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100" d="100"/>
          <a:sy n="100" d="100"/>
        </p:scale>
        <p:origin x="11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4071B-14FB-4A20-A36C-4E192D23A647}" type="datetimeFigureOut">
              <a:rPr lang="en-IN" smtClean="0"/>
              <a:t>30-08-2024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6DC5D-A66C-4939-AE42-242F1CEDCAA9}" type="slidenum">
              <a:rPr lang="en-IN" smtClean="0"/>
              <a:t>‹#›</a:t>
            </a:fld>
            <a:endParaRPr lang="en-IN"/>
          </a:p>
        </p:txBody>
      </p:sp>
    </p:spTree>
    <p:extLst>
      <p:ext uri="{BB962C8B-B14F-4D97-AF65-F5344CB8AC3E}">
        <p14:creationId xmlns:p14="http://schemas.microsoft.com/office/powerpoint/2010/main" val="921863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Medals breakdown by Gender &amp; Country</a:t>
            </a:r>
            <a:endParaRPr dirty="0"/>
          </a:p>
          <a:p>
            <a:r>
              <a:rPr b="0" dirty="0"/>
              <a:t>No alt text provided</a:t>
            </a:r>
            <a:endParaRPr dirty="0"/>
          </a:p>
          <a:p>
            <a:endParaRPr dirty="0"/>
          </a:p>
          <a:p>
            <a:r>
              <a:rPr b="1" dirty="0"/>
              <a:t>Medals breakdown by Medal type &amp; Country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pageNavigator</a:t>
            </a:r>
            <a:endParaRPr dirty="0"/>
          </a:p>
          <a:p>
            <a:r>
              <a:rPr b="0" dirty="0"/>
              <a:t>No alt text provided</a:t>
            </a:r>
            <a:endParaRPr dirty="0"/>
          </a:p>
          <a:p>
            <a:endParaRPr dirty="0"/>
          </a:p>
          <a:p>
            <a:r>
              <a:rPr b="1" dirty="0"/>
              <a:t>Total Athletes by Country &amp; Gender</a:t>
            </a:r>
            <a:endParaRPr dirty="0"/>
          </a:p>
          <a:p>
            <a:r>
              <a:rPr b="0" dirty="0"/>
              <a:t>No alt text provided</a:t>
            </a:r>
            <a:endParaRPr dirty="0"/>
          </a:p>
          <a:p>
            <a:endParaRPr dirty="0"/>
          </a:p>
          <a:p>
            <a:r>
              <a:rPr b="1" dirty="0"/>
              <a:t>Total Athletes by Country &amp; Medal type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textSearchSlicerF85E2E78BE4A4D7D9F99ED75B5D71C85</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Athletes</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Top Performer Country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textSearchSlicerF85E2E78BE4A4D7D9F99ED75B5D71C85</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textSearchSlicerF85E2E78BE4A4D7D9F99ED75B5D71C85</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Gold, Silver and Bronze Medals by year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6815405e-9740-41ed-80bd-7b2efe2c2e51/?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6815405e-9740-41ed-80bd-7b2efe2c2e51/?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6815405e-9740-41ed-80bd-7b2efe2c2e51/?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6815405e-9740-41ed-80bd-7b2efe2c2e51/?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6815405e-9740-41ed-80bd-7b2efe2c2e51/?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pageNavigator ,textbox ,imag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Visual ,cardVisual ,cardVisual ,advancedSlicerVisual ,shapeMap ,Medals breakdown by Gender &amp; Country ,Medals breakdown by Medal type &amp; Country ,shape ,shape ,image ,image ,image ,image ,image ,card ,card ,card ,shape ,shape ,shape ,advancedSlicerVisual ,actionButton ,actionButton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geNavigator ,Total Athletes by Country &amp; Gender ,Total Athletes by Country &amp; Medal type ,image ,cardVisual ,cardVisual ,cardVisual ,donutChart ,donutChart ,donutChart ,card ,card ,card ,textbox ,textbox ,textbox ,textSearchSlicerF85E2E78BE4A4D7D9F99ED75B5D71C85 ,image ,actionButton ,actionButton ,shape ,advancedSlicerVisual ,Athletes ,cardVisual ,cardVisual ,image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Athletes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Map ,shape ,Top Performer Country ,shape ,shape ,cardVisual ,image ,cardVisual ,image ,image ,cardVisual ,shape ,shape ,shape ,textSearchSlicerF85E2E78BE4A4D7D9F99ED75B5D71C85 ,shape ,pageNavigator ,actionButton ,shape ,advancedSlicerVisual ,actionButton ,advancedSlicer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Country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SearchSlicerF85E2E78BE4A4D7D9F99ED75B5D71C85 ,pageNavigator ,actionButton ,shape ,advancedSlicerVisual ,advancedSlicerVisual ,Gold, Silver and Bronze Medals by year ,advancedSlicerVisual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Historical</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491</Words>
  <Application>Microsoft Office PowerPoint</Application>
  <PresentationFormat>Widescreen</PresentationFormat>
  <Paragraphs>273</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Custom Design</vt:lpstr>
      <vt:lpstr>Home</vt:lpstr>
      <vt:lpstr>Overview</vt:lpstr>
      <vt:lpstr>Athletes</vt:lpstr>
      <vt:lpstr>Country</vt:lpstr>
      <vt:lpstr>Historical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SATHVI .</cp:lastModifiedBy>
  <cp:revision>5</cp:revision>
  <dcterms:created xsi:type="dcterms:W3CDTF">2016-09-04T11:54:55Z</dcterms:created>
  <dcterms:modified xsi:type="dcterms:W3CDTF">2024-08-30T04:26:42Z</dcterms:modified>
</cp:coreProperties>
</file>