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9" r:id="rId4"/>
  </p:sldMasterIdLst>
  <p:handoutMasterIdLst>
    <p:handoutMasterId r:id="rId22"/>
  </p:handoutMasterIdLst>
  <p:sldIdLst>
    <p:sldId id="256" r:id="rId5"/>
    <p:sldId id="296" r:id="rId6"/>
    <p:sldId id="261" r:id="rId7"/>
    <p:sldId id="307" r:id="rId8"/>
    <p:sldId id="309" r:id="rId9"/>
    <p:sldId id="314" r:id="rId10"/>
    <p:sldId id="313" r:id="rId11"/>
    <p:sldId id="316" r:id="rId12"/>
    <p:sldId id="315" r:id="rId13"/>
    <p:sldId id="310" r:id="rId14"/>
    <p:sldId id="317" r:id="rId15"/>
    <p:sldId id="320" r:id="rId16"/>
    <p:sldId id="319" r:id="rId17"/>
    <p:sldId id="322" r:id="rId18"/>
    <p:sldId id="321" r:id="rId19"/>
    <p:sldId id="318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76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  <a:endParaRPr lang="en-US" altLang="ko-KR" dirty="0"/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/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/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/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/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/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/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/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867487" y="3073827"/>
            <a:ext cx="6613863" cy="87567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/>
          <p:cNvSpPr txBox="1"/>
          <p:nvPr/>
        </p:nvSpPr>
        <p:spPr>
          <a:xfrm>
            <a:off x="0" y="2994923"/>
            <a:ext cx="12192000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anose="020B0604020202020204" pitchFamily="34" charset="0"/>
              </a:rPr>
              <a:t>Care For All</a:t>
            </a:r>
            <a:endParaRPr lang="en-US" altLang="ko-KR" sz="5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/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/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Rounded Rectangle 10"/>
          <p:cNvSpPr/>
          <p:nvPr/>
        </p:nvSpPr>
        <p:spPr>
          <a:xfrm>
            <a:off x="3267075" y="1935680"/>
            <a:ext cx="5657850" cy="917132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M</a:t>
            </a:r>
            <a:r>
              <a:rPr lang="en-IN" altLang="ko-KR" sz="3600" dirty="0"/>
              <a:t>AJOR PROJECT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347124" y="4459933"/>
            <a:ext cx="1245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MENTOR-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984" y="1751617"/>
            <a:ext cx="11374166" cy="581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Step 1) </a:t>
            </a:r>
            <a:r>
              <a:rPr lang="en-US" sz="2000" u="none" strike="noStrike" kern="0" spc="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Developing a UI Interface for the website with user authentiction.</a:t>
            </a:r>
            <a:endParaRPr lang="en-US" sz="2000" u="none" strike="noStrike" kern="0" spc="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+mj-lt"/>
              <a:buAutoNum type="arabicParenR"/>
            </a:pPr>
            <a:endParaRPr lang="en-IN" sz="20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Step 2) </a:t>
            </a:r>
            <a:r>
              <a:rPr lang="en-US" sz="2000" u="none" strike="noStrike" kern="0" spc="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 website will include profile maintainance, post medicine details, medicine manager, post disease and find disease.</a:t>
            </a:r>
            <a:endParaRPr lang="en-US" sz="2000" u="none" strike="noStrike" kern="0" spc="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+mj-lt"/>
              <a:buAutoNum type="arabicParenR"/>
            </a:pPr>
            <a:endParaRPr lang="en-IN" sz="20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u="none" strike="noStrike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Step 3) </a:t>
            </a:r>
            <a:r>
              <a:rPr lang="en-US" sz="2000" u="none" strike="noStrike" kern="0" spc="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Connecting the whole website to a database so that we can have a record of user’s information, medicines information and disease information</a:t>
            </a:r>
            <a:r>
              <a:rPr lang="en-US" sz="2000" kern="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kern="0" dirty="0">
              <a:solidFill>
                <a:srgbClr val="222222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endParaRPr lang="en-US" sz="2000" kern="0" dirty="0">
              <a:solidFill>
                <a:srgbClr val="222222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kern="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Step 4) </a:t>
            </a:r>
            <a:r>
              <a:rPr lang="en-US" sz="2000" kern="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Creating an admin dashboard to recognise malicious activities.</a:t>
            </a:r>
            <a:endParaRPr lang="en-US" sz="2000" kern="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endParaRPr lang="en-US" sz="2000" kern="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kern="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Step 5) </a:t>
            </a:r>
            <a:r>
              <a:rPr lang="en-US" sz="2000" kern="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Maintaining login sessions.</a:t>
            </a:r>
            <a:endParaRPr lang="en-US" sz="2000" u="none" strike="noStrike" kern="0" spc="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endParaRPr lang="en-US" sz="2000" kern="0" dirty="0">
              <a:solidFill>
                <a:srgbClr val="222222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endParaRPr lang="en-US" sz="2000" kern="0" dirty="0">
              <a:solidFill>
                <a:srgbClr val="222222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fontAlgn="base">
              <a:spcBef>
                <a:spcPts val="500"/>
              </a:spcBef>
              <a:spcAft>
                <a:spcPts val="500"/>
              </a:spcAft>
            </a:pPr>
            <a:endParaRPr lang="en-IN" sz="20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0115" y="167654"/>
            <a:ext cx="87366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PROPOSED METHO</a:t>
            </a:r>
            <a:r>
              <a:rPr lang="en-US" sz="48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DOLOGY</a:t>
            </a:r>
            <a:endParaRPr lang="en-US" sz="4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Deliverables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984" y="1799242"/>
            <a:ext cx="11374166" cy="306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Major output of the project: </a:t>
            </a:r>
            <a:r>
              <a:rPr lang="en-US" sz="20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is to provide needy people a platform to get prescribed medicines free and purchase at lower cost.</a:t>
            </a:r>
            <a:endParaRPr lang="en-IN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 second objective: </a:t>
            </a:r>
            <a:r>
              <a:rPr lang="en-US" sz="20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of this project is to help people to find proper recommendations of doctors for some diseases.</a:t>
            </a:r>
            <a:endParaRPr lang="en-US" sz="200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Future objective:</a:t>
            </a:r>
            <a:r>
              <a:rPr lang="en-US" sz="20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is provide patients a chat box window to consult the doctors and get appointment without going anywhere.</a:t>
            </a:r>
            <a:endParaRPr lang="en-IN" sz="24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2314" y="167654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DELIVERABLES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Gantt Chart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984" y="1799242"/>
            <a:ext cx="1137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IN" sz="2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433" y="167654"/>
            <a:ext cx="518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GANTT CHART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073741830" name="officeArt object" descr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1602105"/>
            <a:ext cx="10565130" cy="454088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References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984" y="1799242"/>
            <a:ext cx="11374166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2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https://www.w3schools.com/whatis/whatis_fullstack.asp</a:t>
            </a:r>
            <a:endParaRPr lang="en-IN" sz="2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2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https://www.guru99.com/full-stack-developer.html</a:t>
            </a:r>
            <a:endParaRPr lang="en-IN" sz="2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2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https://www.javatpoint.com/angular-7-tutorial</a:t>
            </a:r>
            <a:endParaRPr lang="en-IN" sz="2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2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https://www.tutorialspoint.com/angular4/index.htm</a:t>
            </a:r>
            <a:endParaRPr lang="en-IN" sz="2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2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https://getbootstrap.com/docs/4.0/getting-started/introduction/</a:t>
            </a:r>
            <a:endParaRPr lang="en-IN" sz="2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2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https://fontawesome.com/v4.7.0/icons/</a:t>
            </a:r>
            <a:endParaRPr lang="en-IN" sz="2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2800" u="none" strike="noStrike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https://www.w3schools.com/jquery/</a:t>
            </a:r>
            <a:endParaRPr lang="en-IN" sz="2800" u="none" strike="noStrike" kern="0" spc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0088" y="167654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REFERENCES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4031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5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r>
              <a:rPr lang="en-IN" sz="60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IN" sz="60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ko-KR" altLang="en-US" sz="5865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/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/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22"/>
          <p:cNvSpPr txBox="1"/>
          <p:nvPr/>
        </p:nvSpPr>
        <p:spPr>
          <a:xfrm>
            <a:off x="0" y="660359"/>
            <a:ext cx="12192000" cy="745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/>
              <a:t>Our Team</a:t>
            </a:r>
            <a:endParaRPr lang="ko-KR" altLang="en-US" sz="5400" dirty="0"/>
          </a:p>
        </p:txBody>
      </p:sp>
      <p:sp>
        <p:nvSpPr>
          <p:cNvPr id="40" name="Text Placeholder 20"/>
          <p:cNvSpPr txBox="1"/>
          <p:nvPr/>
        </p:nvSpPr>
        <p:spPr>
          <a:xfrm>
            <a:off x="1246751" y="1581749"/>
            <a:ext cx="9040638" cy="20226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.       </a:t>
            </a:r>
            <a:r>
              <a:rPr lang="en-US" altLang="ko-K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Shagun Mutreja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 (CSE 7X- 1802200)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2.     Rishav Singla (CSE 7X- 1802175)</a:t>
            </a:r>
            <a:endParaRPr lang="en-US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sz="18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Problem Explained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2985" y="203165"/>
            <a:ext cx="4069715" cy="17532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OBJECTIVE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351155" y="1894205"/>
            <a:ext cx="1131887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solidFill>
                  <a:srgbClr val="26262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objectives of the project are: </a:t>
            </a:r>
            <a:endParaRPr lang="en-US" sz="2400" b="0">
              <a:solidFill>
                <a:srgbClr val="26262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0"/>
            <a:r>
              <a:rPr lang="en-US" sz="2400" b="0">
                <a:solidFill>
                  <a:srgbClr val="26262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	- To make users aware about the diseases and their prescribed meditations by 	qualified doctors for the patients. 	</a:t>
            </a:r>
            <a:endParaRPr lang="en-US" sz="2400" b="0">
              <a:solidFill>
                <a:srgbClr val="26262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0"/>
            <a:endParaRPr lang="en-US" sz="2400" b="0">
              <a:solidFill>
                <a:srgbClr val="26262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0"/>
            <a:r>
              <a:rPr lang="en-US" sz="2400" b="0">
                <a:solidFill>
                  <a:srgbClr val="26262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- </a:t>
            </a:r>
            <a:r>
              <a:rPr lang="en-US" sz="2400">
                <a:solidFill>
                  <a:srgbClr val="262626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 It is an eco-friendly idea to avoid the wastage of medicine at our home by re-		  cycling or donating through website before its expiry.</a:t>
            </a:r>
            <a:endParaRPr lang="en-US" sz="2400" b="0">
              <a:solidFill>
                <a:srgbClr val="26262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0"/>
            <a:r>
              <a:rPr lang="en-US" sz="2400" b="0">
                <a:solidFill>
                  <a:srgbClr val="26262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endParaRPr lang="en-US" sz="2400" b="0">
              <a:solidFill>
                <a:srgbClr val="26262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0"/>
            <a:r>
              <a:rPr lang="en-US" sz="2400" b="0">
                <a:solidFill>
                  <a:srgbClr val="26262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- To provide the user with fastest and cheapest way to get prescribed medicines 	    	   consulted by qualified doctors</a:t>
            </a:r>
            <a:endParaRPr lang="en-US" sz="2400" b="0">
              <a:solidFill>
                <a:srgbClr val="26262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0"/>
            <a:endParaRPr lang="en-US" sz="2400" b="0">
              <a:solidFill>
                <a:srgbClr val="26262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Related Work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020" y="1803047"/>
            <a:ext cx="10625959" cy="3933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 lot of this work has already been done in this field. </a:t>
            </a:r>
            <a:endParaRPr lang="en-US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Websites like 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Netmeds, ApolloPharmacy, IndiaMart, PharmEasy </a:t>
            </a:r>
            <a:r>
              <a:rPr lang="en-US" sz="2000" b="1" dirty="0" err="1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etc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are there which provide you home delievery services for medicines.</a:t>
            </a:r>
            <a:endParaRPr lang="en-US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But we are not only focusing on 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providing medicines for free or at lower cost and providing information of disease</a:t>
            </a: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but also, in future, we are providing </a:t>
            </a:r>
            <a:r>
              <a:rPr lang="en-US" sz="20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a chatbox windows for contacting best doctors for treatment. </a:t>
            </a:r>
            <a:endParaRPr lang="en-US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8395" y="203165"/>
            <a:ext cx="9558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RELATED PREVIOUS WORK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3293" y="2511176"/>
            <a:ext cx="745276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Software and Hardware Requirements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782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1220" y="2501337"/>
            <a:ext cx="4160455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Software Requirements:</a:t>
            </a:r>
            <a:endParaRPr lang="en-IN" sz="2000" b="1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Can run on any web browser</a:t>
            </a:r>
            <a:endParaRPr lang="en-IN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799" y="184115"/>
            <a:ext cx="74199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Software and Hardware </a:t>
            </a:r>
            <a:endParaRPr lang="en-US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sz="4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Requirements</a:t>
            </a:r>
            <a:endParaRPr lang="en-US" sz="4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8520" y="2501337"/>
            <a:ext cx="4160455" cy="287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Hardware Requirements:</a:t>
            </a:r>
            <a:endParaRPr lang="en-IN" sz="2000" b="1" dirty="0">
              <a:ln>
                <a:noFill/>
              </a:ln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Laptop/ computer</a:t>
            </a:r>
            <a:endParaRPr lang="en-IN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Core i3 8th generation </a:t>
            </a:r>
            <a:endParaRPr lang="en-US" sz="2000" dirty="0">
              <a:solidFill>
                <a:srgbClr val="222222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IN" sz="20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Mobile Phones</a:t>
            </a:r>
            <a:endParaRPr lang="en-IN" sz="20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anose="020B0604020202020204" pitchFamily="34" charset="0"/>
              </a:rPr>
              <a:t>Proposed Method</a:t>
            </a:r>
            <a:endParaRPr lang="ko-KR" altLang="en-US" sz="4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/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/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/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/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2441</Words>
  <Application>WPS Presentation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Arial Unicode MS</vt:lpstr>
      <vt:lpstr>Calibri</vt:lpstr>
      <vt:lpstr>Microsoft YaHei</vt:lpstr>
      <vt:lpstr>Arial Unicode MS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Satwik_Saxena</cp:lastModifiedBy>
  <cp:revision>160</cp:revision>
  <dcterms:created xsi:type="dcterms:W3CDTF">2018-04-24T17:14:00Z</dcterms:created>
  <dcterms:modified xsi:type="dcterms:W3CDTF">2021-12-02T10:26:08Z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B4155DE04B9043DC9FDF9BA4838E3029</vt:lpwstr>
  </property>
  <property fmtid="{D5CDD505-2E9C-101B-9397-08002B2CF9AE}" pid="3" name="KSOProductBuildVer">
    <vt:lpwstr>1033-11.2.0.10382</vt:lpwstr>
  </property>
</Properties>
</file>