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3368" y="3149894"/>
            <a:ext cx="8361229" cy="2098226"/>
          </a:xfrm>
        </p:spPr>
        <p:txBody>
          <a:bodyPr/>
          <a:lstStyle/>
          <a:p>
            <a:r>
              <a:rPr lang="en-IN" dirty="0"/>
              <a:t>Overlapped handwriting input on mobile phones</a:t>
            </a:r>
          </a:p>
        </p:txBody>
      </p:sp>
    </p:spTree>
    <p:extLst>
      <p:ext uri="{BB962C8B-B14F-4D97-AF65-F5344CB8AC3E}">
        <p14:creationId xmlns:p14="http://schemas.microsoft.com/office/powerpoint/2010/main" val="33869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Q1.What are you trying to do? Articulate your objectives using absolutely no jargon.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Hand writing recognition is a very important as the ability to convert handwritten content to digital format is time saving and has many industrial advantages.</a:t>
            </a:r>
          </a:p>
          <a:p>
            <a:pPr lvl="0"/>
            <a:r>
              <a:rPr lang="en-IN" dirty="0"/>
              <a:t>But in comparison to the whole sentence input experience on a PC, the efficiency of the continuous handwriting input is lowered dramatically on size-restricted handheld devices. Say on a 3.5 inches screen it is difficult for the user to write many characters at a time, even if the whole screen is set as the writing area.</a:t>
            </a:r>
          </a:p>
          <a:p>
            <a:pPr lvl="0"/>
            <a:r>
              <a:rPr lang="en-IN" dirty="0"/>
              <a:t>One solution to support users writing characters continuously on such a small touch screen is to allow those characters being overlapped with one another.</a:t>
            </a:r>
          </a:p>
          <a:p>
            <a:pPr lvl="0"/>
            <a:r>
              <a:rPr lang="en-IN" dirty="0"/>
              <a:t>The paper proposes an overlapped handwriting input method on handheld devices, which allows users to write continuously without breaks on a single size-restricted writing area.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6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Q2.How </a:t>
            </a:r>
            <a:r>
              <a:rPr lang="en-IN" dirty="0"/>
              <a:t>is it done today, and what are the limits of current practice?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OHI and four Chinese HWR methods are available currently.</a:t>
            </a:r>
          </a:p>
          <a:p>
            <a:pPr lvl="0"/>
            <a:r>
              <a:rPr lang="en-IN" dirty="0"/>
              <a:t>Barth proposed an overlapped handwriting recognition system for English words in lowercase and word recognition accuracy is about 90% when there are 20K words in the lexicon. However the results mentioned above cannot satisfy the requirement of Chinese users.</a:t>
            </a:r>
          </a:p>
          <a:p>
            <a:pPr lvl="0"/>
            <a:r>
              <a:rPr lang="en-IN" dirty="0"/>
              <a:t>Currently, a product level Chinese handwriting recognition engine needs to support at least 6716 characters, defined by the national standard GB2312, recognize at least 10 characters per second with a correct rate larger than 90% for unconstrained handwriting samples. This means some research works are still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569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Q3. What's new in your approach and why do you think it will be successful?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Two issues have been considered during the implementation of the overlapped input method:</a:t>
            </a:r>
          </a:p>
          <a:p>
            <a:pPr lvl="0"/>
            <a:r>
              <a:rPr lang="en-IN" dirty="0"/>
              <a:t>The first is that since there is no spatial interval between characters, the segmentation and recognition process becomes more difficult for overlapped handwriting than common continuous handwriting. </a:t>
            </a:r>
          </a:p>
          <a:p>
            <a:pPr lvl="0"/>
            <a:r>
              <a:rPr lang="en-IN" dirty="0"/>
              <a:t>The second is that since the handwritten characters are all displayed at the same location, users can not see clearly what he/she is currently writing. Users may be confused and slow down the writing speed or even stop writing and wait for the screen to be cleared.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Approach:</a:t>
            </a:r>
          </a:p>
          <a:p>
            <a:pPr lvl="0"/>
            <a:r>
              <a:rPr lang="en-IN" dirty="0"/>
              <a:t>One common solution is to let the strokes fade gradually during the writing process with a pre-defined fading speed. </a:t>
            </a:r>
          </a:p>
          <a:p>
            <a:pPr lvl="0"/>
            <a:r>
              <a:rPr lang="en-IN" dirty="0"/>
              <a:t>Fixed speed cannot deal with the diversity of different use cases.</a:t>
            </a:r>
          </a:p>
          <a:p>
            <a:pPr lvl="0"/>
            <a:r>
              <a:rPr lang="en-IN" dirty="0"/>
              <a:t>Thus an adaptable fading method which can detect the beginning of one character is needed for a good overlapped handwriting input method. </a:t>
            </a:r>
          </a:p>
        </p:txBody>
      </p:sp>
    </p:spTree>
    <p:extLst>
      <p:ext uri="{BB962C8B-B14F-4D97-AF65-F5344CB8AC3E}">
        <p14:creationId xmlns:p14="http://schemas.microsoft.com/office/powerpoint/2010/main" val="4188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Q4. Who cares? If you're successful, what difference will it make?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the gradual growth of internet as a mode of communication, the pace of work at companies has hastened and the turnaround time has reduced by a great extent. Due to the unavailability of adequate input systems, forms filled up by hand is still a mode of accepting data in most parts of the world. As a result, it is difficult to send data in handwritten form over a short period of time. To get rid of this problem, efforts have been made to develop handwritten recognition for retail forms to convert the structured handwritten content into a digital form of text which can be realized by any computer. This reduces a lot of hard work that goes into typing the data from the structured handwritten content into a computer</a:t>
            </a:r>
            <a:r>
              <a:rPr lang="en-IN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9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68</TotalTime>
  <Words>583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Overlapped handwriting input on mobile phones</vt:lpstr>
      <vt:lpstr>Q1.What are you trying to do? Articulate your objectives using absolutely no jargon. </vt:lpstr>
      <vt:lpstr>Q2.How is it done today, and what are the limits of current practice?</vt:lpstr>
      <vt:lpstr> Q3. What's new in your approach and why do you think it will be successful?</vt:lpstr>
      <vt:lpstr>Q4. Who cares? If you're successful, what difference will it make?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satwik mishra</dc:creator>
  <cp:lastModifiedBy>satwik mishra</cp:lastModifiedBy>
  <cp:revision>5</cp:revision>
  <dcterms:created xsi:type="dcterms:W3CDTF">2016-08-30T16:20:19Z</dcterms:created>
  <dcterms:modified xsi:type="dcterms:W3CDTF">2016-08-31T06:45:09Z</dcterms:modified>
</cp:coreProperties>
</file>