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75" d="100"/>
          <a:sy n="75" d="100"/>
        </p:scale>
        <p:origin x="883" y="6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8/31/2016</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8/31/2016</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8/31/2016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8/31/2016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8/31/2016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8/31/2016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8/31/2016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8/31/2016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8/31/2016</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7" y="3133584"/>
            <a:ext cx="8361229" cy="2098226"/>
          </a:xfrm>
        </p:spPr>
        <p:txBody>
          <a:bodyPr/>
          <a:lstStyle/>
          <a:p>
            <a:r>
              <a:rPr lang="en-IN" sz="5400" b="1" i="1" u="sng" dirty="0"/>
              <a:t>Research of Standard Handwritten English Letters Recognition System Based on the PSO-BP neural network</a:t>
            </a:r>
            <a:endParaRPr lang="en-IN" sz="5400" dirty="0"/>
          </a:p>
        </p:txBody>
      </p:sp>
    </p:spTree>
    <p:extLst>
      <p:ext uri="{BB962C8B-B14F-4D97-AF65-F5344CB8AC3E}">
        <p14:creationId xmlns:p14="http://schemas.microsoft.com/office/powerpoint/2010/main" val="2093281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Q1.What are you trying to do? Articulate your objectives using absolutely no jargon.</a:t>
            </a:r>
          </a:p>
        </p:txBody>
      </p:sp>
      <p:sp>
        <p:nvSpPr>
          <p:cNvPr id="3" name="Content Placeholder 2"/>
          <p:cNvSpPr>
            <a:spLocks noGrp="1"/>
          </p:cNvSpPr>
          <p:nvPr>
            <p:ph idx="1"/>
          </p:nvPr>
        </p:nvSpPr>
        <p:spPr/>
        <p:txBody>
          <a:bodyPr/>
          <a:lstStyle/>
          <a:p>
            <a:r>
              <a:rPr lang="en-IN" dirty="0"/>
              <a:t>English letters recognition is an important branch of words recognition, having higher theoretical research value and practical </a:t>
            </a:r>
            <a:r>
              <a:rPr lang="en-IN" dirty="0" smtClean="0"/>
              <a:t>needs. The </a:t>
            </a:r>
            <a:r>
              <a:rPr lang="en-IN" dirty="0" smtClean="0"/>
              <a:t>objective </a:t>
            </a:r>
            <a:r>
              <a:rPr lang="en-IN" dirty="0" smtClean="0"/>
              <a:t>of this paper to find a efficient method to train the network for handwriting recognition. </a:t>
            </a:r>
            <a:r>
              <a:rPr lang="en-IN" dirty="0" smtClean="0"/>
              <a:t>PSO- </a:t>
            </a:r>
            <a:r>
              <a:rPr lang="en-IN" dirty="0"/>
              <a:t>BP a new algorithm is studied, giving full play to both of the particle swarm algorithm of global optimization ability and BP algorithm's local search advantage, and compared identification of 140 pixels of English letters together with BP </a:t>
            </a:r>
            <a:r>
              <a:rPr lang="en-IN" dirty="0" smtClean="0"/>
              <a:t>algorithm in a more efficient way by training the network faster.</a:t>
            </a:r>
            <a:endParaRPr lang="en-IN" dirty="0"/>
          </a:p>
          <a:p>
            <a:endParaRPr lang="en-IN" dirty="0"/>
          </a:p>
        </p:txBody>
      </p:sp>
    </p:spTree>
    <p:extLst>
      <p:ext uri="{BB962C8B-B14F-4D97-AF65-F5344CB8AC3E}">
        <p14:creationId xmlns:p14="http://schemas.microsoft.com/office/powerpoint/2010/main" val="3748342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Q2. How is it done today, and what are the limits of current practice?</a:t>
            </a:r>
          </a:p>
        </p:txBody>
      </p:sp>
      <p:sp>
        <p:nvSpPr>
          <p:cNvPr id="3" name="Content Placeholder 2"/>
          <p:cNvSpPr>
            <a:spLocks noGrp="1"/>
          </p:cNvSpPr>
          <p:nvPr>
            <p:ph idx="1"/>
          </p:nvPr>
        </p:nvSpPr>
        <p:spPr/>
        <p:txBody>
          <a:bodyPr/>
          <a:lstStyle/>
          <a:p>
            <a:r>
              <a:rPr lang="en-IN" dirty="0"/>
              <a:t>Standard handwritten English letters recognition usually adopts the artificial neural network techniques. The BP algorithm of multilayer network is by far the most widely application in neural network. Basic BP algorithm based on the error of the gradient descent algorithm has slow convergence, and easily fall into the local minimum for most practical </a:t>
            </a:r>
            <a:r>
              <a:rPr lang="en-IN" dirty="0" smtClean="0"/>
              <a:t>application.</a:t>
            </a:r>
            <a:endParaRPr lang="en-IN" dirty="0"/>
          </a:p>
        </p:txBody>
      </p:sp>
    </p:spTree>
    <p:extLst>
      <p:ext uri="{BB962C8B-B14F-4D97-AF65-F5344CB8AC3E}">
        <p14:creationId xmlns:p14="http://schemas.microsoft.com/office/powerpoint/2010/main" val="2043312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42731"/>
            <a:ext cx="9601200" cy="1485900"/>
          </a:xfrm>
        </p:spPr>
        <p:txBody>
          <a:bodyPr>
            <a:normAutofit fontScale="90000"/>
          </a:bodyPr>
          <a:lstStyle/>
          <a:p>
            <a:r>
              <a:rPr lang="en-IN" dirty="0"/>
              <a:t/>
            </a:r>
            <a:br>
              <a:rPr lang="en-IN" dirty="0"/>
            </a:br>
            <a:r>
              <a:rPr lang="en-IN" dirty="0"/>
              <a:t>Q3. What's new in your approach and why do you think it will be successful?</a:t>
            </a:r>
          </a:p>
        </p:txBody>
      </p:sp>
      <p:sp>
        <p:nvSpPr>
          <p:cNvPr id="3" name="Content Placeholder 2"/>
          <p:cNvSpPr>
            <a:spLocks noGrp="1"/>
          </p:cNvSpPr>
          <p:nvPr>
            <p:ph idx="1"/>
          </p:nvPr>
        </p:nvSpPr>
        <p:spPr/>
        <p:txBody>
          <a:bodyPr/>
          <a:lstStyle/>
          <a:p>
            <a:r>
              <a:rPr lang="en-IN" dirty="0"/>
              <a:t>The Particle swarm optimizer is intelligent searching in space to find the optimal solutions through the cooperation and competition between particles, being based on the theory of swarm intelligence global optimization algorithm. Its advantage is that simple operation and easy achievement</a:t>
            </a:r>
            <a:r>
              <a:rPr lang="en-IN" dirty="0" smtClean="0"/>
              <a:t>.</a:t>
            </a:r>
          </a:p>
          <a:p>
            <a:r>
              <a:rPr lang="en-IN" dirty="0" smtClean="0"/>
              <a:t> </a:t>
            </a:r>
            <a:r>
              <a:rPr lang="en-IN" dirty="0"/>
              <a:t>PSO algorithm is to optimize BP neural network, with particle swarm algorithm to optimize network initial parameter optimization, training network weights and threshold instead of the gradient descending method to avoid network in training local minima, so as to improve the network training speed.</a:t>
            </a:r>
            <a:endParaRPr lang="en-IN" dirty="0"/>
          </a:p>
          <a:p>
            <a:r>
              <a:rPr lang="en-IN" dirty="0"/>
              <a:t>Experimental results show that particle swarm algorithm used for the optimization of the neural network has a faster convergence speed, and simpler algorithm.</a:t>
            </a:r>
          </a:p>
        </p:txBody>
      </p:sp>
    </p:spTree>
    <p:extLst>
      <p:ext uri="{BB962C8B-B14F-4D97-AF65-F5344CB8AC3E}">
        <p14:creationId xmlns:p14="http://schemas.microsoft.com/office/powerpoint/2010/main" val="2941854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Q4. Who cares? If you're successful, what difference will it make?</a:t>
            </a:r>
          </a:p>
        </p:txBody>
      </p:sp>
      <p:sp>
        <p:nvSpPr>
          <p:cNvPr id="3" name="Content Placeholder 2"/>
          <p:cNvSpPr>
            <a:spLocks noGrp="1"/>
          </p:cNvSpPr>
          <p:nvPr>
            <p:ph idx="1"/>
          </p:nvPr>
        </p:nvSpPr>
        <p:spPr/>
        <p:txBody>
          <a:bodyPr/>
          <a:lstStyle/>
          <a:p>
            <a:r>
              <a:rPr lang="en-IN" dirty="0"/>
              <a:t>With the gradual growth of internet as a mode of communication, the pace of work at companies has hastened and the turnaround time has reduced by a great extent. Due to the unavailability of adequate input systems, forms filled up by hand is still a mode of accepting data in most parts of the world. As a result, it is difficult to send data in handwritten form over a short period of time. To get rid of this problem, efforts have been made to develop handwritten recognition for retail forms to convert the structured handwritten content into a digital form of text which can be realized by any computer. This reduces a lot of hard work that goes into typing the data from the structured handwritten content into a computer. </a:t>
            </a:r>
          </a:p>
        </p:txBody>
      </p:sp>
    </p:spTree>
    <p:extLst>
      <p:ext uri="{BB962C8B-B14F-4D97-AF65-F5344CB8AC3E}">
        <p14:creationId xmlns:p14="http://schemas.microsoft.com/office/powerpoint/2010/main" val="72781668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336</TotalTime>
  <Words>467</Words>
  <Application>Microsoft Office PowerPoint</Application>
  <PresentationFormat>Widescreen</PresentationFormat>
  <Paragraphs>11</Paragraphs>
  <Slides>5</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vt:i4>
      </vt:variant>
    </vt:vector>
  </HeadingPairs>
  <TitlesOfParts>
    <vt:vector size="7" baseType="lpstr">
      <vt:lpstr>Franklin Gothic Book</vt:lpstr>
      <vt:lpstr>Crop</vt:lpstr>
      <vt:lpstr>Research of Standard Handwritten English Letters Recognition System Based on the PSO-BP neural network</vt:lpstr>
      <vt:lpstr>Q1.What are you trying to do? Articulate your objectives using absolutely no jargon.</vt:lpstr>
      <vt:lpstr>Q2. How is it done today, and what are the limits of current practice?</vt:lpstr>
      <vt:lpstr> Q3. What's new in your approach and why do you think it will be successful?</vt:lpstr>
      <vt:lpstr>Q4. Who cares? If you're successful, what difference will it make?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of Standard Handwritten English Letters Recognition System Based on the PSO-BP neural network</dc:title>
  <dc:creator>satwik mishra</dc:creator>
  <cp:lastModifiedBy>satwik mishra</cp:lastModifiedBy>
  <cp:revision>7</cp:revision>
  <dcterms:created xsi:type="dcterms:W3CDTF">2016-08-30T16:33:38Z</dcterms:created>
  <dcterms:modified xsi:type="dcterms:W3CDTF">2016-08-31T06:54:50Z</dcterms:modified>
</cp:coreProperties>
</file>