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0" r:id="rId4"/>
    <p:sldId id="276" r:id="rId5"/>
    <p:sldId id="277" r:id="rId6"/>
    <p:sldId id="278" r:id="rId7"/>
    <p:sldId id="279" r:id="rId8"/>
    <p:sldId id="260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12DC-63B1-4901-BBA1-0E9BAC33D41C}" type="datetimeFigureOut">
              <a:rPr lang="en-IN" smtClean="0"/>
              <a:pPr/>
              <a:t>21-01-2021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F3EA8-841E-473D-8AEC-E28FC8B0AF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4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65E2-C95D-46EA-998A-38DCEF0D6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EE819-928C-4720-A8AA-5AC73647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4B8A-0E74-42F4-A053-96A2D84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BED-9D3F-4E8C-A31D-76A22EE88FEB}" type="datetime1">
              <a:rPr lang="en-IN" smtClean="0"/>
              <a:pPr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1C71-D8FD-4939-994D-84477E7D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00BF-6BED-432C-9037-5D56FFCE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03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E18C-8BD3-42B4-9F0B-B610C4FC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7E2DC-2260-4096-9B2B-D248E6CCC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32D5-0297-41A7-B9FC-F69982C1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DF3A-537D-4782-93FF-26FDB1360200}" type="datetime1">
              <a:rPr lang="en-IN" smtClean="0"/>
              <a:pPr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45B9-EA2C-4054-8820-FCADCEE8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BFEC-6A34-447C-A016-DCD1C22D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0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3E80D-37D0-4A81-80CD-37785DE6A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62143-E21D-482E-A06D-6F37E88F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BBA52-FF62-40F5-81B6-DBD727E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CAB0-2917-41E3-BC62-F04238BDCF53}" type="datetime1">
              <a:rPr lang="en-IN" smtClean="0"/>
              <a:pPr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DE25-2BBD-4C93-A912-D0062858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CA15-45B3-493F-B198-49B81A80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4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1AEB-4D59-402D-9A56-1B4F30A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BC9B-2FB3-4BE4-A7DA-4FDC5836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CF0A-82B5-4BBA-8870-DEB7789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E127-F269-4258-80A4-1372D3C00E8F}" type="datetime1">
              <a:rPr lang="en-IN" smtClean="0"/>
              <a:pPr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C5C7-5A5D-4CE1-8700-29AC9D85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619E-DE02-4C3F-ADC5-8F4B437C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9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7B8B-A95E-44F4-98E3-52A4CC93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86949-633E-495F-A44C-F1DD1F62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6BA20-1C32-4000-92DA-DF5FD0AA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EAF1-28FB-47DB-A52B-7DD7F4094843}" type="datetime1">
              <a:rPr lang="en-IN" smtClean="0"/>
              <a:pPr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4997-46FC-4684-94AC-02F6DC5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A950-E410-4B54-BE05-DCDD3312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7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01E6-BF65-4C34-B3A6-B659CD68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C33-3767-472F-BD45-991A54F00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C4111-77F7-4E9C-B8E3-5CE2E944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F7538-8C03-4803-89A2-1FC2D816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493-AA25-487D-8635-16C3A88B4A31}" type="datetime1">
              <a:rPr lang="en-IN" smtClean="0"/>
              <a:pPr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8EFBA-6E65-47FD-8613-44C349DC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9E1D-F164-4F4A-AD29-3BC8FE19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0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1170-35B2-40DF-8350-8A539698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02EE6-5BF9-4F22-98EC-A61443BF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9CD52-4212-42DE-AE16-2734A0881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3CEA6-8B0E-4018-848E-D06DA419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CF992-E8BA-4F32-9F21-B79AFA8E6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20D55-DB61-4C02-8EA9-9CD390A2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ECB-9A6B-47E9-8A6F-D77F03DD63AE}" type="datetime1">
              <a:rPr lang="en-IN" smtClean="0"/>
              <a:pPr/>
              <a:t>21-01-2021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0A79F-9EB1-4C8B-A060-8D2A0033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5B576-5575-4E69-B6E4-9E57B9D2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3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94C7-1299-445A-AA80-727CB5D7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FEBB1-AB4E-4C11-8BF5-42780D7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91F4-8B9E-488E-9E09-6D97621EC7E8}" type="datetime1">
              <a:rPr lang="en-IN" smtClean="0"/>
              <a:pPr/>
              <a:t>21-01-2021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9B511-6F76-4915-B1AF-732BCED7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2E34-F782-4D15-B759-B5497A8B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5FB1B-DD29-4A04-8996-FF05D89A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6ECC-4156-47B9-B6C5-A7C7632DDAB1}" type="datetime1">
              <a:rPr lang="en-IN" smtClean="0"/>
              <a:pPr/>
              <a:t>21-01-2021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97D2F-E2A4-438D-A067-1493B899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12123-8F85-4A48-9CA6-85E9B39E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8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A615-E99F-4022-8C4A-E6A08ACB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42B3-6064-406D-9F3F-50D9E09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191BC-0005-4884-BCCC-5A71C16F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EEA7A-68E2-4B62-A1FA-1FEAA4DF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A7FB-8CAD-4526-8C8B-7EC5B1C9A4A6}" type="datetime1">
              <a:rPr lang="en-IN" smtClean="0"/>
              <a:pPr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BF939-FF8D-453F-9C7E-3F780B57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5CE44-831B-4CE4-AD71-4FC7845D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A633-FF1A-4A86-A554-A6866ECC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3D6D8-2C0B-4D5F-A538-5C4283B7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1E03C-A71C-4EDF-9F0C-AADD5BFF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B9132-2CBC-4D34-B53D-FF70E594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8DB-8A26-4D7B-863F-CF0724AEE9FE}" type="datetime1">
              <a:rPr lang="en-IN" smtClean="0"/>
              <a:pPr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4237C-448B-4DA3-AE9C-AE059EAB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FD285-1884-4757-A659-7563E433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E65F1-B7B2-4401-8D3E-90BA7FBB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F2DFA-53EC-4E58-9868-0D1C5941E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C156-921C-4B6C-B347-41C3EBCE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D414-CE7D-46FB-9603-64E2DC9BB488}" type="datetime1">
              <a:rPr lang="en-IN" smtClean="0"/>
              <a:pPr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1EB9-BE5B-4FCE-8459-60A68128D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264B3-BCAF-4423-B5AB-31245A71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20A1-FA28-4834-83A8-C0CE35CB16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0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D11E-1799-45FA-B0C6-7D6F2A6E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690637"/>
            <a:ext cx="12192000" cy="913827"/>
          </a:xfrm>
        </p:spPr>
        <p:txBody>
          <a:bodyPr>
            <a:normAutofit/>
          </a:bodyPr>
          <a:lstStyle/>
          <a:p>
            <a:r>
              <a:rPr lang="en-IN" sz="44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SAI VIDYA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3C6C5-176A-4DB9-B1BC-D6B06ED9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571090"/>
            <a:ext cx="9144000" cy="461499"/>
          </a:xfrm>
        </p:spPr>
        <p:txBody>
          <a:bodyPr>
            <a:normAutofit/>
          </a:bodyPr>
          <a:lstStyle/>
          <a:p>
            <a:r>
              <a:rPr lang="en-IN" b="1" dirty="0"/>
              <a:t>Rajanukunte, Bengaluru - 560064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09AB7-3A51-47CD-BC5E-AFF1EE3856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1905001"/>
            <a:ext cx="1523999" cy="1523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CE4605-4953-4CBB-B635-0B0762C43748}"/>
              </a:ext>
            </a:extLst>
          </p:cNvPr>
          <p:cNvSpPr txBox="1"/>
          <p:nvPr/>
        </p:nvSpPr>
        <p:spPr>
          <a:xfrm>
            <a:off x="2395977" y="3503236"/>
            <a:ext cx="74000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Web Technology Laboratory with Mini Project (17CSL77)</a:t>
            </a:r>
          </a:p>
          <a:p>
            <a:pPr algn="ctr"/>
            <a:r>
              <a:rPr lang="en-IN" sz="4400" b="1" dirty="0">
                <a:solidFill>
                  <a:srgbClr val="002060"/>
                </a:solidFill>
              </a:rPr>
              <a:t>ONLINE SHOPPING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CF2DE-BB0C-4F8A-A1B5-9C68C76566B8}"/>
              </a:ext>
            </a:extLst>
          </p:cNvPr>
          <p:cNvSpPr txBox="1"/>
          <p:nvPr/>
        </p:nvSpPr>
        <p:spPr>
          <a:xfrm>
            <a:off x="188536" y="4902680"/>
            <a:ext cx="45060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By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SATWIK RAM K 1VA17CS047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SHAHBAZ KHAN Z 1VA17CS048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PAVAN KUMAR N1VA17CS028</a:t>
            </a:r>
          </a:p>
          <a:p>
            <a:pPr algn="ctr"/>
            <a:endParaRPr lang="en-IN" sz="2400" b="1" dirty="0">
              <a:solidFill>
                <a:srgbClr val="002060"/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F4046-2247-4401-88D7-9C839B401B89}"/>
              </a:ext>
            </a:extLst>
          </p:cNvPr>
          <p:cNvSpPr txBox="1"/>
          <p:nvPr/>
        </p:nvSpPr>
        <p:spPr>
          <a:xfrm>
            <a:off x="7767687" y="4902680"/>
            <a:ext cx="4147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Under the guidance of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Prof. Nagamahesh BS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Assistant Professor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Department of Computer Science &amp;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D2BB2-F645-4614-9A42-33A44804E7A8}"/>
              </a:ext>
            </a:extLst>
          </p:cNvPr>
          <p:cNvSpPr txBox="1"/>
          <p:nvPr/>
        </p:nvSpPr>
        <p:spPr>
          <a:xfrm>
            <a:off x="188536" y="194222"/>
            <a:ext cx="11849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11417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E8ED34-3B2F-43C7-9715-F7B35C5E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278"/>
            <a:ext cx="10628243" cy="887895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Snapshots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465FD-C58D-4EB4-BE73-102D064A16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44757" y="78742"/>
            <a:ext cx="1074965" cy="1074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4D78C9-42F4-42A8-BA76-01E8250FCB76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10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77618A2-7474-4876-B04E-99538C6BD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9" y="1135946"/>
            <a:ext cx="9977348" cy="530943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F17027-D6D1-4054-B3F3-ADAF4A4CD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9" y="1153706"/>
            <a:ext cx="9977348" cy="52916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B9705-C462-4289-BBA9-D827455E25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8" y="1153705"/>
            <a:ext cx="9977347" cy="52916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2AB9F9-585A-4897-9A7E-DAFD95D1E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8" y="1135946"/>
            <a:ext cx="9977346" cy="52916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DD3832-F65D-4875-B625-63D3D85886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4" y="1135946"/>
            <a:ext cx="9977345" cy="52916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75521F-3C81-4B36-89AB-905DA04C0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98" y="1135944"/>
            <a:ext cx="9977345" cy="53094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D24162-5C06-481A-A467-2ED048D578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95" y="1135942"/>
            <a:ext cx="9977348" cy="52916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7BBA1-3E0E-4995-A19D-61F9F9A2A2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80" y="1153703"/>
            <a:ext cx="9977345" cy="530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A97B-8F87-4C28-9916-705DBC80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3757"/>
            <a:ext cx="12192000" cy="45322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/>
              <a:t> This system provides an easy solution for customers to buy the product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/>
              <a:t> This system provides an easy solution for customers without going to the shop and also to shop owner to sale the product.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/>
              <a:t> This proposed system can be used by any naïve users and it does not require any educational </a:t>
            </a:r>
            <a:r>
              <a:rPr lang="en-IN" dirty="0" err="1"/>
              <a:t>level,experience</a:t>
            </a:r>
            <a:r>
              <a:rPr lang="en-IN" dirty="0"/>
              <a:t> or technical expertise in computer field but it will be of good use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/>
              <a:t> If user has the good knowledge of how to operate a computer.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E8ED34-3B2F-43C7-9715-F7B35C5E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278"/>
            <a:ext cx="10628243" cy="887895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465FD-C58D-4EB4-BE73-102D064A16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44757" y="143554"/>
            <a:ext cx="1074965" cy="1074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4D78C9-42F4-42A8-BA76-01E8250FCB76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11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A97B-8F87-4C28-9916-705DBC80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3757"/>
            <a:ext cx="12192000" cy="4532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W3 Schools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Django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Django Rest Frameworks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Geeks for Geeks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E8ED34-3B2F-43C7-9715-F7B35C5E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278"/>
            <a:ext cx="10628243" cy="887895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465FD-C58D-4EB4-BE73-102D064A16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44757" y="143554"/>
            <a:ext cx="1074965" cy="1074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4D78C9-42F4-42A8-BA76-01E8250FCB76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12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2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132-6DF6-4CA0-B333-B03D94D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D646-3FD1-42E3-B283-E0E74569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41" y="1449019"/>
            <a:ext cx="11265816" cy="4720562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System Requirement Specification </a:t>
            </a:r>
          </a:p>
          <a:p>
            <a:r>
              <a:rPr lang="en-IN" dirty="0"/>
              <a:t>System Architecture</a:t>
            </a:r>
          </a:p>
          <a:p>
            <a:r>
              <a:rPr lang="en-IN" dirty="0"/>
              <a:t>Snapshots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7187-C5D7-4EC8-AAA7-3E11DCB132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B7BF-1D14-46EC-8E3E-24EFBDD1B9D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Introduction</a:t>
            </a:r>
            <a:endParaRPr lang="en-IN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41" y="1449019"/>
            <a:ext cx="11265816" cy="472056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The main purpose of Online Shopping Website is to provide customers to buy and sell their products.</a:t>
            </a:r>
            <a:endParaRPr lang="en-IN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800" dirty="0"/>
          </a:p>
          <a:p>
            <a:r>
              <a:rPr lang="en-US" altLang="en-IN" dirty="0"/>
              <a:t>This software helps the admin to add products as well.</a:t>
            </a:r>
            <a:endParaRPr lang="en-IN" altLang="en-IN" dirty="0"/>
          </a:p>
          <a:p>
            <a:pPr marL="0" indent="0">
              <a:buNone/>
            </a:pPr>
            <a:endParaRPr lang="en-IN" sz="800" dirty="0"/>
          </a:p>
          <a:p>
            <a:r>
              <a:rPr lang="en-US" altLang="en-IN" dirty="0"/>
              <a:t>Admin </a:t>
            </a:r>
            <a:r>
              <a:rPr lang="en-IN" dirty="0"/>
              <a:t>can create, read, update and delete data as per the requirement.</a:t>
            </a:r>
          </a:p>
          <a:p>
            <a:pPr marL="0" indent="0">
              <a:buNone/>
            </a:pPr>
            <a:endParaRPr lang="en-US" altLang="en-IN" sz="800" dirty="0"/>
          </a:p>
          <a:p>
            <a:r>
              <a:rPr lang="en-US" dirty="0"/>
              <a:t>On the home page itself the user can search for their products.</a:t>
            </a:r>
          </a:p>
          <a:p>
            <a:r>
              <a:rPr lang="en-US" dirty="0"/>
              <a:t>Once the order is places invoice will be mailed to user’s email.</a:t>
            </a:r>
          </a:p>
          <a:p>
            <a:r>
              <a:rPr lang="en-US" dirty="0"/>
              <a:t> Users can track the orders placed.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</a:t>
            </a:r>
            <a:r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of 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7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0" y="1746250"/>
            <a:ext cx="11265535" cy="4131945"/>
          </a:xfrm>
        </p:spPr>
        <p:txBody>
          <a:bodyPr>
            <a:normAutofit/>
          </a:bodyPr>
          <a:lstStyle/>
          <a:p>
            <a:r>
              <a:rPr lang="en-US" altLang="en-IN" sz="3000" b="1" dirty="0"/>
              <a:t>Functional Requirements</a:t>
            </a:r>
          </a:p>
          <a:p>
            <a:pPr marL="0" indent="0">
              <a:buNone/>
            </a:pPr>
            <a:endParaRPr lang="en-US" altLang="en-IN" sz="800" dirty="0">
              <a:sym typeface="+mn-ea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520" dirty="0">
                <a:sym typeface="+mn-ea"/>
              </a:rPr>
              <a:t>User enters a URL in the browser</a:t>
            </a:r>
          </a:p>
          <a:p>
            <a:pPr algn="l">
              <a:buFont typeface="Wingdings" panose="05000000000000000000" charset="0"/>
              <a:buChar char="§"/>
            </a:pPr>
            <a:endParaRPr lang="en-US" altLang="en-IN" sz="800" dirty="0">
              <a:sym typeface="+mn-ea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520" dirty="0">
                <a:sym typeface="+mn-ea"/>
              </a:rPr>
              <a:t>Browser sends a request to the web server</a:t>
            </a:r>
          </a:p>
          <a:p>
            <a:pPr marL="0" indent="0" algn="l">
              <a:buNone/>
            </a:pPr>
            <a:endParaRPr lang="en-US" altLang="en-IN" sz="800" dirty="0">
              <a:sym typeface="+mn-ea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520" dirty="0">
                <a:sym typeface="+mn-ea"/>
              </a:rPr>
              <a:t>Web Server examines the request </a:t>
            </a:r>
          </a:p>
          <a:p>
            <a:pPr marL="0" indent="0" algn="l">
              <a:buNone/>
            </a:pPr>
            <a:endParaRPr lang="en-US" altLang="en-IN" sz="800" dirty="0">
              <a:sym typeface="+mn-ea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520" dirty="0">
                <a:sym typeface="+mn-ea"/>
              </a:rPr>
              <a:t> It sends the response to the web client(browser)</a:t>
            </a:r>
          </a:p>
          <a:p>
            <a:pPr marL="0" indent="0" algn="l">
              <a:buNone/>
            </a:pPr>
            <a:endParaRPr lang="en-US" altLang="en-IN" sz="800" dirty="0">
              <a:sym typeface="+mn-ea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520" dirty="0">
                <a:sym typeface="+mn-ea"/>
              </a:rPr>
              <a:t>Page the leads to home page where user can get information by entering subject.</a:t>
            </a:r>
          </a:p>
          <a:p>
            <a:pPr algn="l">
              <a:buFont typeface="Wingdings" panose="05000000000000000000" charset="0"/>
              <a:buChar char="§"/>
            </a:pPr>
            <a:endParaRPr lang="en-US" altLang="en-IN" sz="2520" dirty="0"/>
          </a:p>
          <a:p>
            <a:pPr marL="0" indent="0" algn="l">
              <a:buNone/>
            </a:pP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</a:t>
            </a:r>
            <a:r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of 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1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0" y="1706245"/>
            <a:ext cx="11265535" cy="4213225"/>
          </a:xfrm>
        </p:spPr>
        <p:txBody>
          <a:bodyPr>
            <a:normAutofit lnSpcReduction="10000"/>
          </a:bodyPr>
          <a:lstStyle/>
          <a:p>
            <a:r>
              <a:rPr lang="en-US" altLang="en-IN" b="1" dirty="0"/>
              <a:t>Non Functional Requirements</a:t>
            </a:r>
          </a:p>
          <a:p>
            <a:pPr marL="0" indent="0">
              <a:buNone/>
            </a:pPr>
            <a:endParaRPr lang="en-IN" sz="2500" dirty="0"/>
          </a:p>
          <a:p>
            <a:pPr lvl="2" algn="l"/>
            <a:r>
              <a:rPr lang="en-IN" sz="2500" b="1" dirty="0"/>
              <a:t>Usability</a:t>
            </a:r>
            <a:r>
              <a:rPr lang="en-IN" sz="2500" dirty="0"/>
              <a:t>: The system should have a user friendly and easy to use interface.</a:t>
            </a:r>
          </a:p>
          <a:p>
            <a:pPr marL="914400" lvl="2" indent="0" algn="l">
              <a:buNone/>
            </a:pPr>
            <a:endParaRPr lang="en-IN" sz="2500" dirty="0"/>
          </a:p>
          <a:p>
            <a:pPr lvl="2" algn="l"/>
            <a:r>
              <a:rPr lang="en-IN" sz="2500" b="1" dirty="0"/>
              <a:t>Security</a:t>
            </a:r>
            <a:r>
              <a:rPr lang="en-IN" sz="2500" dirty="0"/>
              <a:t>: The system should not allow unauthorized access to the data.</a:t>
            </a:r>
          </a:p>
          <a:p>
            <a:pPr lvl="2" algn="l"/>
            <a:endParaRPr lang="en-IN" sz="2500" dirty="0"/>
          </a:p>
          <a:p>
            <a:pPr lvl="2" algn="l"/>
            <a:r>
              <a:rPr lang="en-IN" sz="2500" b="1" dirty="0"/>
              <a:t>Reliability</a:t>
            </a:r>
            <a:r>
              <a:rPr lang="en-IN" sz="2500" dirty="0"/>
              <a:t>: The system should be reliable enough provide the users to the order data when requested.</a:t>
            </a:r>
          </a:p>
          <a:p>
            <a:pPr lvl="2" algn="l"/>
            <a:endParaRPr lang="en-IN" sz="2500" dirty="0"/>
          </a:p>
          <a:p>
            <a:pPr lvl="2" algn="l"/>
            <a:r>
              <a:rPr lang="en-IN" sz="2500" b="1" dirty="0"/>
              <a:t>Efficiency</a:t>
            </a:r>
            <a:r>
              <a:rPr lang="en-IN" sz="2500" dirty="0"/>
              <a:t>: The system should provide quick access to the information and facilitates efficient requirements.</a:t>
            </a:r>
          </a:p>
          <a:p>
            <a:pPr marL="0" indent="0" algn="l">
              <a:buNone/>
            </a:pPr>
            <a:endParaRPr lang="en-IN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</a:t>
            </a:r>
            <a:r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of 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5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50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0" y="1974850"/>
            <a:ext cx="11265535" cy="3366770"/>
          </a:xfrm>
        </p:spPr>
        <p:txBody>
          <a:bodyPr>
            <a:normAutofit/>
          </a:bodyPr>
          <a:lstStyle/>
          <a:p>
            <a:r>
              <a:rPr lang="en-US" altLang="en-IN" sz="3000" b="1" dirty="0"/>
              <a:t>Software Requirements	</a:t>
            </a:r>
          </a:p>
          <a:p>
            <a:pPr marL="0" indent="0">
              <a:buNone/>
            </a:pPr>
            <a:endParaRPr lang="en-US" altLang="en-I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IN" sz="2800" dirty="0"/>
              <a:t>Operating system	:	Windows, Linux</a:t>
            </a:r>
          </a:p>
          <a:p>
            <a:pPr lvl="2"/>
            <a:r>
              <a:rPr lang="en-US" altLang="en-IN" sz="2800" dirty="0"/>
              <a:t>Applications Required	:	Any Web Browser </a:t>
            </a:r>
          </a:p>
          <a:p>
            <a:pPr lvl="2"/>
            <a:r>
              <a:rPr lang="en-US" altLang="en-IN" sz="2800" dirty="0"/>
              <a:t>Programming Tool	:	</a:t>
            </a:r>
            <a:r>
              <a:rPr lang="en-US" altLang="en-IN" sz="2800" dirty="0" err="1"/>
              <a:t>Pycharm</a:t>
            </a:r>
            <a:endParaRPr lang="en-US" altLang="en-IN" sz="2800" dirty="0"/>
          </a:p>
          <a:p>
            <a:pPr lvl="2"/>
            <a:r>
              <a:rPr lang="en-US" altLang="en-IN" sz="2800" dirty="0"/>
              <a:t>Technologies Used	:	HTML, CSS, </a:t>
            </a:r>
            <a:r>
              <a:rPr lang="en-US" altLang="en-IN" sz="2800" dirty="0" err="1"/>
              <a:t>JavaScripts</a:t>
            </a:r>
            <a:r>
              <a:rPr lang="en-US" altLang="en-IN" sz="2800" dirty="0"/>
              <a:t> and Django</a:t>
            </a:r>
            <a:endParaRPr lang="en-US" alt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</a:t>
            </a:r>
            <a:r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of 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6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5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0" y="1854200"/>
            <a:ext cx="11265535" cy="3731260"/>
          </a:xfrm>
        </p:spPr>
        <p:txBody>
          <a:bodyPr>
            <a:normAutofit/>
          </a:bodyPr>
          <a:lstStyle/>
          <a:p>
            <a:r>
              <a:rPr lang="en-US" altLang="en-IN" sz="3000" b="1" dirty="0"/>
              <a:t>Hardware Requirements</a:t>
            </a:r>
            <a:endParaRPr lang="en-US" altLang="en-IN" sz="3000" dirty="0"/>
          </a:p>
          <a:p>
            <a:endParaRPr lang="en-IN" sz="2600" dirty="0"/>
          </a:p>
          <a:p>
            <a:pPr lvl="2"/>
            <a:r>
              <a:rPr lang="en-IN" sz="2600" dirty="0"/>
              <a:t>CPU	:	</a:t>
            </a:r>
            <a:r>
              <a:rPr lang="en-US" altLang="en-IN" sz="2600" dirty="0"/>
              <a:t>	            </a:t>
            </a:r>
            <a:r>
              <a:rPr lang="en-IN" sz="2600" dirty="0"/>
              <a:t>Pentium IV 2.4 GHz or above</a:t>
            </a:r>
          </a:p>
          <a:p>
            <a:pPr lvl="2"/>
            <a:r>
              <a:rPr lang="en-IN" sz="2600" dirty="0"/>
              <a:t>Memory (Primary):	1 GB or above</a:t>
            </a:r>
          </a:p>
          <a:p>
            <a:pPr lvl="2"/>
            <a:r>
              <a:rPr lang="en-IN" sz="2600" dirty="0"/>
              <a:t>Hard Disk</a:t>
            </a:r>
            <a:r>
              <a:rPr lang="en-US" altLang="en-IN" sz="2600" dirty="0"/>
              <a:t>	</a:t>
            </a:r>
            <a:r>
              <a:rPr lang="en-IN" sz="2600" dirty="0"/>
              <a:t>:	</a:t>
            </a:r>
            <a:r>
              <a:rPr lang="en-US" altLang="en-IN" sz="2600" dirty="0"/>
              <a:t>            </a:t>
            </a:r>
            <a:r>
              <a:rPr lang="en-IN" sz="2600" dirty="0"/>
              <a:t>40 GB or above</a:t>
            </a:r>
          </a:p>
          <a:p>
            <a:pPr lvl="2"/>
            <a:r>
              <a:rPr lang="en-IN" sz="2600" dirty="0"/>
              <a:t>Monitor	:	</a:t>
            </a:r>
            <a:r>
              <a:rPr lang="en-US" altLang="en-IN" sz="2600" dirty="0"/>
              <a:t>            </a:t>
            </a:r>
            <a:r>
              <a:rPr lang="en-IN" sz="2600" dirty="0"/>
              <a:t>15 VGA color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7035" y="11809"/>
            <a:ext cx="1074965" cy="1074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</a:t>
            </a:r>
            <a:r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of 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7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8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C1701A-732D-411F-885B-3C61330D9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1" y="1482122"/>
            <a:ext cx="9607362" cy="422956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7E8ED34-3B2F-43C7-9715-F7B35C5E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278"/>
            <a:ext cx="10628243" cy="887895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Website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465FD-C58D-4EB4-BE73-102D064A16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44757" y="143554"/>
            <a:ext cx="1074965" cy="1074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4D78C9-42F4-42A8-BA76-01E8250FCB76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8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96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5292B6-77F7-4565-8D9F-A2FB13D58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0" y="1306435"/>
            <a:ext cx="9395791" cy="498621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7E8ED34-3B2F-43C7-9715-F7B35C5E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278"/>
            <a:ext cx="10628243" cy="887895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Database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465FD-C58D-4EB4-BE73-102D064A16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44757" y="143554"/>
            <a:ext cx="1074965" cy="1074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4D78C9-42F4-42A8-BA76-01E8250FCB76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/>
              <a:t>9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13142"/>
      </p:ext>
    </p:extLst>
  </p:cSld>
  <p:clrMapOvr>
    <a:masterClrMapping/>
  </p:clrMapOvr>
</p:sld>
</file>

<file path=ppt/theme/theme1.xml><?xml version="1.0" encoding="utf-8"?>
<a:theme xmlns:a="http://schemas.openxmlformats.org/drawingml/2006/main" name="SAI VIDYA INSTITUTE OF TECHNOLOG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 VIDYA INSTITUTE OF TECHNOLOGY" id="{6E2E0BFB-66C5-439C-9215-787BD78E550D}" vid="{4BA40E75-3BD3-4897-98E8-5C67A83245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 VIDYA INSTITUTE OF TECHNOLOGY</Template>
  <TotalTime>351</TotalTime>
  <Words>530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SAI VIDYA INSTITUTE OF TECHNOLOGY</vt:lpstr>
      <vt:lpstr>SAI VIDYA INSTITUTE OF TECHNOLOGY</vt:lpstr>
      <vt:lpstr>Presentation Outline</vt:lpstr>
      <vt:lpstr>Introduction</vt:lpstr>
      <vt:lpstr>System Requirement Specification</vt:lpstr>
      <vt:lpstr>System Requirement Specification</vt:lpstr>
      <vt:lpstr>System Requirement Specification</vt:lpstr>
      <vt:lpstr>System Requirement Specification</vt:lpstr>
      <vt:lpstr>Website Design</vt:lpstr>
      <vt:lpstr>Database Architecture</vt:lpstr>
      <vt:lpstr>Snapshots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 VIDYA INSTITUTE OF TECHNOLOGY</dc:title>
  <dc:creator>abhijith</dc:creator>
  <cp:lastModifiedBy>Satwik Ram Kodandaram</cp:lastModifiedBy>
  <cp:revision>44</cp:revision>
  <dcterms:created xsi:type="dcterms:W3CDTF">2018-09-27T05:23:08Z</dcterms:created>
  <dcterms:modified xsi:type="dcterms:W3CDTF">2021-01-21T09:51:46Z</dcterms:modified>
</cp:coreProperties>
</file>