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9" r:id="rId5"/>
    <p:sldId id="265" r:id="rId6"/>
    <p:sldId id="266" r:id="rId7"/>
    <p:sldId id="281" r:id="rId8"/>
    <p:sldId id="283" r:id="rId9"/>
    <p:sldId id="284" r:id="rId10"/>
    <p:sldId id="282" r:id="rId11"/>
    <p:sldId id="271" r:id="rId12"/>
    <p:sldId id="26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07-06-2021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090165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8" y="3671740"/>
            <a:ext cx="740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S</a:t>
            </a:r>
            <a:r>
              <a:rPr lang="en-IN" sz="4400" b="1" dirty="0" err="1">
                <a:solidFill>
                  <a:srgbClr val="002060"/>
                </a:solidFill>
              </a:rPr>
              <a:t>ign</a:t>
            </a:r>
            <a:r>
              <a:rPr lang="en-IN" sz="4400" b="1" dirty="0">
                <a:solidFill>
                  <a:srgbClr val="002060"/>
                </a:solidFill>
              </a:rPr>
              <a:t> Language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67034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  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N PAVAN KUMAR 1VA17CS028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Sunil G L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Professor,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1ED1D-667A-40C6-AAC6-4E00177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5" y="2258402"/>
            <a:ext cx="11181523" cy="294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Image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Model Prediction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the Predictions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Response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/>
              <a:t>Results /Observation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1A1D4-0F61-4DDF-AFF7-B8502CA831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5366-B4BA-4D18-A95D-5F5D9028F1F4}"/>
              </a:ext>
            </a:extLst>
          </p:cNvPr>
          <p:cNvSpPr txBox="1"/>
          <p:nvPr/>
        </p:nvSpPr>
        <p:spPr>
          <a:xfrm>
            <a:off x="0" y="644888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82636-9526-4345-A01C-DA7098C0F6A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FC1C6-ECBF-493D-A420-70060393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986812"/>
            <a:ext cx="7239000" cy="534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B637E-DA0A-4D40-84BE-C754C226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185531"/>
            <a:ext cx="7964557" cy="6263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B92DD-636C-414F-892B-32259DA68A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0365" y="588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744578"/>
            <a:ext cx="11502887" cy="2878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majority of people do not know sign language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Our project will be able to assist deaf people in managing sign language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will improve the quality of life of deaf people by allowing them to use their sign language skills to navigate through the Xbox One with a way of using gesture to text to speech commands and helping them learn from mistakes if they mess up on a gesture.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07-06-2021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55670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166130"/>
            <a:ext cx="11502887" cy="49778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200" dirty="0"/>
              <a:t>TensorFlow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CNN Research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L. K. Hansen and P. </a:t>
            </a:r>
            <a:r>
              <a:rPr lang="en-IN" sz="2200" dirty="0" err="1"/>
              <a:t>Salamon</a:t>
            </a:r>
            <a:r>
              <a:rPr lang="en-IN" sz="2200" dirty="0"/>
              <a:t>, "Neural network ensembles," in IEEE Transactions on Pattern Analysis and Machine Intelligence, vol. 12, no. 10, pp. 993-1001, Oct. 1990, </a:t>
            </a:r>
            <a:r>
              <a:rPr lang="en-IN" sz="2200" dirty="0" err="1"/>
              <a:t>doi</a:t>
            </a:r>
            <a:r>
              <a:rPr lang="en-IN" sz="2200" dirty="0"/>
              <a:t>: 10.1109/34.58871.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David H. Wolpert, Stacked generalization, Neural Networks, Volume 5, Issue 2, 1992, Pages 241-259, ISSN 0893-6080, https://doi.org/10.1016/S0893-6080(05)80023-1.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Y. Liu, X. Yao, Ensemble learning via negative correlation, Neural Networks, Volume 12, Issue 10,1999, Pages 1399-1404, ISSN 0893-6080, https://doi.org/10.1016/S0893-6080(99)00073-8.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MacKay D.J.C. (1995) Developments in Probabilistic Modelling with Neural Networks — Ensemble Learning. In: Kappen B., </a:t>
            </a:r>
            <a:r>
              <a:rPr lang="en-IN" sz="2200" dirty="0" err="1"/>
              <a:t>Gielen</a:t>
            </a:r>
            <a:r>
              <a:rPr lang="en-IN" sz="2200" dirty="0"/>
              <a:t> S. (eds) Neural Networks: Artificial Intelligence and Industrial Applications. Springer, London. https://doi.org/10.1007/978-1-4471-3087-1_37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Polikar</a:t>
            </a:r>
            <a:r>
              <a:rPr lang="en-IN" sz="2200" dirty="0"/>
              <a:t> R. (2012) Ensemble Learning. In: Zhang C., Ma Y. (eds) Ensemble Machine Learning. Springer, Boston, MA. https://doi.org/10.1007/978-1-4419-9326-7_1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07-06-2021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109576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4394"/>
            <a:ext cx="11993216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Neural Network is a series of algorithm which mimics human brain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Any kind of data can  be transformed and sent to Neural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are language that uses the visual-manual modality to convey    meaning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For Sign language Neural Networks is used to predict the gesture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Convolution Neural Network is used for model training and predictions.</a:t>
            </a: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1A2D-ABAB-47C9-AF6F-EB9D0B246B9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64CCB-21A0-45D0-9C95-E46B584711E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10B21-9630-4FF5-AF3C-F4634CE5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317" y="27230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500188"/>
            <a:ext cx="11807687" cy="509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Gestures to text and then text to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Our objective is to design a solution that is intuitive and simple.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Communication for the majority of people is not difficult. It should be the same way for the deaf.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07-06-2021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611C8-B8EB-4A4C-85D6-CE2865EA594A}"/>
              </a:ext>
            </a:extLst>
          </p:cNvPr>
          <p:cNvSpPr txBox="1"/>
          <p:nvPr/>
        </p:nvSpPr>
        <p:spPr>
          <a:xfrm>
            <a:off x="0" y="635635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527C4-656D-4E8F-A133-98E034BBB79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E9B0E-B39B-401D-9290-FFD24393C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7491" y="11491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Related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257299"/>
            <a:ext cx="11807687" cy="475773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and Gesture Recognition using </a:t>
            </a:r>
            <a:r>
              <a:rPr lang="en-IN" dirty="0" err="1"/>
              <a:t>Matlab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Vision based sign language translation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/>
              <a:t> K-nearest correlated neighbour classification for Indian sign language gesture recognition using feature extraction(by Bhumika Gupta, Pushkar Shukla and Ankush Mittal)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0943-664B-48F4-983B-CFD3412356AC}"/>
              </a:ext>
            </a:extLst>
          </p:cNvPr>
          <p:cNvSpPr txBox="1"/>
          <p:nvPr/>
        </p:nvSpPr>
        <p:spPr>
          <a:xfrm>
            <a:off x="0" y="6407775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C0A24-00F1-4473-82C0-DA0F7F423CC7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Works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49A4-4C45-4E21-AE0D-DD882A8D3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1031" y="80893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5EF3-2CCD-4C69-AAB8-B7345FBE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564105"/>
            <a:ext cx="11714920" cy="496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problem statement revolves around the idea of a camera ­based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CNN to train normal and pre-processed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Gestures Recognition.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 to Speech.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3302-27A3-48A1-89B6-EBF671961E3D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EF9-2A41-4C21-ACB9-014C7F1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342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D27-F244-4A33-96E2-654C0C6D62FD}" type="datetime1">
              <a:rPr lang="en-IN" smtClean="0"/>
              <a:t>07-06-2021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F14AE-69DF-4716-9AC7-D6F5C28D2350}"/>
              </a:ext>
            </a:extLst>
          </p:cNvPr>
          <p:cNvSpPr txBox="1"/>
          <p:nvPr/>
        </p:nvSpPr>
        <p:spPr>
          <a:xfrm>
            <a:off x="0" y="643269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D967D8-7AAD-41A2-B8DC-FE7316415BB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85CAB-8326-45DE-8B22-E947B9C9A5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1274" y="82056"/>
            <a:ext cx="1074965" cy="10749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1CA5-3BF8-4900-AA2B-58B8FBD5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03" y="1669774"/>
            <a:ext cx="10740887" cy="4359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Train CNN model on both normal and pre-processed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Save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Load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Predictions of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Deploy the model in Django Web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Gesture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493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24D47F62-6CA8-4DAF-947C-8BE6A415A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4488" y="1286292"/>
            <a:ext cx="8342038" cy="4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E0751CF-A33F-4880-8D4A-09C130BF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08" y="1179723"/>
            <a:ext cx="7199243" cy="5016168"/>
          </a:xfrm>
        </p:spPr>
      </p:pic>
    </p:spTree>
    <p:extLst>
      <p:ext uri="{BB962C8B-B14F-4D97-AF65-F5344CB8AC3E}">
        <p14:creationId xmlns:p14="http://schemas.microsoft.com/office/powerpoint/2010/main" val="61820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Architectures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2EB60F-C7FF-4948-9972-8F18A76F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114799" cy="51314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3C407A-5A36-4E4D-8678-6C7E7722C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292434" cy="5131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E76F0-F61F-44CA-8B1B-35A824507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" y="1089837"/>
            <a:ext cx="9781733" cy="49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667</TotalTime>
  <Words>846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Introduction</vt:lpstr>
      <vt:lpstr>Problem Statement </vt:lpstr>
      <vt:lpstr>Related Work done</vt:lpstr>
      <vt:lpstr>Proposed Model</vt:lpstr>
      <vt:lpstr>Methodology</vt:lpstr>
      <vt:lpstr>Proposed Model</vt:lpstr>
      <vt:lpstr>Proposed Model</vt:lpstr>
      <vt:lpstr>Proposed Model</vt:lpstr>
      <vt:lpstr>Proposed Model</vt:lpstr>
      <vt:lpstr>Results /Observation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87</cp:revision>
  <dcterms:created xsi:type="dcterms:W3CDTF">2018-09-27T05:23:08Z</dcterms:created>
  <dcterms:modified xsi:type="dcterms:W3CDTF">2021-06-07T08:33:14Z</dcterms:modified>
</cp:coreProperties>
</file>