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Lst>
  <p:sldSz cy="7559675"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000000"/>
          </p15:clr>
        </p15:guide>
        <p15:guide id="2" pos="3175">
          <p15:clr>
            <a:srgbClr val="000000"/>
          </p15:clr>
        </p15:guide>
      </p15:sldGuideLst>
    </p:ext>
    <p:ext uri="http://customooxmlschemas.google.com/">
      <go:slidesCustomData xmlns:go="http://customooxmlschemas.google.com/" r:id="rId12" roundtripDataSignature="AMtx7minEROEKpv3AVLZcnqhkGLSdNmE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175"/>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2"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b55fd4da2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b55fd4da2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8"/>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1" type="ftr"/>
          </p:nvPr>
        </p:nvSpPr>
        <p:spPr>
          <a:xfrm>
            <a:off x="756047" y="6914584"/>
            <a:ext cx="5231844" cy="4024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algn="ctr">
              <a:lnSpc>
                <a:spcPct val="93000"/>
              </a:lnSpc>
              <a:spcBef>
                <a:spcPts val="0"/>
              </a:spcBef>
              <a:buNone/>
              <a:defRPr b="0" sz="1400" strike="noStrike">
                <a:solidFill>
                  <a:srgbClr val="000000"/>
                </a:solidFill>
                <a:latin typeface="Arial"/>
                <a:ea typeface="Arial"/>
                <a:cs typeface="Arial"/>
                <a:sym typeface="Arial"/>
              </a:defRPr>
            </a:lvl1pPr>
            <a:lvl2pPr indent="0" lvl="1" marL="0" algn="ctr">
              <a:lnSpc>
                <a:spcPct val="93000"/>
              </a:lnSpc>
              <a:spcBef>
                <a:spcPts val="0"/>
              </a:spcBef>
              <a:buNone/>
              <a:defRPr b="0" sz="1400" strike="noStrike">
                <a:solidFill>
                  <a:srgbClr val="000000"/>
                </a:solidFill>
                <a:latin typeface="Arial"/>
                <a:ea typeface="Arial"/>
                <a:cs typeface="Arial"/>
                <a:sym typeface="Arial"/>
              </a:defRPr>
            </a:lvl2pPr>
            <a:lvl3pPr indent="0" lvl="2" marL="0" algn="ctr">
              <a:lnSpc>
                <a:spcPct val="93000"/>
              </a:lnSpc>
              <a:spcBef>
                <a:spcPts val="0"/>
              </a:spcBef>
              <a:buNone/>
              <a:defRPr b="0" sz="1400" strike="noStrike">
                <a:solidFill>
                  <a:srgbClr val="000000"/>
                </a:solidFill>
                <a:latin typeface="Arial"/>
                <a:ea typeface="Arial"/>
                <a:cs typeface="Arial"/>
                <a:sym typeface="Arial"/>
              </a:defRPr>
            </a:lvl3pPr>
            <a:lvl4pPr indent="0" lvl="3" marL="0" algn="ctr">
              <a:lnSpc>
                <a:spcPct val="93000"/>
              </a:lnSpc>
              <a:spcBef>
                <a:spcPts val="0"/>
              </a:spcBef>
              <a:buNone/>
              <a:defRPr b="0" sz="1400" strike="noStrike">
                <a:solidFill>
                  <a:srgbClr val="000000"/>
                </a:solidFill>
                <a:latin typeface="Arial"/>
                <a:ea typeface="Arial"/>
                <a:cs typeface="Arial"/>
                <a:sym typeface="Arial"/>
              </a:defRPr>
            </a:lvl4pPr>
            <a:lvl5pPr indent="0" lvl="4" marL="0" algn="ctr">
              <a:lnSpc>
                <a:spcPct val="93000"/>
              </a:lnSpc>
              <a:spcBef>
                <a:spcPts val="0"/>
              </a:spcBef>
              <a:buNone/>
              <a:defRPr b="0" sz="1400" strike="noStrike">
                <a:solidFill>
                  <a:srgbClr val="000000"/>
                </a:solidFill>
                <a:latin typeface="Arial"/>
                <a:ea typeface="Arial"/>
                <a:cs typeface="Arial"/>
                <a:sym typeface="Arial"/>
              </a:defRPr>
            </a:lvl5pPr>
            <a:lvl6pPr indent="0" lvl="5" marL="0" algn="ctr">
              <a:lnSpc>
                <a:spcPct val="93000"/>
              </a:lnSpc>
              <a:spcBef>
                <a:spcPts val="0"/>
              </a:spcBef>
              <a:buNone/>
              <a:defRPr b="0" sz="1400" strike="noStrike">
                <a:solidFill>
                  <a:srgbClr val="000000"/>
                </a:solidFill>
                <a:latin typeface="Arial"/>
                <a:ea typeface="Arial"/>
                <a:cs typeface="Arial"/>
                <a:sym typeface="Arial"/>
              </a:defRPr>
            </a:lvl6pPr>
            <a:lvl7pPr indent="0" lvl="6" marL="0" algn="ctr">
              <a:lnSpc>
                <a:spcPct val="93000"/>
              </a:lnSpc>
              <a:spcBef>
                <a:spcPts val="0"/>
              </a:spcBef>
              <a:buNone/>
              <a:defRPr b="0" sz="1400" strike="noStrike">
                <a:solidFill>
                  <a:srgbClr val="000000"/>
                </a:solidFill>
                <a:latin typeface="Arial"/>
                <a:ea typeface="Arial"/>
                <a:cs typeface="Arial"/>
                <a:sym typeface="Arial"/>
              </a:defRPr>
            </a:lvl7pPr>
            <a:lvl8pPr indent="0" lvl="7" marL="0" algn="ctr">
              <a:lnSpc>
                <a:spcPct val="93000"/>
              </a:lnSpc>
              <a:spcBef>
                <a:spcPts val="0"/>
              </a:spcBef>
              <a:buNone/>
              <a:defRPr b="0" sz="1400" strike="noStrike">
                <a:solidFill>
                  <a:srgbClr val="000000"/>
                </a:solidFill>
                <a:latin typeface="Arial"/>
                <a:ea typeface="Arial"/>
                <a:cs typeface="Arial"/>
                <a:sym typeface="Arial"/>
              </a:defRPr>
            </a:lvl8pPr>
            <a:lvl9pPr indent="0" lvl="8" marL="0" algn="ctr">
              <a:lnSpc>
                <a:spcPct val="93000"/>
              </a:lnSpc>
              <a:spcBef>
                <a:spcPts val="0"/>
              </a:spcBef>
              <a:buNone/>
              <a:defRPr b="0" sz="1400"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1" name="Shape 91"/>
        <p:cNvGrpSpPr/>
        <p:nvPr/>
      </p:nvGrpSpPr>
      <p:grpSpPr>
        <a:xfrm>
          <a:off x="0" y="0"/>
          <a:ext cx="0" cy="0"/>
          <a:chOff x="0" y="0"/>
          <a:chExt cx="0" cy="0"/>
        </a:xfrm>
      </p:grpSpPr>
      <p:sp>
        <p:nvSpPr>
          <p:cNvPr id="92" name="Google Shape;92;p16"/>
          <p:cNvSpPr/>
          <p:nvPr/>
        </p:nvSpPr>
        <p:spPr>
          <a:xfrm>
            <a:off x="6865724" y="2"/>
            <a:ext cx="3214901" cy="7559674"/>
          </a:xfrm>
          <a:prstGeom prst="rect">
            <a:avLst/>
          </a:prstGeom>
          <a:blipFill rotWithShape="1">
            <a:blip r:embed="rId2">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84" u="none" cap="none" strike="noStrike">
              <a:solidFill>
                <a:schemeClr val="lt1"/>
              </a:solidFill>
              <a:latin typeface="Rockwell"/>
              <a:ea typeface="Rockwell"/>
              <a:cs typeface="Rockwell"/>
              <a:sym typeface="Rockwell"/>
            </a:endParaRPr>
          </a:p>
        </p:txBody>
      </p:sp>
      <p:sp>
        <p:nvSpPr>
          <p:cNvPr id="93" name="Google Shape;93;p16"/>
          <p:cNvSpPr txBox="1"/>
          <p:nvPr>
            <p:ph type="title"/>
          </p:nvPr>
        </p:nvSpPr>
        <p:spPr>
          <a:xfrm>
            <a:off x="7069038" y="755967"/>
            <a:ext cx="2646164" cy="19151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086"/>
              <a:buFont typeface="Rockwell"/>
              <a:buNone/>
              <a:defRPr b="0" sz="308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6"/>
          <p:cNvSpPr/>
          <p:nvPr>
            <p:ph idx="2" type="pic"/>
          </p:nvPr>
        </p:nvSpPr>
        <p:spPr>
          <a:xfrm>
            <a:off x="0" y="0"/>
            <a:ext cx="6865723" cy="7559675"/>
          </a:xfrm>
          <a:prstGeom prst="rect">
            <a:avLst/>
          </a:prstGeom>
          <a:solidFill>
            <a:srgbClr val="E1DFDF"/>
          </a:solidFill>
          <a:ln>
            <a:noFill/>
          </a:ln>
        </p:spPr>
        <p:txBody>
          <a:bodyPr anchorCtr="0" anchor="t" bIns="45700" lIns="91425" spcFirstLastPara="1" rIns="91425" wrap="square" tIns="45700">
            <a:normAutofit/>
          </a:bodyPr>
          <a:lstStyle>
            <a:lvl1pPr lvl="0" marR="0" rtl="0" algn="l">
              <a:lnSpc>
                <a:spcPct val="90000"/>
              </a:lnSpc>
              <a:spcBef>
                <a:spcPts val="1323"/>
              </a:spcBef>
              <a:spcAft>
                <a:spcPts val="0"/>
              </a:spcAft>
              <a:buClr>
                <a:srgbClr val="9E3611"/>
              </a:buClr>
              <a:buSzPts val="2998"/>
              <a:buFont typeface="Noto Sans Symbols"/>
              <a:buNone/>
              <a:defRPr b="0" i="0" sz="3527" u="none" cap="none" strike="noStrike">
                <a:solidFill>
                  <a:schemeClr val="dk1"/>
                </a:solidFill>
                <a:latin typeface="Rockwell"/>
                <a:ea typeface="Rockwell"/>
                <a:cs typeface="Rockwell"/>
                <a:sym typeface="Rockwell"/>
              </a:defRPr>
            </a:lvl1pPr>
            <a:lvl2pPr lvl="1" marR="0" rtl="0" algn="l">
              <a:lnSpc>
                <a:spcPct val="90000"/>
              </a:lnSpc>
              <a:spcBef>
                <a:spcPts val="441"/>
              </a:spcBef>
              <a:spcAft>
                <a:spcPts val="0"/>
              </a:spcAft>
              <a:buClr>
                <a:srgbClr val="9E3611"/>
              </a:buClr>
              <a:buSzPts val="2623"/>
              <a:buFont typeface="Noto Sans Symbols"/>
              <a:buNone/>
              <a:defRPr b="0" i="0" sz="3086" u="none" cap="none" strike="noStrike">
                <a:solidFill>
                  <a:schemeClr val="dk1"/>
                </a:solidFill>
                <a:latin typeface="Rockwell"/>
                <a:ea typeface="Rockwell"/>
                <a:cs typeface="Rockwell"/>
                <a:sym typeface="Rockwell"/>
              </a:defRPr>
            </a:lvl2pPr>
            <a:lvl3pPr lvl="2" marR="0" rtl="0" algn="l">
              <a:lnSpc>
                <a:spcPct val="90000"/>
              </a:lnSpc>
              <a:spcBef>
                <a:spcPts val="441"/>
              </a:spcBef>
              <a:spcAft>
                <a:spcPts val="0"/>
              </a:spcAft>
              <a:buClr>
                <a:srgbClr val="9E3611"/>
              </a:buClr>
              <a:buSzPts val="2249"/>
              <a:buFont typeface="Noto Sans Symbols"/>
              <a:buNone/>
              <a:defRPr b="0" i="0" sz="2646" u="none" cap="none" strike="noStrike">
                <a:solidFill>
                  <a:schemeClr val="dk1"/>
                </a:solidFill>
                <a:latin typeface="Rockwell"/>
                <a:ea typeface="Rockwell"/>
                <a:cs typeface="Rockwell"/>
                <a:sym typeface="Rockwell"/>
              </a:defRPr>
            </a:lvl3pPr>
            <a:lvl4pPr lvl="3" marR="0" rtl="0" algn="l">
              <a:lnSpc>
                <a:spcPct val="90000"/>
              </a:lnSpc>
              <a:spcBef>
                <a:spcPts val="441"/>
              </a:spcBef>
              <a:spcAft>
                <a:spcPts val="0"/>
              </a:spcAft>
              <a:buClr>
                <a:srgbClr val="9E3611"/>
              </a:buClr>
              <a:buSzPts val="1874"/>
              <a:buFont typeface="Noto Sans Symbols"/>
              <a:buNone/>
              <a:defRPr b="0" i="0" sz="2205" u="none" cap="none" strike="noStrike">
                <a:solidFill>
                  <a:schemeClr val="dk1"/>
                </a:solidFill>
                <a:latin typeface="Rockwell"/>
                <a:ea typeface="Rockwell"/>
                <a:cs typeface="Rockwell"/>
                <a:sym typeface="Rockwell"/>
              </a:defRPr>
            </a:lvl4pPr>
            <a:lvl5pPr lvl="4" marR="0" rtl="0" algn="l">
              <a:lnSpc>
                <a:spcPct val="90000"/>
              </a:lnSpc>
              <a:spcBef>
                <a:spcPts val="441"/>
              </a:spcBef>
              <a:spcAft>
                <a:spcPts val="0"/>
              </a:spcAft>
              <a:buClr>
                <a:srgbClr val="9E3611"/>
              </a:buClr>
              <a:buSzPts val="1874"/>
              <a:buFont typeface="Noto Sans Symbols"/>
              <a:buNone/>
              <a:defRPr b="0" i="0" sz="2205" u="none" cap="none" strike="noStrike">
                <a:solidFill>
                  <a:schemeClr val="dk1"/>
                </a:solidFill>
                <a:latin typeface="Rockwell"/>
                <a:ea typeface="Rockwell"/>
                <a:cs typeface="Rockwell"/>
                <a:sym typeface="Rockwell"/>
              </a:defRPr>
            </a:lvl5pPr>
            <a:lvl6pPr lvl="5" marR="0" rtl="0" algn="l">
              <a:lnSpc>
                <a:spcPct val="90000"/>
              </a:lnSpc>
              <a:spcBef>
                <a:spcPts val="441"/>
              </a:spcBef>
              <a:spcAft>
                <a:spcPts val="0"/>
              </a:spcAft>
              <a:buClr>
                <a:srgbClr val="9E3611"/>
              </a:buClr>
              <a:buSzPts val="1874"/>
              <a:buFont typeface="Noto Sans Symbols"/>
              <a:buNone/>
              <a:defRPr b="0" i="0" sz="2205" u="none" cap="none" strike="noStrike">
                <a:solidFill>
                  <a:schemeClr val="dk1"/>
                </a:solidFill>
                <a:latin typeface="Rockwell"/>
                <a:ea typeface="Rockwell"/>
                <a:cs typeface="Rockwell"/>
                <a:sym typeface="Rockwell"/>
              </a:defRPr>
            </a:lvl6pPr>
            <a:lvl7pPr lvl="6" marR="0" rtl="0" algn="l">
              <a:lnSpc>
                <a:spcPct val="90000"/>
              </a:lnSpc>
              <a:spcBef>
                <a:spcPts val="441"/>
              </a:spcBef>
              <a:spcAft>
                <a:spcPts val="0"/>
              </a:spcAft>
              <a:buClr>
                <a:srgbClr val="9E3611"/>
              </a:buClr>
              <a:buSzPts val="1874"/>
              <a:buFont typeface="Noto Sans Symbols"/>
              <a:buNone/>
              <a:defRPr b="0" i="0" sz="2205" u="none" cap="none" strike="noStrike">
                <a:solidFill>
                  <a:schemeClr val="dk1"/>
                </a:solidFill>
                <a:latin typeface="Rockwell"/>
                <a:ea typeface="Rockwell"/>
                <a:cs typeface="Rockwell"/>
                <a:sym typeface="Rockwell"/>
              </a:defRPr>
            </a:lvl7pPr>
            <a:lvl8pPr lvl="7" marR="0" rtl="0" algn="l">
              <a:lnSpc>
                <a:spcPct val="90000"/>
              </a:lnSpc>
              <a:spcBef>
                <a:spcPts val="441"/>
              </a:spcBef>
              <a:spcAft>
                <a:spcPts val="0"/>
              </a:spcAft>
              <a:buClr>
                <a:srgbClr val="9E3611"/>
              </a:buClr>
              <a:buSzPts val="1874"/>
              <a:buFont typeface="Noto Sans Symbols"/>
              <a:buNone/>
              <a:defRPr b="0" i="0" sz="2205" u="none" cap="none" strike="noStrike">
                <a:solidFill>
                  <a:schemeClr val="dk1"/>
                </a:solidFill>
                <a:latin typeface="Rockwell"/>
                <a:ea typeface="Rockwell"/>
                <a:cs typeface="Rockwell"/>
                <a:sym typeface="Rockwell"/>
              </a:defRPr>
            </a:lvl8pPr>
            <a:lvl9pPr lvl="8" marR="0" rtl="0" algn="l">
              <a:lnSpc>
                <a:spcPct val="90000"/>
              </a:lnSpc>
              <a:spcBef>
                <a:spcPts val="441"/>
              </a:spcBef>
              <a:spcAft>
                <a:spcPts val="220"/>
              </a:spcAft>
              <a:buClr>
                <a:srgbClr val="9E3611"/>
              </a:buClr>
              <a:buSzPts val="1874"/>
              <a:buFont typeface="Noto Sans Symbols"/>
              <a:buNone/>
              <a:defRPr b="0" i="0" sz="2205" u="none" cap="none" strike="noStrike">
                <a:solidFill>
                  <a:schemeClr val="dk1"/>
                </a:solidFill>
                <a:latin typeface="Rockwell"/>
                <a:ea typeface="Rockwell"/>
                <a:cs typeface="Rockwell"/>
                <a:sym typeface="Rockwell"/>
              </a:defRPr>
            </a:lvl9pPr>
          </a:lstStyle>
          <a:p/>
        </p:txBody>
      </p:sp>
      <p:sp>
        <p:nvSpPr>
          <p:cNvPr id="95" name="Google Shape;95;p16"/>
          <p:cNvSpPr txBox="1"/>
          <p:nvPr>
            <p:ph idx="1" type="body"/>
          </p:nvPr>
        </p:nvSpPr>
        <p:spPr>
          <a:xfrm>
            <a:off x="7069038" y="2671085"/>
            <a:ext cx="2646164" cy="362864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102"/>
              </a:spcBef>
              <a:spcAft>
                <a:spcPts val="0"/>
              </a:spcAft>
              <a:buSzPts val="1265"/>
              <a:buNone/>
              <a:defRPr sz="1488">
                <a:solidFill>
                  <a:srgbClr val="69240B"/>
                </a:solidFill>
              </a:defRPr>
            </a:lvl1pPr>
            <a:lvl2pPr indent="-228600" lvl="1" marL="914400" algn="l">
              <a:lnSpc>
                <a:spcPct val="90000"/>
              </a:lnSpc>
              <a:spcBef>
                <a:spcPts val="441"/>
              </a:spcBef>
              <a:spcAft>
                <a:spcPts val="0"/>
              </a:spcAft>
              <a:buSzPts val="1125"/>
              <a:buNone/>
              <a:defRPr sz="1323"/>
            </a:lvl2pPr>
            <a:lvl3pPr indent="-228600" lvl="2" marL="1371600" algn="l">
              <a:lnSpc>
                <a:spcPct val="90000"/>
              </a:lnSpc>
              <a:spcBef>
                <a:spcPts val="441"/>
              </a:spcBef>
              <a:spcAft>
                <a:spcPts val="0"/>
              </a:spcAft>
              <a:buSzPts val="937"/>
              <a:buNone/>
              <a:defRPr sz="1102"/>
            </a:lvl3pPr>
            <a:lvl4pPr indent="-228600" lvl="3" marL="1828800" algn="l">
              <a:lnSpc>
                <a:spcPct val="90000"/>
              </a:lnSpc>
              <a:spcBef>
                <a:spcPts val="441"/>
              </a:spcBef>
              <a:spcAft>
                <a:spcPts val="0"/>
              </a:spcAft>
              <a:buSzPts val="843"/>
              <a:buNone/>
              <a:defRPr sz="992"/>
            </a:lvl4pPr>
            <a:lvl5pPr indent="-228600" lvl="4" marL="2286000" algn="l">
              <a:lnSpc>
                <a:spcPct val="90000"/>
              </a:lnSpc>
              <a:spcBef>
                <a:spcPts val="441"/>
              </a:spcBef>
              <a:spcAft>
                <a:spcPts val="0"/>
              </a:spcAft>
              <a:buSzPts val="843"/>
              <a:buNone/>
              <a:defRPr sz="992"/>
            </a:lvl5pPr>
            <a:lvl6pPr indent="-228600" lvl="5" marL="2743200" algn="l">
              <a:lnSpc>
                <a:spcPct val="90000"/>
              </a:lnSpc>
              <a:spcBef>
                <a:spcPts val="441"/>
              </a:spcBef>
              <a:spcAft>
                <a:spcPts val="0"/>
              </a:spcAft>
              <a:buSzPts val="843"/>
              <a:buNone/>
              <a:defRPr sz="992"/>
            </a:lvl6pPr>
            <a:lvl7pPr indent="-228600" lvl="6" marL="3200400" algn="l">
              <a:lnSpc>
                <a:spcPct val="90000"/>
              </a:lnSpc>
              <a:spcBef>
                <a:spcPts val="441"/>
              </a:spcBef>
              <a:spcAft>
                <a:spcPts val="0"/>
              </a:spcAft>
              <a:buSzPts val="843"/>
              <a:buNone/>
              <a:defRPr sz="992"/>
            </a:lvl7pPr>
            <a:lvl8pPr indent="-228600" lvl="7" marL="3657600" algn="l">
              <a:lnSpc>
                <a:spcPct val="90000"/>
              </a:lnSpc>
              <a:spcBef>
                <a:spcPts val="441"/>
              </a:spcBef>
              <a:spcAft>
                <a:spcPts val="0"/>
              </a:spcAft>
              <a:buSzPts val="843"/>
              <a:buNone/>
              <a:defRPr sz="992"/>
            </a:lvl8pPr>
            <a:lvl9pPr indent="-228600" lvl="8" marL="4114800" algn="l">
              <a:lnSpc>
                <a:spcPct val="90000"/>
              </a:lnSpc>
              <a:spcBef>
                <a:spcPts val="441"/>
              </a:spcBef>
              <a:spcAft>
                <a:spcPts val="220"/>
              </a:spcAft>
              <a:buSzPts val="843"/>
              <a:buNone/>
              <a:defRPr sz="992"/>
            </a:lvl9pPr>
          </a:lstStyle>
          <a:p/>
        </p:txBody>
      </p:sp>
      <p:grpSp>
        <p:nvGrpSpPr>
          <p:cNvPr id="96" name="Google Shape;96;p16"/>
          <p:cNvGrpSpPr/>
          <p:nvPr/>
        </p:nvGrpSpPr>
        <p:grpSpPr>
          <a:xfrm>
            <a:off x="9395645" y="6895264"/>
            <a:ext cx="433467" cy="433421"/>
            <a:chOff x="8532189" y="5068824"/>
            <a:chExt cx="393192" cy="393192"/>
          </a:xfrm>
        </p:grpSpPr>
        <p:sp>
          <p:nvSpPr>
            <p:cNvPr id="97" name="Google Shape;97;p16"/>
            <p:cNvSpPr/>
            <p:nvPr/>
          </p:nvSpPr>
          <p:spPr>
            <a:xfrm>
              <a:off x="8532189" y="5068824"/>
              <a:ext cx="393192" cy="393192"/>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205"/>
                <a:buFont typeface="Rockwell"/>
                <a:buNone/>
              </a:pPr>
              <a:r>
                <a:t/>
              </a:r>
              <a:endParaRPr b="1" i="0" sz="2205" u="none" cap="none" strike="noStrike">
                <a:solidFill>
                  <a:srgbClr val="FFFFFF"/>
                </a:solidFill>
                <a:latin typeface="Rockwell"/>
                <a:ea typeface="Rockwell"/>
                <a:cs typeface="Rockwell"/>
                <a:sym typeface="Rockwell"/>
              </a:endParaRPr>
            </a:p>
          </p:txBody>
        </p:sp>
        <p:sp>
          <p:nvSpPr>
            <p:cNvPr id="98" name="Google Shape;98;p16"/>
            <p:cNvSpPr/>
            <p:nvPr/>
          </p:nvSpPr>
          <p:spPr>
            <a:xfrm>
              <a:off x="8568766" y="5105400"/>
              <a:ext cx="320039" cy="32004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984"/>
                <a:buFont typeface="Rockwell"/>
                <a:buNone/>
              </a:pPr>
              <a:r>
                <a:t/>
              </a:r>
              <a:endParaRPr b="0" i="0" sz="1984" u="none" cap="none" strike="noStrike">
                <a:solidFill>
                  <a:srgbClr val="FFFFFF"/>
                </a:solidFill>
                <a:latin typeface="Calibri"/>
                <a:ea typeface="Calibri"/>
                <a:cs typeface="Calibri"/>
                <a:sym typeface="Calibri"/>
              </a:endParaRPr>
            </a:p>
          </p:txBody>
        </p:sp>
      </p:grpSp>
      <p:sp>
        <p:nvSpPr>
          <p:cNvPr id="99" name="Google Shape;99;p16"/>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6"/>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algn="ctr">
              <a:lnSpc>
                <a:spcPct val="93000"/>
              </a:lnSpc>
              <a:spcBef>
                <a:spcPts val="0"/>
              </a:spcBef>
              <a:buNone/>
              <a:defRPr b="0" sz="1400" strike="noStrike">
                <a:solidFill>
                  <a:srgbClr val="000000"/>
                </a:solidFill>
                <a:latin typeface="Arial"/>
                <a:ea typeface="Arial"/>
                <a:cs typeface="Arial"/>
                <a:sym typeface="Arial"/>
              </a:defRPr>
            </a:lvl1pPr>
            <a:lvl2pPr indent="0" lvl="1" marL="0" algn="ctr">
              <a:lnSpc>
                <a:spcPct val="93000"/>
              </a:lnSpc>
              <a:spcBef>
                <a:spcPts val="0"/>
              </a:spcBef>
              <a:buNone/>
              <a:defRPr b="0" sz="1400" strike="noStrike">
                <a:solidFill>
                  <a:srgbClr val="000000"/>
                </a:solidFill>
                <a:latin typeface="Arial"/>
                <a:ea typeface="Arial"/>
                <a:cs typeface="Arial"/>
                <a:sym typeface="Arial"/>
              </a:defRPr>
            </a:lvl2pPr>
            <a:lvl3pPr indent="0" lvl="2" marL="0" algn="ctr">
              <a:lnSpc>
                <a:spcPct val="93000"/>
              </a:lnSpc>
              <a:spcBef>
                <a:spcPts val="0"/>
              </a:spcBef>
              <a:buNone/>
              <a:defRPr b="0" sz="1400" strike="noStrike">
                <a:solidFill>
                  <a:srgbClr val="000000"/>
                </a:solidFill>
                <a:latin typeface="Arial"/>
                <a:ea typeface="Arial"/>
                <a:cs typeface="Arial"/>
                <a:sym typeface="Arial"/>
              </a:defRPr>
            </a:lvl3pPr>
            <a:lvl4pPr indent="0" lvl="3" marL="0" algn="ctr">
              <a:lnSpc>
                <a:spcPct val="93000"/>
              </a:lnSpc>
              <a:spcBef>
                <a:spcPts val="0"/>
              </a:spcBef>
              <a:buNone/>
              <a:defRPr b="0" sz="1400" strike="noStrike">
                <a:solidFill>
                  <a:srgbClr val="000000"/>
                </a:solidFill>
                <a:latin typeface="Arial"/>
                <a:ea typeface="Arial"/>
                <a:cs typeface="Arial"/>
                <a:sym typeface="Arial"/>
              </a:defRPr>
            </a:lvl4pPr>
            <a:lvl5pPr indent="0" lvl="4" marL="0" algn="ctr">
              <a:lnSpc>
                <a:spcPct val="93000"/>
              </a:lnSpc>
              <a:spcBef>
                <a:spcPts val="0"/>
              </a:spcBef>
              <a:buNone/>
              <a:defRPr b="0" sz="1400" strike="noStrike">
                <a:solidFill>
                  <a:srgbClr val="000000"/>
                </a:solidFill>
                <a:latin typeface="Arial"/>
                <a:ea typeface="Arial"/>
                <a:cs typeface="Arial"/>
                <a:sym typeface="Arial"/>
              </a:defRPr>
            </a:lvl5pPr>
            <a:lvl6pPr indent="0" lvl="5" marL="0" algn="ctr">
              <a:lnSpc>
                <a:spcPct val="93000"/>
              </a:lnSpc>
              <a:spcBef>
                <a:spcPts val="0"/>
              </a:spcBef>
              <a:buNone/>
              <a:defRPr b="0" sz="1400" strike="noStrike">
                <a:solidFill>
                  <a:srgbClr val="000000"/>
                </a:solidFill>
                <a:latin typeface="Arial"/>
                <a:ea typeface="Arial"/>
                <a:cs typeface="Arial"/>
                <a:sym typeface="Arial"/>
              </a:defRPr>
            </a:lvl6pPr>
            <a:lvl7pPr indent="0" lvl="6" marL="0" algn="ctr">
              <a:lnSpc>
                <a:spcPct val="93000"/>
              </a:lnSpc>
              <a:spcBef>
                <a:spcPts val="0"/>
              </a:spcBef>
              <a:buNone/>
              <a:defRPr b="0" sz="1400" strike="noStrike">
                <a:solidFill>
                  <a:srgbClr val="000000"/>
                </a:solidFill>
                <a:latin typeface="Arial"/>
                <a:ea typeface="Arial"/>
                <a:cs typeface="Arial"/>
                <a:sym typeface="Arial"/>
              </a:defRPr>
            </a:lvl7pPr>
            <a:lvl8pPr indent="0" lvl="7" marL="0" algn="ctr">
              <a:lnSpc>
                <a:spcPct val="93000"/>
              </a:lnSpc>
              <a:spcBef>
                <a:spcPts val="0"/>
              </a:spcBef>
              <a:buNone/>
              <a:defRPr b="0" sz="1400" strike="noStrike">
                <a:solidFill>
                  <a:srgbClr val="000000"/>
                </a:solidFill>
                <a:latin typeface="Arial"/>
                <a:ea typeface="Arial"/>
                <a:cs typeface="Arial"/>
                <a:sym typeface="Arial"/>
              </a:defRPr>
            </a:lvl8pPr>
            <a:lvl9pPr indent="0" lvl="8" marL="0" algn="ctr">
              <a:lnSpc>
                <a:spcPct val="93000"/>
              </a:lnSpc>
              <a:spcBef>
                <a:spcPts val="0"/>
              </a:spcBef>
              <a:buNone/>
              <a:defRPr b="0" sz="1400"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7"/>
          <p:cNvSpPr txBox="1"/>
          <p:nvPr>
            <p:ph type="title"/>
          </p:nvPr>
        </p:nvSpPr>
        <p:spPr>
          <a:xfrm>
            <a:off x="756047" y="534217"/>
            <a:ext cx="8568531" cy="17740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7"/>
          <p:cNvSpPr txBox="1"/>
          <p:nvPr>
            <p:ph idx="1" type="body"/>
          </p:nvPr>
        </p:nvSpPr>
        <p:spPr>
          <a:xfrm rot="5400000">
            <a:off x="2807689" y="286817"/>
            <a:ext cx="4465248" cy="8568531"/>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323"/>
              </a:spcBef>
              <a:spcAft>
                <a:spcPts val="0"/>
              </a:spcAft>
              <a:buSzPts val="1530"/>
              <a:buChar char="▪"/>
              <a:defRPr/>
            </a:lvl1pPr>
            <a:lvl2pPr indent="-325755" lvl="1" marL="914400" algn="l">
              <a:lnSpc>
                <a:spcPct val="90000"/>
              </a:lnSpc>
              <a:spcBef>
                <a:spcPts val="441"/>
              </a:spcBef>
              <a:spcAft>
                <a:spcPts val="0"/>
              </a:spcAft>
              <a:buSzPts val="1530"/>
              <a:buChar char="▪"/>
              <a:defRPr/>
            </a:lvl2pPr>
            <a:lvl3pPr indent="-325755" lvl="2" marL="1371600" algn="l">
              <a:lnSpc>
                <a:spcPct val="90000"/>
              </a:lnSpc>
              <a:spcBef>
                <a:spcPts val="441"/>
              </a:spcBef>
              <a:spcAft>
                <a:spcPts val="0"/>
              </a:spcAft>
              <a:buSzPts val="1530"/>
              <a:buChar char="▪"/>
              <a:defRPr/>
            </a:lvl3pPr>
            <a:lvl4pPr indent="-325755" lvl="3" marL="1828800" algn="l">
              <a:lnSpc>
                <a:spcPct val="90000"/>
              </a:lnSpc>
              <a:spcBef>
                <a:spcPts val="441"/>
              </a:spcBef>
              <a:spcAft>
                <a:spcPts val="0"/>
              </a:spcAft>
              <a:buSzPts val="1530"/>
              <a:buChar char="▪"/>
              <a:defRPr/>
            </a:lvl4pPr>
            <a:lvl5pPr indent="-325754" lvl="4" marL="2286000" algn="l">
              <a:lnSpc>
                <a:spcPct val="90000"/>
              </a:lnSpc>
              <a:spcBef>
                <a:spcPts val="441"/>
              </a:spcBef>
              <a:spcAft>
                <a:spcPts val="0"/>
              </a:spcAft>
              <a:buSzPts val="1530"/>
              <a:buChar char="▪"/>
              <a:defRPr/>
            </a:lvl5pPr>
            <a:lvl6pPr indent="-325754" lvl="5" marL="2743200" algn="l">
              <a:lnSpc>
                <a:spcPct val="90000"/>
              </a:lnSpc>
              <a:spcBef>
                <a:spcPts val="441"/>
              </a:spcBef>
              <a:spcAft>
                <a:spcPts val="0"/>
              </a:spcAft>
              <a:buSzPts val="1530"/>
              <a:buChar char="▪"/>
              <a:defRPr/>
            </a:lvl6pPr>
            <a:lvl7pPr indent="-325754" lvl="6" marL="3200400" algn="l">
              <a:lnSpc>
                <a:spcPct val="90000"/>
              </a:lnSpc>
              <a:spcBef>
                <a:spcPts val="441"/>
              </a:spcBef>
              <a:spcAft>
                <a:spcPts val="0"/>
              </a:spcAft>
              <a:buSzPts val="1530"/>
              <a:buChar char="▪"/>
              <a:defRPr/>
            </a:lvl7pPr>
            <a:lvl8pPr indent="-325754" lvl="7" marL="3657600" algn="l">
              <a:lnSpc>
                <a:spcPct val="90000"/>
              </a:lnSpc>
              <a:spcBef>
                <a:spcPts val="441"/>
              </a:spcBef>
              <a:spcAft>
                <a:spcPts val="0"/>
              </a:spcAft>
              <a:buSzPts val="1530"/>
              <a:buChar char="▪"/>
              <a:defRPr/>
            </a:lvl8pPr>
            <a:lvl9pPr indent="-325754" lvl="8" marL="4114800" algn="l">
              <a:lnSpc>
                <a:spcPct val="90000"/>
              </a:lnSpc>
              <a:spcBef>
                <a:spcPts val="441"/>
              </a:spcBef>
              <a:spcAft>
                <a:spcPts val="220"/>
              </a:spcAft>
              <a:buSzPts val="1530"/>
              <a:buChar char="▪"/>
              <a:defRPr/>
            </a:lvl9pPr>
          </a:lstStyle>
          <a:p/>
        </p:txBody>
      </p:sp>
      <p:sp>
        <p:nvSpPr>
          <p:cNvPr id="104" name="Google Shape;104;p17"/>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7"/>
          <p:cNvSpPr txBox="1"/>
          <p:nvPr>
            <p:ph idx="11" type="ftr"/>
          </p:nvPr>
        </p:nvSpPr>
        <p:spPr>
          <a:xfrm>
            <a:off x="756047" y="6914584"/>
            <a:ext cx="5231844" cy="4024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7"/>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algn="ctr">
              <a:lnSpc>
                <a:spcPct val="93000"/>
              </a:lnSpc>
              <a:spcBef>
                <a:spcPts val="0"/>
              </a:spcBef>
              <a:buNone/>
              <a:defRPr b="0" sz="1400" strike="noStrike">
                <a:solidFill>
                  <a:srgbClr val="000000"/>
                </a:solidFill>
                <a:latin typeface="Arial"/>
                <a:ea typeface="Arial"/>
                <a:cs typeface="Arial"/>
                <a:sym typeface="Arial"/>
              </a:defRPr>
            </a:lvl1pPr>
            <a:lvl2pPr indent="0" lvl="1" marL="0" algn="ctr">
              <a:lnSpc>
                <a:spcPct val="93000"/>
              </a:lnSpc>
              <a:spcBef>
                <a:spcPts val="0"/>
              </a:spcBef>
              <a:buNone/>
              <a:defRPr b="0" sz="1400" strike="noStrike">
                <a:solidFill>
                  <a:srgbClr val="000000"/>
                </a:solidFill>
                <a:latin typeface="Arial"/>
                <a:ea typeface="Arial"/>
                <a:cs typeface="Arial"/>
                <a:sym typeface="Arial"/>
              </a:defRPr>
            </a:lvl2pPr>
            <a:lvl3pPr indent="0" lvl="2" marL="0" algn="ctr">
              <a:lnSpc>
                <a:spcPct val="93000"/>
              </a:lnSpc>
              <a:spcBef>
                <a:spcPts val="0"/>
              </a:spcBef>
              <a:buNone/>
              <a:defRPr b="0" sz="1400" strike="noStrike">
                <a:solidFill>
                  <a:srgbClr val="000000"/>
                </a:solidFill>
                <a:latin typeface="Arial"/>
                <a:ea typeface="Arial"/>
                <a:cs typeface="Arial"/>
                <a:sym typeface="Arial"/>
              </a:defRPr>
            </a:lvl3pPr>
            <a:lvl4pPr indent="0" lvl="3" marL="0" algn="ctr">
              <a:lnSpc>
                <a:spcPct val="93000"/>
              </a:lnSpc>
              <a:spcBef>
                <a:spcPts val="0"/>
              </a:spcBef>
              <a:buNone/>
              <a:defRPr b="0" sz="1400" strike="noStrike">
                <a:solidFill>
                  <a:srgbClr val="000000"/>
                </a:solidFill>
                <a:latin typeface="Arial"/>
                <a:ea typeface="Arial"/>
                <a:cs typeface="Arial"/>
                <a:sym typeface="Arial"/>
              </a:defRPr>
            </a:lvl4pPr>
            <a:lvl5pPr indent="0" lvl="4" marL="0" algn="ctr">
              <a:lnSpc>
                <a:spcPct val="93000"/>
              </a:lnSpc>
              <a:spcBef>
                <a:spcPts val="0"/>
              </a:spcBef>
              <a:buNone/>
              <a:defRPr b="0" sz="1400" strike="noStrike">
                <a:solidFill>
                  <a:srgbClr val="000000"/>
                </a:solidFill>
                <a:latin typeface="Arial"/>
                <a:ea typeface="Arial"/>
                <a:cs typeface="Arial"/>
                <a:sym typeface="Arial"/>
              </a:defRPr>
            </a:lvl5pPr>
            <a:lvl6pPr indent="0" lvl="5" marL="0" algn="ctr">
              <a:lnSpc>
                <a:spcPct val="93000"/>
              </a:lnSpc>
              <a:spcBef>
                <a:spcPts val="0"/>
              </a:spcBef>
              <a:buNone/>
              <a:defRPr b="0" sz="1400" strike="noStrike">
                <a:solidFill>
                  <a:srgbClr val="000000"/>
                </a:solidFill>
                <a:latin typeface="Arial"/>
                <a:ea typeface="Arial"/>
                <a:cs typeface="Arial"/>
                <a:sym typeface="Arial"/>
              </a:defRPr>
            </a:lvl6pPr>
            <a:lvl7pPr indent="0" lvl="6" marL="0" algn="ctr">
              <a:lnSpc>
                <a:spcPct val="93000"/>
              </a:lnSpc>
              <a:spcBef>
                <a:spcPts val="0"/>
              </a:spcBef>
              <a:buNone/>
              <a:defRPr b="0" sz="1400" strike="noStrike">
                <a:solidFill>
                  <a:srgbClr val="000000"/>
                </a:solidFill>
                <a:latin typeface="Arial"/>
                <a:ea typeface="Arial"/>
                <a:cs typeface="Arial"/>
                <a:sym typeface="Arial"/>
              </a:defRPr>
            </a:lvl7pPr>
            <a:lvl8pPr indent="0" lvl="7" marL="0" algn="ctr">
              <a:lnSpc>
                <a:spcPct val="93000"/>
              </a:lnSpc>
              <a:spcBef>
                <a:spcPts val="0"/>
              </a:spcBef>
              <a:buNone/>
              <a:defRPr b="0" sz="1400" strike="noStrike">
                <a:solidFill>
                  <a:srgbClr val="000000"/>
                </a:solidFill>
                <a:latin typeface="Arial"/>
                <a:ea typeface="Arial"/>
                <a:cs typeface="Arial"/>
                <a:sym typeface="Arial"/>
              </a:defRPr>
            </a:lvl8pPr>
            <a:lvl9pPr indent="0" lvl="8" marL="0" algn="ctr">
              <a:lnSpc>
                <a:spcPct val="93000"/>
              </a:lnSpc>
              <a:spcBef>
                <a:spcPts val="0"/>
              </a:spcBef>
              <a:buNone/>
              <a:defRPr b="0" sz="1400"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18"/>
          <p:cNvSpPr txBox="1"/>
          <p:nvPr>
            <p:ph type="title"/>
          </p:nvPr>
        </p:nvSpPr>
        <p:spPr>
          <a:xfrm rot="5400000">
            <a:off x="5161397" y="2640526"/>
            <a:ext cx="6215733" cy="211063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630"/>
              <a:buFont typeface="Rockwell"/>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8"/>
          <p:cNvSpPr txBox="1"/>
          <p:nvPr>
            <p:ph idx="1" type="body"/>
          </p:nvPr>
        </p:nvSpPr>
        <p:spPr>
          <a:xfrm rot="5400000">
            <a:off x="877131" y="592899"/>
            <a:ext cx="6215733" cy="6205885"/>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323"/>
              </a:spcBef>
              <a:spcAft>
                <a:spcPts val="0"/>
              </a:spcAft>
              <a:buSzPts val="1530"/>
              <a:buChar char="▪"/>
              <a:defRPr/>
            </a:lvl1pPr>
            <a:lvl2pPr indent="-325755" lvl="1" marL="914400" algn="l">
              <a:lnSpc>
                <a:spcPct val="90000"/>
              </a:lnSpc>
              <a:spcBef>
                <a:spcPts val="441"/>
              </a:spcBef>
              <a:spcAft>
                <a:spcPts val="0"/>
              </a:spcAft>
              <a:buSzPts val="1530"/>
              <a:buChar char="▪"/>
              <a:defRPr/>
            </a:lvl2pPr>
            <a:lvl3pPr indent="-325755" lvl="2" marL="1371600" algn="l">
              <a:lnSpc>
                <a:spcPct val="90000"/>
              </a:lnSpc>
              <a:spcBef>
                <a:spcPts val="441"/>
              </a:spcBef>
              <a:spcAft>
                <a:spcPts val="0"/>
              </a:spcAft>
              <a:buSzPts val="1530"/>
              <a:buChar char="▪"/>
              <a:defRPr/>
            </a:lvl3pPr>
            <a:lvl4pPr indent="-325755" lvl="3" marL="1828800" algn="l">
              <a:lnSpc>
                <a:spcPct val="90000"/>
              </a:lnSpc>
              <a:spcBef>
                <a:spcPts val="441"/>
              </a:spcBef>
              <a:spcAft>
                <a:spcPts val="0"/>
              </a:spcAft>
              <a:buSzPts val="1530"/>
              <a:buChar char="▪"/>
              <a:defRPr/>
            </a:lvl4pPr>
            <a:lvl5pPr indent="-325754" lvl="4" marL="2286000" algn="l">
              <a:lnSpc>
                <a:spcPct val="90000"/>
              </a:lnSpc>
              <a:spcBef>
                <a:spcPts val="441"/>
              </a:spcBef>
              <a:spcAft>
                <a:spcPts val="0"/>
              </a:spcAft>
              <a:buSzPts val="1530"/>
              <a:buChar char="▪"/>
              <a:defRPr/>
            </a:lvl5pPr>
            <a:lvl6pPr indent="-325754" lvl="5" marL="2743200" algn="l">
              <a:lnSpc>
                <a:spcPct val="90000"/>
              </a:lnSpc>
              <a:spcBef>
                <a:spcPts val="441"/>
              </a:spcBef>
              <a:spcAft>
                <a:spcPts val="0"/>
              </a:spcAft>
              <a:buSzPts val="1530"/>
              <a:buChar char="▪"/>
              <a:defRPr/>
            </a:lvl6pPr>
            <a:lvl7pPr indent="-325754" lvl="6" marL="3200400" algn="l">
              <a:lnSpc>
                <a:spcPct val="90000"/>
              </a:lnSpc>
              <a:spcBef>
                <a:spcPts val="441"/>
              </a:spcBef>
              <a:spcAft>
                <a:spcPts val="0"/>
              </a:spcAft>
              <a:buSzPts val="1530"/>
              <a:buChar char="▪"/>
              <a:defRPr/>
            </a:lvl7pPr>
            <a:lvl8pPr indent="-325754" lvl="7" marL="3657600" algn="l">
              <a:lnSpc>
                <a:spcPct val="90000"/>
              </a:lnSpc>
              <a:spcBef>
                <a:spcPts val="441"/>
              </a:spcBef>
              <a:spcAft>
                <a:spcPts val="0"/>
              </a:spcAft>
              <a:buSzPts val="1530"/>
              <a:buChar char="▪"/>
              <a:defRPr/>
            </a:lvl8pPr>
            <a:lvl9pPr indent="-325754" lvl="8" marL="4114800" algn="l">
              <a:lnSpc>
                <a:spcPct val="90000"/>
              </a:lnSpc>
              <a:spcBef>
                <a:spcPts val="441"/>
              </a:spcBef>
              <a:spcAft>
                <a:spcPts val="220"/>
              </a:spcAft>
              <a:buSzPts val="1530"/>
              <a:buChar char="▪"/>
              <a:defRPr/>
            </a:lvl9pPr>
          </a:lstStyle>
          <a:p/>
        </p:txBody>
      </p:sp>
      <p:sp>
        <p:nvSpPr>
          <p:cNvPr id="110" name="Google Shape;110;p18"/>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8"/>
          <p:cNvSpPr txBox="1"/>
          <p:nvPr>
            <p:ph idx="11" type="ftr"/>
          </p:nvPr>
        </p:nvSpPr>
        <p:spPr>
          <a:xfrm>
            <a:off x="756047" y="6914584"/>
            <a:ext cx="5231844" cy="4024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8"/>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algn="ctr">
              <a:lnSpc>
                <a:spcPct val="93000"/>
              </a:lnSpc>
              <a:spcBef>
                <a:spcPts val="0"/>
              </a:spcBef>
              <a:buNone/>
              <a:defRPr b="0" sz="1400" strike="noStrike">
                <a:solidFill>
                  <a:srgbClr val="000000"/>
                </a:solidFill>
                <a:latin typeface="Arial"/>
                <a:ea typeface="Arial"/>
                <a:cs typeface="Arial"/>
                <a:sym typeface="Arial"/>
              </a:defRPr>
            </a:lvl1pPr>
            <a:lvl2pPr indent="0" lvl="1" marL="0" algn="ctr">
              <a:lnSpc>
                <a:spcPct val="93000"/>
              </a:lnSpc>
              <a:spcBef>
                <a:spcPts val="0"/>
              </a:spcBef>
              <a:buNone/>
              <a:defRPr b="0" sz="1400" strike="noStrike">
                <a:solidFill>
                  <a:srgbClr val="000000"/>
                </a:solidFill>
                <a:latin typeface="Arial"/>
                <a:ea typeface="Arial"/>
                <a:cs typeface="Arial"/>
                <a:sym typeface="Arial"/>
              </a:defRPr>
            </a:lvl2pPr>
            <a:lvl3pPr indent="0" lvl="2" marL="0" algn="ctr">
              <a:lnSpc>
                <a:spcPct val="93000"/>
              </a:lnSpc>
              <a:spcBef>
                <a:spcPts val="0"/>
              </a:spcBef>
              <a:buNone/>
              <a:defRPr b="0" sz="1400" strike="noStrike">
                <a:solidFill>
                  <a:srgbClr val="000000"/>
                </a:solidFill>
                <a:latin typeface="Arial"/>
                <a:ea typeface="Arial"/>
                <a:cs typeface="Arial"/>
                <a:sym typeface="Arial"/>
              </a:defRPr>
            </a:lvl3pPr>
            <a:lvl4pPr indent="0" lvl="3" marL="0" algn="ctr">
              <a:lnSpc>
                <a:spcPct val="93000"/>
              </a:lnSpc>
              <a:spcBef>
                <a:spcPts val="0"/>
              </a:spcBef>
              <a:buNone/>
              <a:defRPr b="0" sz="1400" strike="noStrike">
                <a:solidFill>
                  <a:srgbClr val="000000"/>
                </a:solidFill>
                <a:latin typeface="Arial"/>
                <a:ea typeface="Arial"/>
                <a:cs typeface="Arial"/>
                <a:sym typeface="Arial"/>
              </a:defRPr>
            </a:lvl4pPr>
            <a:lvl5pPr indent="0" lvl="4" marL="0" algn="ctr">
              <a:lnSpc>
                <a:spcPct val="93000"/>
              </a:lnSpc>
              <a:spcBef>
                <a:spcPts val="0"/>
              </a:spcBef>
              <a:buNone/>
              <a:defRPr b="0" sz="1400" strike="noStrike">
                <a:solidFill>
                  <a:srgbClr val="000000"/>
                </a:solidFill>
                <a:latin typeface="Arial"/>
                <a:ea typeface="Arial"/>
                <a:cs typeface="Arial"/>
                <a:sym typeface="Arial"/>
              </a:defRPr>
            </a:lvl5pPr>
            <a:lvl6pPr indent="0" lvl="5" marL="0" algn="ctr">
              <a:lnSpc>
                <a:spcPct val="93000"/>
              </a:lnSpc>
              <a:spcBef>
                <a:spcPts val="0"/>
              </a:spcBef>
              <a:buNone/>
              <a:defRPr b="0" sz="1400" strike="noStrike">
                <a:solidFill>
                  <a:srgbClr val="000000"/>
                </a:solidFill>
                <a:latin typeface="Arial"/>
                <a:ea typeface="Arial"/>
                <a:cs typeface="Arial"/>
                <a:sym typeface="Arial"/>
              </a:defRPr>
            </a:lvl6pPr>
            <a:lvl7pPr indent="0" lvl="6" marL="0" algn="ctr">
              <a:lnSpc>
                <a:spcPct val="93000"/>
              </a:lnSpc>
              <a:spcBef>
                <a:spcPts val="0"/>
              </a:spcBef>
              <a:buNone/>
              <a:defRPr b="0" sz="1400" strike="noStrike">
                <a:solidFill>
                  <a:srgbClr val="000000"/>
                </a:solidFill>
                <a:latin typeface="Arial"/>
                <a:ea typeface="Arial"/>
                <a:cs typeface="Arial"/>
                <a:sym typeface="Arial"/>
              </a:defRPr>
            </a:lvl7pPr>
            <a:lvl8pPr indent="0" lvl="7" marL="0" algn="ctr">
              <a:lnSpc>
                <a:spcPct val="93000"/>
              </a:lnSpc>
              <a:spcBef>
                <a:spcPts val="0"/>
              </a:spcBef>
              <a:buNone/>
              <a:defRPr b="0" sz="1400" strike="noStrike">
                <a:solidFill>
                  <a:srgbClr val="000000"/>
                </a:solidFill>
                <a:latin typeface="Arial"/>
                <a:ea typeface="Arial"/>
                <a:cs typeface="Arial"/>
                <a:sym typeface="Arial"/>
              </a:defRPr>
            </a:lvl8pPr>
            <a:lvl9pPr indent="0" lvl="8" marL="0" algn="ctr">
              <a:lnSpc>
                <a:spcPct val="93000"/>
              </a:lnSpc>
              <a:spcBef>
                <a:spcPts val="0"/>
              </a:spcBef>
              <a:buNone/>
              <a:defRPr b="0" sz="1400"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7"/>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1" type="ftr"/>
          </p:nvPr>
        </p:nvSpPr>
        <p:spPr>
          <a:xfrm>
            <a:off x="756047" y="6914584"/>
            <a:ext cx="5231844" cy="4024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algn="ctr">
              <a:lnSpc>
                <a:spcPct val="93000"/>
              </a:lnSpc>
              <a:spcBef>
                <a:spcPts val="0"/>
              </a:spcBef>
              <a:buNone/>
              <a:defRPr b="0" sz="1400" strike="noStrike">
                <a:solidFill>
                  <a:srgbClr val="000000"/>
                </a:solidFill>
                <a:latin typeface="Arial"/>
                <a:ea typeface="Arial"/>
                <a:cs typeface="Arial"/>
                <a:sym typeface="Arial"/>
              </a:defRPr>
            </a:lvl1pPr>
            <a:lvl2pPr indent="0" lvl="1" marL="0" algn="ctr">
              <a:lnSpc>
                <a:spcPct val="93000"/>
              </a:lnSpc>
              <a:spcBef>
                <a:spcPts val="0"/>
              </a:spcBef>
              <a:buNone/>
              <a:defRPr b="0" sz="1400" strike="noStrike">
                <a:solidFill>
                  <a:srgbClr val="000000"/>
                </a:solidFill>
                <a:latin typeface="Arial"/>
                <a:ea typeface="Arial"/>
                <a:cs typeface="Arial"/>
                <a:sym typeface="Arial"/>
              </a:defRPr>
            </a:lvl2pPr>
            <a:lvl3pPr indent="0" lvl="2" marL="0" algn="ctr">
              <a:lnSpc>
                <a:spcPct val="93000"/>
              </a:lnSpc>
              <a:spcBef>
                <a:spcPts val="0"/>
              </a:spcBef>
              <a:buNone/>
              <a:defRPr b="0" sz="1400" strike="noStrike">
                <a:solidFill>
                  <a:srgbClr val="000000"/>
                </a:solidFill>
                <a:latin typeface="Arial"/>
                <a:ea typeface="Arial"/>
                <a:cs typeface="Arial"/>
                <a:sym typeface="Arial"/>
              </a:defRPr>
            </a:lvl3pPr>
            <a:lvl4pPr indent="0" lvl="3" marL="0" algn="ctr">
              <a:lnSpc>
                <a:spcPct val="93000"/>
              </a:lnSpc>
              <a:spcBef>
                <a:spcPts val="0"/>
              </a:spcBef>
              <a:buNone/>
              <a:defRPr b="0" sz="1400" strike="noStrike">
                <a:solidFill>
                  <a:srgbClr val="000000"/>
                </a:solidFill>
                <a:latin typeface="Arial"/>
                <a:ea typeface="Arial"/>
                <a:cs typeface="Arial"/>
                <a:sym typeface="Arial"/>
              </a:defRPr>
            </a:lvl4pPr>
            <a:lvl5pPr indent="0" lvl="4" marL="0" algn="ctr">
              <a:lnSpc>
                <a:spcPct val="93000"/>
              </a:lnSpc>
              <a:spcBef>
                <a:spcPts val="0"/>
              </a:spcBef>
              <a:buNone/>
              <a:defRPr b="0" sz="1400" strike="noStrike">
                <a:solidFill>
                  <a:srgbClr val="000000"/>
                </a:solidFill>
                <a:latin typeface="Arial"/>
                <a:ea typeface="Arial"/>
                <a:cs typeface="Arial"/>
                <a:sym typeface="Arial"/>
              </a:defRPr>
            </a:lvl5pPr>
            <a:lvl6pPr indent="0" lvl="5" marL="0" algn="ctr">
              <a:lnSpc>
                <a:spcPct val="93000"/>
              </a:lnSpc>
              <a:spcBef>
                <a:spcPts val="0"/>
              </a:spcBef>
              <a:buNone/>
              <a:defRPr b="0" sz="1400" strike="noStrike">
                <a:solidFill>
                  <a:srgbClr val="000000"/>
                </a:solidFill>
                <a:latin typeface="Arial"/>
                <a:ea typeface="Arial"/>
                <a:cs typeface="Arial"/>
                <a:sym typeface="Arial"/>
              </a:defRPr>
            </a:lvl6pPr>
            <a:lvl7pPr indent="0" lvl="6" marL="0" algn="ctr">
              <a:lnSpc>
                <a:spcPct val="93000"/>
              </a:lnSpc>
              <a:spcBef>
                <a:spcPts val="0"/>
              </a:spcBef>
              <a:buNone/>
              <a:defRPr b="0" sz="1400" strike="noStrike">
                <a:solidFill>
                  <a:srgbClr val="000000"/>
                </a:solidFill>
                <a:latin typeface="Arial"/>
                <a:ea typeface="Arial"/>
                <a:cs typeface="Arial"/>
                <a:sym typeface="Arial"/>
              </a:defRPr>
            </a:lvl7pPr>
            <a:lvl8pPr indent="0" lvl="7" marL="0" algn="ctr">
              <a:lnSpc>
                <a:spcPct val="93000"/>
              </a:lnSpc>
              <a:spcBef>
                <a:spcPts val="0"/>
              </a:spcBef>
              <a:buNone/>
              <a:defRPr b="0" sz="1400" strike="noStrike">
                <a:solidFill>
                  <a:srgbClr val="000000"/>
                </a:solidFill>
                <a:latin typeface="Arial"/>
                <a:ea typeface="Arial"/>
                <a:cs typeface="Arial"/>
                <a:sym typeface="Arial"/>
              </a:defRPr>
            </a:lvl8pPr>
            <a:lvl9pPr indent="0" lvl="8" marL="0" algn="ctr">
              <a:lnSpc>
                <a:spcPct val="93000"/>
              </a:lnSpc>
              <a:spcBef>
                <a:spcPts val="0"/>
              </a:spcBef>
              <a:buNone/>
              <a:defRPr b="0" sz="1400"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1" name="Shape 31"/>
        <p:cNvGrpSpPr/>
        <p:nvPr/>
      </p:nvGrpSpPr>
      <p:grpSpPr>
        <a:xfrm>
          <a:off x="0" y="0"/>
          <a:ext cx="0" cy="0"/>
          <a:chOff x="0" y="0"/>
          <a:chExt cx="0" cy="0"/>
        </a:xfrm>
      </p:grpSpPr>
      <p:sp>
        <p:nvSpPr>
          <p:cNvPr id="32" name="Google Shape;32;p9"/>
          <p:cNvSpPr/>
          <p:nvPr/>
        </p:nvSpPr>
        <p:spPr>
          <a:xfrm>
            <a:off x="756047" y="1484760"/>
            <a:ext cx="8568531" cy="88938"/>
          </a:xfrm>
          <a:prstGeom prst="rect">
            <a:avLst/>
          </a:prstGeom>
          <a:blipFill rotWithShape="1">
            <a:blip r:embed="rId2">
              <a:alphaModFix amt="80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84" u="none" cap="none" strike="noStrike">
              <a:solidFill>
                <a:schemeClr val="lt1"/>
              </a:solidFill>
              <a:latin typeface="Rockwell"/>
              <a:ea typeface="Rockwell"/>
              <a:cs typeface="Rockwell"/>
              <a:sym typeface="Rockwell"/>
            </a:endParaRPr>
          </a:p>
        </p:txBody>
      </p:sp>
      <p:sp>
        <p:nvSpPr>
          <p:cNvPr id="33" name="Google Shape;33;p9"/>
          <p:cNvSpPr/>
          <p:nvPr/>
        </p:nvSpPr>
        <p:spPr>
          <a:xfrm>
            <a:off x="756047" y="4720954"/>
            <a:ext cx="8568531" cy="88938"/>
          </a:xfrm>
          <a:prstGeom prst="rect">
            <a:avLst/>
          </a:prstGeom>
          <a:blipFill rotWithShape="1">
            <a:blip r:embed="rId2">
              <a:alphaModFix amt="80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84" u="none" cap="none" strike="noStrike">
              <a:solidFill>
                <a:schemeClr val="lt1"/>
              </a:solidFill>
              <a:latin typeface="Rockwell"/>
              <a:ea typeface="Rockwell"/>
              <a:cs typeface="Rockwell"/>
              <a:sym typeface="Rockwell"/>
            </a:endParaRPr>
          </a:p>
        </p:txBody>
      </p:sp>
      <p:sp>
        <p:nvSpPr>
          <p:cNvPr id="34" name="Google Shape;34;p9"/>
          <p:cNvSpPr/>
          <p:nvPr/>
        </p:nvSpPr>
        <p:spPr>
          <a:xfrm>
            <a:off x="756047" y="1636694"/>
            <a:ext cx="8568531" cy="3023870"/>
          </a:xfrm>
          <a:prstGeom prst="rect">
            <a:avLst/>
          </a:prstGeom>
          <a:blipFill rotWithShape="1">
            <a:blip r:embed="rId2">
              <a:alphaModFix amt="8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84" u="none" cap="none" strike="noStrike">
              <a:solidFill>
                <a:schemeClr val="lt1"/>
              </a:solidFill>
              <a:latin typeface="Rockwell"/>
              <a:ea typeface="Rockwell"/>
              <a:cs typeface="Rockwell"/>
              <a:sym typeface="Rockwell"/>
            </a:endParaRPr>
          </a:p>
        </p:txBody>
      </p:sp>
      <p:grpSp>
        <p:nvGrpSpPr>
          <p:cNvPr id="35" name="Google Shape;35;p9"/>
          <p:cNvGrpSpPr/>
          <p:nvPr/>
        </p:nvGrpSpPr>
        <p:grpSpPr>
          <a:xfrm>
            <a:off x="7975842" y="4527232"/>
            <a:ext cx="1008063" cy="1007957"/>
            <a:chOff x="9685338" y="4460675"/>
            <a:chExt cx="1080904" cy="1080902"/>
          </a:xfrm>
        </p:grpSpPr>
        <p:sp>
          <p:nvSpPr>
            <p:cNvPr id="36" name="Google Shape;36;p9"/>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205"/>
                <a:buFont typeface="Rockwell"/>
                <a:buNone/>
              </a:pPr>
              <a:r>
                <a:t/>
              </a:r>
              <a:endParaRPr b="1" i="0" sz="2205" u="none" cap="none" strike="noStrike">
                <a:solidFill>
                  <a:srgbClr val="FFFFFF"/>
                </a:solidFill>
                <a:latin typeface="Rockwell"/>
                <a:ea typeface="Rockwell"/>
                <a:cs typeface="Rockwell"/>
                <a:sym typeface="Rockwell"/>
              </a:endParaRPr>
            </a:p>
          </p:txBody>
        </p:sp>
        <p:sp>
          <p:nvSpPr>
            <p:cNvPr id="37" name="Google Shape;37;p9"/>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984"/>
                <a:buFont typeface="Rockwell"/>
                <a:buNone/>
              </a:pPr>
              <a:r>
                <a:t/>
              </a:r>
              <a:endParaRPr b="0" i="0" sz="1984" u="none" cap="none" strike="noStrike">
                <a:solidFill>
                  <a:srgbClr val="FFFFFF"/>
                </a:solidFill>
                <a:latin typeface="Calibri"/>
                <a:ea typeface="Calibri"/>
                <a:cs typeface="Calibri"/>
                <a:sym typeface="Calibri"/>
              </a:endParaRPr>
            </a:p>
          </p:txBody>
        </p:sp>
      </p:grpSp>
      <p:sp>
        <p:nvSpPr>
          <p:cNvPr id="38" name="Google Shape;38;p9"/>
          <p:cNvSpPr txBox="1"/>
          <p:nvPr>
            <p:ph type="ctrTitle"/>
          </p:nvPr>
        </p:nvSpPr>
        <p:spPr>
          <a:xfrm>
            <a:off x="869454" y="1578761"/>
            <a:ext cx="8371119" cy="33464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055"/>
              <a:buFont typeface="Rockwell"/>
              <a:buNone/>
              <a:defRPr b="0" sz="7055"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subTitle"/>
          </p:nvPr>
        </p:nvSpPr>
        <p:spPr>
          <a:xfrm>
            <a:off x="884575" y="4838192"/>
            <a:ext cx="6524685" cy="1179309"/>
          </a:xfrm>
          <a:prstGeom prst="rect">
            <a:avLst/>
          </a:prstGeom>
          <a:noFill/>
          <a:ln>
            <a:noFill/>
          </a:ln>
        </p:spPr>
        <p:txBody>
          <a:bodyPr anchorCtr="0" anchor="t" bIns="45700" lIns="91425" spcFirstLastPara="1" rIns="91425" wrap="square" tIns="45700">
            <a:normAutofit/>
          </a:bodyPr>
          <a:lstStyle>
            <a:lvl1pPr lvl="0" algn="l">
              <a:lnSpc>
                <a:spcPct val="90000"/>
              </a:lnSpc>
              <a:spcBef>
                <a:spcPts val="1323"/>
              </a:spcBef>
              <a:spcAft>
                <a:spcPts val="0"/>
              </a:spcAft>
              <a:buSzPts val="1686"/>
              <a:buNone/>
              <a:defRPr b="0" sz="1984">
                <a:solidFill>
                  <a:schemeClr val="dk1"/>
                </a:solidFill>
              </a:defRPr>
            </a:lvl1pPr>
            <a:lvl2pPr lvl="1" algn="ctr">
              <a:lnSpc>
                <a:spcPct val="90000"/>
              </a:lnSpc>
              <a:spcBef>
                <a:spcPts val="441"/>
              </a:spcBef>
              <a:spcAft>
                <a:spcPts val="0"/>
              </a:spcAft>
              <a:buSzPts val="2623"/>
              <a:buNone/>
              <a:defRPr sz="3086"/>
            </a:lvl2pPr>
            <a:lvl3pPr lvl="2" algn="ctr">
              <a:lnSpc>
                <a:spcPct val="90000"/>
              </a:lnSpc>
              <a:spcBef>
                <a:spcPts val="441"/>
              </a:spcBef>
              <a:spcAft>
                <a:spcPts val="0"/>
              </a:spcAft>
              <a:buSzPts val="2249"/>
              <a:buNone/>
              <a:defRPr sz="2646"/>
            </a:lvl3pPr>
            <a:lvl4pPr lvl="3" algn="ctr">
              <a:lnSpc>
                <a:spcPct val="90000"/>
              </a:lnSpc>
              <a:spcBef>
                <a:spcPts val="441"/>
              </a:spcBef>
              <a:spcAft>
                <a:spcPts val="0"/>
              </a:spcAft>
              <a:buSzPts val="1874"/>
              <a:buNone/>
              <a:defRPr sz="2205"/>
            </a:lvl4pPr>
            <a:lvl5pPr lvl="4" algn="ctr">
              <a:lnSpc>
                <a:spcPct val="90000"/>
              </a:lnSpc>
              <a:spcBef>
                <a:spcPts val="441"/>
              </a:spcBef>
              <a:spcAft>
                <a:spcPts val="0"/>
              </a:spcAft>
              <a:buSzPts val="1874"/>
              <a:buNone/>
              <a:defRPr sz="2205"/>
            </a:lvl5pPr>
            <a:lvl6pPr lvl="5" algn="ctr">
              <a:lnSpc>
                <a:spcPct val="90000"/>
              </a:lnSpc>
              <a:spcBef>
                <a:spcPts val="441"/>
              </a:spcBef>
              <a:spcAft>
                <a:spcPts val="0"/>
              </a:spcAft>
              <a:buSzPts val="1874"/>
              <a:buNone/>
              <a:defRPr sz="2205"/>
            </a:lvl6pPr>
            <a:lvl7pPr lvl="6" algn="ctr">
              <a:lnSpc>
                <a:spcPct val="90000"/>
              </a:lnSpc>
              <a:spcBef>
                <a:spcPts val="441"/>
              </a:spcBef>
              <a:spcAft>
                <a:spcPts val="0"/>
              </a:spcAft>
              <a:buSzPts val="1874"/>
              <a:buNone/>
              <a:defRPr sz="2205"/>
            </a:lvl7pPr>
            <a:lvl8pPr lvl="7" algn="ctr">
              <a:lnSpc>
                <a:spcPct val="90000"/>
              </a:lnSpc>
              <a:spcBef>
                <a:spcPts val="441"/>
              </a:spcBef>
              <a:spcAft>
                <a:spcPts val="0"/>
              </a:spcAft>
              <a:buSzPts val="1874"/>
              <a:buNone/>
              <a:defRPr sz="2205"/>
            </a:lvl8pPr>
            <a:lvl9pPr lvl="8" algn="ctr">
              <a:lnSpc>
                <a:spcPct val="90000"/>
              </a:lnSpc>
              <a:spcBef>
                <a:spcPts val="441"/>
              </a:spcBef>
              <a:spcAft>
                <a:spcPts val="220"/>
              </a:spcAft>
              <a:buSzPts val="1874"/>
              <a:buNone/>
              <a:defRPr sz="2205"/>
            </a:lvl9pPr>
          </a:lstStyle>
          <a:p/>
        </p:txBody>
      </p:sp>
      <p:sp>
        <p:nvSpPr>
          <p:cNvPr id="40" name="Google Shape;40;p9"/>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1" type="ftr"/>
          </p:nvPr>
        </p:nvSpPr>
        <p:spPr>
          <a:xfrm>
            <a:off x="896061" y="6914584"/>
            <a:ext cx="5231844" cy="4024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2" type="sldNum"/>
          </p:nvPr>
        </p:nvSpPr>
        <p:spPr>
          <a:xfrm>
            <a:off x="7986316" y="4659700"/>
            <a:ext cx="987117" cy="705570"/>
          </a:xfrm>
          <a:prstGeom prst="rect">
            <a:avLst/>
          </a:prstGeom>
          <a:noFill/>
          <a:ln>
            <a:noFill/>
          </a:ln>
        </p:spPr>
        <p:txBody>
          <a:bodyPr anchorCtr="0" anchor="ctr" bIns="45700" lIns="91425" spcFirstLastPara="1" rIns="91425" wrap="square" tIns="45700">
            <a:noAutofit/>
          </a:bodyPr>
          <a:lstStyle>
            <a:lvl1pPr indent="0" lvl="0" marL="0" marR="0" algn="ctr">
              <a:lnSpc>
                <a:spcPct val="93000"/>
              </a:lnSpc>
              <a:spcBef>
                <a:spcPts val="0"/>
              </a:spcBef>
              <a:buNone/>
              <a:defRPr b="0" i="0" sz="1400" u="none" cap="none" strike="noStrike">
                <a:solidFill>
                  <a:srgbClr val="000000"/>
                </a:solidFill>
                <a:latin typeface="Arial"/>
                <a:ea typeface="Arial"/>
                <a:cs typeface="Arial"/>
                <a:sym typeface="Arial"/>
              </a:defRPr>
            </a:lvl1pPr>
            <a:lvl2pPr indent="0" lvl="1" marL="0" marR="0" algn="ctr">
              <a:lnSpc>
                <a:spcPct val="93000"/>
              </a:lnSpc>
              <a:spcBef>
                <a:spcPts val="0"/>
              </a:spcBef>
              <a:buNone/>
              <a:defRPr b="0" i="0" sz="1400" u="none" cap="none" strike="noStrike">
                <a:solidFill>
                  <a:srgbClr val="000000"/>
                </a:solidFill>
                <a:latin typeface="Arial"/>
                <a:ea typeface="Arial"/>
                <a:cs typeface="Arial"/>
                <a:sym typeface="Arial"/>
              </a:defRPr>
            </a:lvl2pPr>
            <a:lvl3pPr indent="0" lvl="2" marL="0" marR="0" algn="ctr">
              <a:lnSpc>
                <a:spcPct val="93000"/>
              </a:lnSpc>
              <a:spcBef>
                <a:spcPts val="0"/>
              </a:spcBef>
              <a:buNone/>
              <a:defRPr b="0" i="0" sz="1400" u="none" cap="none" strike="noStrike">
                <a:solidFill>
                  <a:srgbClr val="000000"/>
                </a:solidFill>
                <a:latin typeface="Arial"/>
                <a:ea typeface="Arial"/>
                <a:cs typeface="Arial"/>
                <a:sym typeface="Arial"/>
              </a:defRPr>
            </a:lvl3pPr>
            <a:lvl4pPr indent="0" lvl="3" marL="0" marR="0" algn="ctr">
              <a:lnSpc>
                <a:spcPct val="93000"/>
              </a:lnSpc>
              <a:spcBef>
                <a:spcPts val="0"/>
              </a:spcBef>
              <a:buNone/>
              <a:defRPr b="0" i="0" sz="1400" u="none" cap="none" strike="noStrike">
                <a:solidFill>
                  <a:srgbClr val="000000"/>
                </a:solidFill>
                <a:latin typeface="Arial"/>
                <a:ea typeface="Arial"/>
                <a:cs typeface="Arial"/>
                <a:sym typeface="Arial"/>
              </a:defRPr>
            </a:lvl4pPr>
            <a:lvl5pPr indent="0" lvl="4" marL="0" marR="0" algn="ctr">
              <a:lnSpc>
                <a:spcPct val="93000"/>
              </a:lnSpc>
              <a:spcBef>
                <a:spcPts val="0"/>
              </a:spcBef>
              <a:buNone/>
              <a:defRPr b="0" i="0" sz="1400" u="none" cap="none" strike="noStrike">
                <a:solidFill>
                  <a:srgbClr val="000000"/>
                </a:solidFill>
                <a:latin typeface="Arial"/>
                <a:ea typeface="Arial"/>
                <a:cs typeface="Arial"/>
                <a:sym typeface="Arial"/>
              </a:defRPr>
            </a:lvl5pPr>
            <a:lvl6pPr indent="0" lvl="5" marL="0" marR="0" algn="ctr">
              <a:lnSpc>
                <a:spcPct val="93000"/>
              </a:lnSpc>
              <a:spcBef>
                <a:spcPts val="0"/>
              </a:spcBef>
              <a:buNone/>
              <a:defRPr b="0" i="0" sz="1400" u="none" cap="none" strike="noStrike">
                <a:solidFill>
                  <a:srgbClr val="000000"/>
                </a:solidFill>
                <a:latin typeface="Arial"/>
                <a:ea typeface="Arial"/>
                <a:cs typeface="Arial"/>
                <a:sym typeface="Arial"/>
              </a:defRPr>
            </a:lvl6pPr>
            <a:lvl7pPr indent="0" lvl="6" marL="0" marR="0" algn="ctr">
              <a:lnSpc>
                <a:spcPct val="93000"/>
              </a:lnSpc>
              <a:spcBef>
                <a:spcPts val="0"/>
              </a:spcBef>
              <a:buNone/>
              <a:defRPr b="0" i="0" sz="1400" u="none" cap="none" strike="noStrike">
                <a:solidFill>
                  <a:srgbClr val="000000"/>
                </a:solidFill>
                <a:latin typeface="Arial"/>
                <a:ea typeface="Arial"/>
                <a:cs typeface="Arial"/>
                <a:sym typeface="Arial"/>
              </a:defRPr>
            </a:lvl7pPr>
            <a:lvl8pPr indent="0" lvl="7" marL="0" marR="0" algn="ctr">
              <a:lnSpc>
                <a:spcPct val="93000"/>
              </a:lnSpc>
              <a:spcBef>
                <a:spcPts val="0"/>
              </a:spcBef>
              <a:buNone/>
              <a:defRPr b="0" i="0" sz="1400" u="none" cap="none" strike="noStrike">
                <a:solidFill>
                  <a:srgbClr val="000000"/>
                </a:solidFill>
                <a:latin typeface="Arial"/>
                <a:ea typeface="Arial"/>
                <a:cs typeface="Arial"/>
                <a:sym typeface="Arial"/>
              </a:defRPr>
            </a:lvl8pPr>
            <a:lvl9pPr indent="0" lvl="8" marL="0" marR="0" algn="ctr">
              <a:lnSpc>
                <a:spcPct val="93000"/>
              </a:lnSpc>
              <a:spcBef>
                <a:spcPts val="0"/>
              </a:spcBef>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10"/>
          <p:cNvSpPr txBox="1"/>
          <p:nvPr>
            <p:ph type="title"/>
          </p:nvPr>
        </p:nvSpPr>
        <p:spPr>
          <a:xfrm>
            <a:off x="756047" y="534217"/>
            <a:ext cx="8568531" cy="17740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0"/>
          <p:cNvSpPr txBox="1"/>
          <p:nvPr>
            <p:ph idx="1" type="body"/>
          </p:nvPr>
        </p:nvSpPr>
        <p:spPr>
          <a:xfrm>
            <a:off x="756047" y="2338459"/>
            <a:ext cx="8568531" cy="4465248"/>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323"/>
              </a:spcBef>
              <a:spcAft>
                <a:spcPts val="0"/>
              </a:spcAft>
              <a:buSzPts val="1530"/>
              <a:buChar char="▪"/>
              <a:defRPr/>
            </a:lvl1pPr>
            <a:lvl2pPr indent="-325755" lvl="1" marL="914400" algn="l">
              <a:lnSpc>
                <a:spcPct val="90000"/>
              </a:lnSpc>
              <a:spcBef>
                <a:spcPts val="441"/>
              </a:spcBef>
              <a:spcAft>
                <a:spcPts val="0"/>
              </a:spcAft>
              <a:buSzPts val="1530"/>
              <a:buChar char="▪"/>
              <a:defRPr/>
            </a:lvl2pPr>
            <a:lvl3pPr indent="-325755" lvl="2" marL="1371600" algn="l">
              <a:lnSpc>
                <a:spcPct val="90000"/>
              </a:lnSpc>
              <a:spcBef>
                <a:spcPts val="441"/>
              </a:spcBef>
              <a:spcAft>
                <a:spcPts val="0"/>
              </a:spcAft>
              <a:buSzPts val="1530"/>
              <a:buChar char="▪"/>
              <a:defRPr/>
            </a:lvl3pPr>
            <a:lvl4pPr indent="-325755" lvl="3" marL="1828800" algn="l">
              <a:lnSpc>
                <a:spcPct val="90000"/>
              </a:lnSpc>
              <a:spcBef>
                <a:spcPts val="441"/>
              </a:spcBef>
              <a:spcAft>
                <a:spcPts val="0"/>
              </a:spcAft>
              <a:buSzPts val="1530"/>
              <a:buChar char="▪"/>
              <a:defRPr/>
            </a:lvl4pPr>
            <a:lvl5pPr indent="-325754" lvl="4" marL="2286000" algn="l">
              <a:lnSpc>
                <a:spcPct val="90000"/>
              </a:lnSpc>
              <a:spcBef>
                <a:spcPts val="441"/>
              </a:spcBef>
              <a:spcAft>
                <a:spcPts val="0"/>
              </a:spcAft>
              <a:buSzPts val="1530"/>
              <a:buChar char="▪"/>
              <a:defRPr/>
            </a:lvl5pPr>
            <a:lvl6pPr indent="-325754" lvl="5" marL="2743200" algn="l">
              <a:lnSpc>
                <a:spcPct val="90000"/>
              </a:lnSpc>
              <a:spcBef>
                <a:spcPts val="441"/>
              </a:spcBef>
              <a:spcAft>
                <a:spcPts val="0"/>
              </a:spcAft>
              <a:buSzPts val="1530"/>
              <a:buChar char="▪"/>
              <a:defRPr/>
            </a:lvl6pPr>
            <a:lvl7pPr indent="-325754" lvl="6" marL="3200400" algn="l">
              <a:lnSpc>
                <a:spcPct val="90000"/>
              </a:lnSpc>
              <a:spcBef>
                <a:spcPts val="441"/>
              </a:spcBef>
              <a:spcAft>
                <a:spcPts val="0"/>
              </a:spcAft>
              <a:buSzPts val="1530"/>
              <a:buChar char="▪"/>
              <a:defRPr/>
            </a:lvl7pPr>
            <a:lvl8pPr indent="-325754" lvl="7" marL="3657600" algn="l">
              <a:lnSpc>
                <a:spcPct val="90000"/>
              </a:lnSpc>
              <a:spcBef>
                <a:spcPts val="441"/>
              </a:spcBef>
              <a:spcAft>
                <a:spcPts val="0"/>
              </a:spcAft>
              <a:buSzPts val="1530"/>
              <a:buChar char="▪"/>
              <a:defRPr/>
            </a:lvl8pPr>
            <a:lvl9pPr indent="-325754" lvl="8" marL="4114800" algn="l">
              <a:lnSpc>
                <a:spcPct val="90000"/>
              </a:lnSpc>
              <a:spcBef>
                <a:spcPts val="441"/>
              </a:spcBef>
              <a:spcAft>
                <a:spcPts val="220"/>
              </a:spcAft>
              <a:buSzPts val="1530"/>
              <a:buChar char="▪"/>
              <a:defRPr/>
            </a:lvl9pPr>
          </a:lstStyle>
          <a:p/>
        </p:txBody>
      </p:sp>
      <p:sp>
        <p:nvSpPr>
          <p:cNvPr id="46" name="Google Shape;46;p10"/>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756047" y="6914584"/>
            <a:ext cx="5231844" cy="4024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algn="ctr">
              <a:lnSpc>
                <a:spcPct val="93000"/>
              </a:lnSpc>
              <a:spcBef>
                <a:spcPts val="0"/>
              </a:spcBef>
              <a:buNone/>
              <a:defRPr b="0" sz="1400" strike="noStrike">
                <a:solidFill>
                  <a:srgbClr val="000000"/>
                </a:solidFill>
                <a:latin typeface="Arial"/>
                <a:ea typeface="Arial"/>
                <a:cs typeface="Arial"/>
                <a:sym typeface="Arial"/>
              </a:defRPr>
            </a:lvl1pPr>
            <a:lvl2pPr indent="0" lvl="1" marL="0" algn="ctr">
              <a:lnSpc>
                <a:spcPct val="93000"/>
              </a:lnSpc>
              <a:spcBef>
                <a:spcPts val="0"/>
              </a:spcBef>
              <a:buNone/>
              <a:defRPr b="0" sz="1400" strike="noStrike">
                <a:solidFill>
                  <a:srgbClr val="000000"/>
                </a:solidFill>
                <a:latin typeface="Arial"/>
                <a:ea typeface="Arial"/>
                <a:cs typeface="Arial"/>
                <a:sym typeface="Arial"/>
              </a:defRPr>
            </a:lvl2pPr>
            <a:lvl3pPr indent="0" lvl="2" marL="0" algn="ctr">
              <a:lnSpc>
                <a:spcPct val="93000"/>
              </a:lnSpc>
              <a:spcBef>
                <a:spcPts val="0"/>
              </a:spcBef>
              <a:buNone/>
              <a:defRPr b="0" sz="1400" strike="noStrike">
                <a:solidFill>
                  <a:srgbClr val="000000"/>
                </a:solidFill>
                <a:latin typeface="Arial"/>
                <a:ea typeface="Arial"/>
                <a:cs typeface="Arial"/>
                <a:sym typeface="Arial"/>
              </a:defRPr>
            </a:lvl3pPr>
            <a:lvl4pPr indent="0" lvl="3" marL="0" algn="ctr">
              <a:lnSpc>
                <a:spcPct val="93000"/>
              </a:lnSpc>
              <a:spcBef>
                <a:spcPts val="0"/>
              </a:spcBef>
              <a:buNone/>
              <a:defRPr b="0" sz="1400" strike="noStrike">
                <a:solidFill>
                  <a:srgbClr val="000000"/>
                </a:solidFill>
                <a:latin typeface="Arial"/>
                <a:ea typeface="Arial"/>
                <a:cs typeface="Arial"/>
                <a:sym typeface="Arial"/>
              </a:defRPr>
            </a:lvl4pPr>
            <a:lvl5pPr indent="0" lvl="4" marL="0" algn="ctr">
              <a:lnSpc>
                <a:spcPct val="93000"/>
              </a:lnSpc>
              <a:spcBef>
                <a:spcPts val="0"/>
              </a:spcBef>
              <a:buNone/>
              <a:defRPr b="0" sz="1400" strike="noStrike">
                <a:solidFill>
                  <a:srgbClr val="000000"/>
                </a:solidFill>
                <a:latin typeface="Arial"/>
                <a:ea typeface="Arial"/>
                <a:cs typeface="Arial"/>
                <a:sym typeface="Arial"/>
              </a:defRPr>
            </a:lvl5pPr>
            <a:lvl6pPr indent="0" lvl="5" marL="0" algn="ctr">
              <a:lnSpc>
                <a:spcPct val="93000"/>
              </a:lnSpc>
              <a:spcBef>
                <a:spcPts val="0"/>
              </a:spcBef>
              <a:buNone/>
              <a:defRPr b="0" sz="1400" strike="noStrike">
                <a:solidFill>
                  <a:srgbClr val="000000"/>
                </a:solidFill>
                <a:latin typeface="Arial"/>
                <a:ea typeface="Arial"/>
                <a:cs typeface="Arial"/>
                <a:sym typeface="Arial"/>
              </a:defRPr>
            </a:lvl6pPr>
            <a:lvl7pPr indent="0" lvl="6" marL="0" algn="ctr">
              <a:lnSpc>
                <a:spcPct val="93000"/>
              </a:lnSpc>
              <a:spcBef>
                <a:spcPts val="0"/>
              </a:spcBef>
              <a:buNone/>
              <a:defRPr b="0" sz="1400" strike="noStrike">
                <a:solidFill>
                  <a:srgbClr val="000000"/>
                </a:solidFill>
                <a:latin typeface="Arial"/>
                <a:ea typeface="Arial"/>
                <a:cs typeface="Arial"/>
                <a:sym typeface="Arial"/>
              </a:defRPr>
            </a:lvl7pPr>
            <a:lvl8pPr indent="0" lvl="7" marL="0" algn="ctr">
              <a:lnSpc>
                <a:spcPct val="93000"/>
              </a:lnSpc>
              <a:spcBef>
                <a:spcPts val="0"/>
              </a:spcBef>
              <a:buNone/>
              <a:defRPr b="0" sz="1400" strike="noStrike">
                <a:solidFill>
                  <a:srgbClr val="000000"/>
                </a:solidFill>
                <a:latin typeface="Arial"/>
                <a:ea typeface="Arial"/>
                <a:cs typeface="Arial"/>
                <a:sym typeface="Arial"/>
              </a:defRPr>
            </a:lvl8pPr>
            <a:lvl9pPr indent="0" lvl="8" marL="0" algn="ctr">
              <a:lnSpc>
                <a:spcPct val="93000"/>
              </a:lnSpc>
              <a:spcBef>
                <a:spcPts val="0"/>
              </a:spcBef>
              <a:buNone/>
              <a:defRPr b="0" sz="1400"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9" name="Shape 49"/>
        <p:cNvGrpSpPr/>
        <p:nvPr/>
      </p:nvGrpSpPr>
      <p:grpSpPr>
        <a:xfrm>
          <a:off x="0" y="0"/>
          <a:ext cx="0" cy="0"/>
          <a:chOff x="0" y="0"/>
          <a:chExt cx="0" cy="0"/>
        </a:xfrm>
      </p:grpSpPr>
      <p:sp>
        <p:nvSpPr>
          <p:cNvPr id="50" name="Google Shape;50;p11"/>
          <p:cNvSpPr/>
          <p:nvPr/>
        </p:nvSpPr>
        <p:spPr>
          <a:xfrm>
            <a:off x="0" y="5421172"/>
            <a:ext cx="10080625" cy="2138502"/>
          </a:xfrm>
          <a:prstGeom prst="rect">
            <a:avLst/>
          </a:prstGeom>
          <a:blipFill rotWithShape="1">
            <a:blip r:embed="rId2">
              <a:alphaModFix amt="8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84" u="none" cap="none" strike="noStrike">
              <a:solidFill>
                <a:schemeClr val="lt1"/>
              </a:solidFill>
              <a:latin typeface="Rockwell"/>
              <a:ea typeface="Rockwell"/>
              <a:cs typeface="Rockwell"/>
              <a:sym typeface="Rockwell"/>
            </a:endParaRPr>
          </a:p>
        </p:txBody>
      </p:sp>
      <p:sp>
        <p:nvSpPr>
          <p:cNvPr id="51" name="Google Shape;51;p11"/>
          <p:cNvSpPr txBox="1"/>
          <p:nvPr>
            <p:ph type="title"/>
          </p:nvPr>
        </p:nvSpPr>
        <p:spPr>
          <a:xfrm>
            <a:off x="1791831" y="1350662"/>
            <a:ext cx="7673876" cy="3880633"/>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7055"/>
              <a:buFont typeface="Rockwell"/>
              <a:buNone/>
              <a:defRPr b="0" sz="70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 type="body"/>
          </p:nvPr>
        </p:nvSpPr>
        <p:spPr>
          <a:xfrm>
            <a:off x="1790711" y="5533682"/>
            <a:ext cx="7484864" cy="11759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23"/>
              </a:spcBef>
              <a:spcAft>
                <a:spcPts val="0"/>
              </a:spcAft>
              <a:buSzPts val="1686"/>
              <a:buNone/>
              <a:defRPr b="0" sz="1984">
                <a:solidFill>
                  <a:srgbClr val="69240B"/>
                </a:solidFill>
              </a:defRPr>
            </a:lvl1pPr>
            <a:lvl2pPr indent="-228600" lvl="1" marL="914400" algn="l">
              <a:lnSpc>
                <a:spcPct val="90000"/>
              </a:lnSpc>
              <a:spcBef>
                <a:spcPts val="441"/>
              </a:spcBef>
              <a:spcAft>
                <a:spcPts val="0"/>
              </a:spcAft>
              <a:buSzPts val="1686"/>
              <a:buNone/>
              <a:defRPr sz="1984">
                <a:solidFill>
                  <a:srgbClr val="888888"/>
                </a:solidFill>
              </a:defRPr>
            </a:lvl2pPr>
            <a:lvl3pPr indent="-228600" lvl="2" marL="1371600" algn="l">
              <a:lnSpc>
                <a:spcPct val="90000"/>
              </a:lnSpc>
              <a:spcBef>
                <a:spcPts val="441"/>
              </a:spcBef>
              <a:spcAft>
                <a:spcPts val="0"/>
              </a:spcAft>
              <a:buSzPts val="1499"/>
              <a:buNone/>
              <a:defRPr sz="1764">
                <a:solidFill>
                  <a:srgbClr val="888888"/>
                </a:solidFill>
              </a:defRPr>
            </a:lvl3pPr>
            <a:lvl4pPr indent="-228600" lvl="3" marL="1828800" algn="l">
              <a:lnSpc>
                <a:spcPct val="90000"/>
              </a:lnSpc>
              <a:spcBef>
                <a:spcPts val="441"/>
              </a:spcBef>
              <a:spcAft>
                <a:spcPts val="0"/>
              </a:spcAft>
              <a:buSzPts val="1312"/>
              <a:buNone/>
              <a:defRPr sz="1543">
                <a:solidFill>
                  <a:srgbClr val="888888"/>
                </a:solidFill>
              </a:defRPr>
            </a:lvl4pPr>
            <a:lvl5pPr indent="-228600" lvl="4" marL="2286000" algn="l">
              <a:lnSpc>
                <a:spcPct val="90000"/>
              </a:lnSpc>
              <a:spcBef>
                <a:spcPts val="441"/>
              </a:spcBef>
              <a:spcAft>
                <a:spcPts val="0"/>
              </a:spcAft>
              <a:buSzPts val="1312"/>
              <a:buNone/>
              <a:defRPr sz="1543">
                <a:solidFill>
                  <a:srgbClr val="888888"/>
                </a:solidFill>
              </a:defRPr>
            </a:lvl5pPr>
            <a:lvl6pPr indent="-228600" lvl="5" marL="2743200" algn="l">
              <a:lnSpc>
                <a:spcPct val="90000"/>
              </a:lnSpc>
              <a:spcBef>
                <a:spcPts val="441"/>
              </a:spcBef>
              <a:spcAft>
                <a:spcPts val="0"/>
              </a:spcAft>
              <a:buSzPts val="1312"/>
              <a:buNone/>
              <a:defRPr sz="1543">
                <a:solidFill>
                  <a:srgbClr val="888888"/>
                </a:solidFill>
              </a:defRPr>
            </a:lvl6pPr>
            <a:lvl7pPr indent="-228600" lvl="6" marL="3200400" algn="l">
              <a:lnSpc>
                <a:spcPct val="90000"/>
              </a:lnSpc>
              <a:spcBef>
                <a:spcPts val="441"/>
              </a:spcBef>
              <a:spcAft>
                <a:spcPts val="0"/>
              </a:spcAft>
              <a:buSzPts val="1312"/>
              <a:buNone/>
              <a:defRPr sz="1543">
                <a:solidFill>
                  <a:srgbClr val="888888"/>
                </a:solidFill>
              </a:defRPr>
            </a:lvl7pPr>
            <a:lvl8pPr indent="-228600" lvl="7" marL="3657600" algn="l">
              <a:lnSpc>
                <a:spcPct val="90000"/>
              </a:lnSpc>
              <a:spcBef>
                <a:spcPts val="441"/>
              </a:spcBef>
              <a:spcAft>
                <a:spcPts val="0"/>
              </a:spcAft>
              <a:buSzPts val="1312"/>
              <a:buNone/>
              <a:defRPr sz="1543">
                <a:solidFill>
                  <a:srgbClr val="888888"/>
                </a:solidFill>
              </a:defRPr>
            </a:lvl8pPr>
            <a:lvl9pPr indent="-228600" lvl="8" marL="4114800" algn="l">
              <a:lnSpc>
                <a:spcPct val="90000"/>
              </a:lnSpc>
              <a:spcBef>
                <a:spcPts val="441"/>
              </a:spcBef>
              <a:spcAft>
                <a:spcPts val="220"/>
              </a:spcAft>
              <a:buSzPts val="1312"/>
              <a:buNone/>
              <a:defRPr sz="1543">
                <a:solidFill>
                  <a:srgbClr val="888888"/>
                </a:solidFill>
              </a:defRPr>
            </a:lvl9pPr>
          </a:lstStyle>
          <a:p/>
        </p:txBody>
      </p:sp>
      <p:sp>
        <p:nvSpPr>
          <p:cNvPr id="53" name="Google Shape;53;p11"/>
          <p:cNvSpPr txBox="1"/>
          <p:nvPr>
            <p:ph idx="10" type="dt"/>
          </p:nvPr>
        </p:nvSpPr>
        <p:spPr>
          <a:xfrm>
            <a:off x="7105441" y="6914584"/>
            <a:ext cx="2186376"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1" type="ftr"/>
          </p:nvPr>
        </p:nvSpPr>
        <p:spPr>
          <a:xfrm>
            <a:off x="1803686" y="6914583"/>
            <a:ext cx="5231844" cy="4024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5" name="Google Shape;55;p11"/>
          <p:cNvGrpSpPr/>
          <p:nvPr/>
        </p:nvGrpSpPr>
        <p:grpSpPr>
          <a:xfrm>
            <a:off x="698789" y="2679312"/>
            <a:ext cx="1008063" cy="1007957"/>
            <a:chOff x="9685338" y="4460675"/>
            <a:chExt cx="1080904" cy="1080902"/>
          </a:xfrm>
        </p:grpSpPr>
        <p:sp>
          <p:nvSpPr>
            <p:cNvPr id="56" name="Google Shape;56;p11"/>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205"/>
                <a:buFont typeface="Rockwell"/>
                <a:buNone/>
              </a:pPr>
              <a:r>
                <a:t/>
              </a:r>
              <a:endParaRPr b="1" i="0" sz="2205" u="none" cap="none" strike="noStrike">
                <a:solidFill>
                  <a:srgbClr val="FFFFFF"/>
                </a:solidFill>
                <a:latin typeface="Rockwell"/>
                <a:ea typeface="Rockwell"/>
                <a:cs typeface="Rockwell"/>
                <a:sym typeface="Rockwell"/>
              </a:endParaRPr>
            </a:p>
          </p:txBody>
        </p:sp>
        <p:sp>
          <p:nvSpPr>
            <p:cNvPr id="57" name="Google Shape;57;p11"/>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984"/>
                <a:buFont typeface="Rockwell"/>
                <a:buNone/>
              </a:pPr>
              <a:r>
                <a:t/>
              </a:r>
              <a:endParaRPr b="0" i="0" sz="1984" u="none" cap="none" strike="noStrike">
                <a:solidFill>
                  <a:srgbClr val="FFFFFF"/>
                </a:solidFill>
                <a:latin typeface="Calibri"/>
                <a:ea typeface="Calibri"/>
                <a:cs typeface="Calibri"/>
                <a:sym typeface="Calibri"/>
              </a:endParaRPr>
            </a:p>
          </p:txBody>
        </p:sp>
      </p:grpSp>
      <p:sp>
        <p:nvSpPr>
          <p:cNvPr id="58" name="Google Shape;58;p11"/>
          <p:cNvSpPr txBox="1"/>
          <p:nvPr>
            <p:ph idx="12" type="sldNum"/>
          </p:nvPr>
        </p:nvSpPr>
        <p:spPr>
          <a:xfrm>
            <a:off x="711564" y="2765274"/>
            <a:ext cx="982513" cy="794033"/>
          </a:xfrm>
          <a:prstGeom prst="rect">
            <a:avLst/>
          </a:prstGeom>
          <a:noFill/>
          <a:ln>
            <a:noFill/>
          </a:ln>
        </p:spPr>
        <p:txBody>
          <a:bodyPr anchorCtr="0" anchor="ctr" bIns="45700" lIns="91425" spcFirstLastPara="1" rIns="91425" wrap="square" tIns="45700">
            <a:noAutofit/>
          </a:bodyPr>
          <a:lstStyle>
            <a:lvl1pPr indent="0" lvl="0" marL="0" marR="0" algn="ctr">
              <a:lnSpc>
                <a:spcPct val="93000"/>
              </a:lnSpc>
              <a:spcBef>
                <a:spcPts val="0"/>
              </a:spcBef>
              <a:buNone/>
              <a:defRPr b="0" i="0" sz="1400" u="none" cap="none" strike="noStrike">
                <a:solidFill>
                  <a:srgbClr val="000000"/>
                </a:solidFill>
                <a:latin typeface="Arial"/>
                <a:ea typeface="Arial"/>
                <a:cs typeface="Arial"/>
                <a:sym typeface="Arial"/>
              </a:defRPr>
            </a:lvl1pPr>
            <a:lvl2pPr indent="0" lvl="1" marL="0" marR="0" algn="ctr">
              <a:lnSpc>
                <a:spcPct val="93000"/>
              </a:lnSpc>
              <a:spcBef>
                <a:spcPts val="0"/>
              </a:spcBef>
              <a:buNone/>
              <a:defRPr b="0" i="0" sz="1400" u="none" cap="none" strike="noStrike">
                <a:solidFill>
                  <a:srgbClr val="000000"/>
                </a:solidFill>
                <a:latin typeface="Arial"/>
                <a:ea typeface="Arial"/>
                <a:cs typeface="Arial"/>
                <a:sym typeface="Arial"/>
              </a:defRPr>
            </a:lvl2pPr>
            <a:lvl3pPr indent="0" lvl="2" marL="0" marR="0" algn="ctr">
              <a:lnSpc>
                <a:spcPct val="93000"/>
              </a:lnSpc>
              <a:spcBef>
                <a:spcPts val="0"/>
              </a:spcBef>
              <a:buNone/>
              <a:defRPr b="0" i="0" sz="1400" u="none" cap="none" strike="noStrike">
                <a:solidFill>
                  <a:srgbClr val="000000"/>
                </a:solidFill>
                <a:latin typeface="Arial"/>
                <a:ea typeface="Arial"/>
                <a:cs typeface="Arial"/>
                <a:sym typeface="Arial"/>
              </a:defRPr>
            </a:lvl3pPr>
            <a:lvl4pPr indent="0" lvl="3" marL="0" marR="0" algn="ctr">
              <a:lnSpc>
                <a:spcPct val="93000"/>
              </a:lnSpc>
              <a:spcBef>
                <a:spcPts val="0"/>
              </a:spcBef>
              <a:buNone/>
              <a:defRPr b="0" i="0" sz="1400" u="none" cap="none" strike="noStrike">
                <a:solidFill>
                  <a:srgbClr val="000000"/>
                </a:solidFill>
                <a:latin typeface="Arial"/>
                <a:ea typeface="Arial"/>
                <a:cs typeface="Arial"/>
                <a:sym typeface="Arial"/>
              </a:defRPr>
            </a:lvl4pPr>
            <a:lvl5pPr indent="0" lvl="4" marL="0" marR="0" algn="ctr">
              <a:lnSpc>
                <a:spcPct val="93000"/>
              </a:lnSpc>
              <a:spcBef>
                <a:spcPts val="0"/>
              </a:spcBef>
              <a:buNone/>
              <a:defRPr b="0" i="0" sz="1400" u="none" cap="none" strike="noStrike">
                <a:solidFill>
                  <a:srgbClr val="000000"/>
                </a:solidFill>
                <a:latin typeface="Arial"/>
                <a:ea typeface="Arial"/>
                <a:cs typeface="Arial"/>
                <a:sym typeface="Arial"/>
              </a:defRPr>
            </a:lvl5pPr>
            <a:lvl6pPr indent="0" lvl="5" marL="0" marR="0" algn="ctr">
              <a:lnSpc>
                <a:spcPct val="93000"/>
              </a:lnSpc>
              <a:spcBef>
                <a:spcPts val="0"/>
              </a:spcBef>
              <a:buNone/>
              <a:defRPr b="0" i="0" sz="1400" u="none" cap="none" strike="noStrike">
                <a:solidFill>
                  <a:srgbClr val="000000"/>
                </a:solidFill>
                <a:latin typeface="Arial"/>
                <a:ea typeface="Arial"/>
                <a:cs typeface="Arial"/>
                <a:sym typeface="Arial"/>
              </a:defRPr>
            </a:lvl6pPr>
            <a:lvl7pPr indent="0" lvl="6" marL="0" marR="0" algn="ctr">
              <a:lnSpc>
                <a:spcPct val="93000"/>
              </a:lnSpc>
              <a:spcBef>
                <a:spcPts val="0"/>
              </a:spcBef>
              <a:buNone/>
              <a:defRPr b="0" i="0" sz="1400" u="none" cap="none" strike="noStrike">
                <a:solidFill>
                  <a:srgbClr val="000000"/>
                </a:solidFill>
                <a:latin typeface="Arial"/>
                <a:ea typeface="Arial"/>
                <a:cs typeface="Arial"/>
                <a:sym typeface="Arial"/>
              </a:defRPr>
            </a:lvl7pPr>
            <a:lvl8pPr indent="0" lvl="7" marL="0" marR="0" algn="ctr">
              <a:lnSpc>
                <a:spcPct val="93000"/>
              </a:lnSpc>
              <a:spcBef>
                <a:spcPts val="0"/>
              </a:spcBef>
              <a:buNone/>
              <a:defRPr b="0" i="0" sz="1400" u="none" cap="none" strike="noStrike">
                <a:solidFill>
                  <a:srgbClr val="000000"/>
                </a:solidFill>
                <a:latin typeface="Arial"/>
                <a:ea typeface="Arial"/>
                <a:cs typeface="Arial"/>
                <a:sym typeface="Arial"/>
              </a:defRPr>
            </a:lvl8pPr>
            <a:lvl9pPr indent="0" lvl="8" marL="0" marR="0" algn="ctr">
              <a:lnSpc>
                <a:spcPct val="93000"/>
              </a:lnSpc>
              <a:spcBef>
                <a:spcPts val="0"/>
              </a:spcBef>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2"/>
          <p:cNvSpPr txBox="1"/>
          <p:nvPr>
            <p:ph type="title"/>
          </p:nvPr>
        </p:nvSpPr>
        <p:spPr>
          <a:xfrm>
            <a:off x="756047" y="534217"/>
            <a:ext cx="8568531" cy="17740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txBox="1"/>
          <p:nvPr>
            <p:ph idx="1" type="body"/>
          </p:nvPr>
        </p:nvSpPr>
        <p:spPr>
          <a:xfrm>
            <a:off x="756047" y="2419096"/>
            <a:ext cx="4032250" cy="4384612"/>
          </a:xfrm>
          <a:prstGeom prst="rect">
            <a:avLst/>
          </a:prstGeom>
          <a:noFill/>
          <a:ln>
            <a:noFill/>
          </a:ln>
        </p:spPr>
        <p:txBody>
          <a:bodyPr anchorCtr="0" anchor="t" bIns="45700" lIns="91425" spcFirstLastPara="1" rIns="91425" wrap="square" tIns="45700">
            <a:normAutofit/>
          </a:bodyPr>
          <a:lstStyle>
            <a:lvl1pPr indent="-347614" lvl="0" marL="457200" algn="l">
              <a:lnSpc>
                <a:spcPct val="90000"/>
              </a:lnSpc>
              <a:spcBef>
                <a:spcPts val="1323"/>
              </a:spcBef>
              <a:spcAft>
                <a:spcPts val="0"/>
              </a:spcAft>
              <a:buSzPts val="1874"/>
              <a:buChar char="▪"/>
              <a:defRPr sz="2205"/>
            </a:lvl1pPr>
            <a:lvl2pPr indent="-335686" lvl="1" marL="914400" algn="l">
              <a:lnSpc>
                <a:spcPct val="90000"/>
              </a:lnSpc>
              <a:spcBef>
                <a:spcPts val="441"/>
              </a:spcBef>
              <a:spcAft>
                <a:spcPts val="0"/>
              </a:spcAft>
              <a:buSzPts val="1686"/>
              <a:buChar char="▪"/>
              <a:defRPr sz="1984"/>
            </a:lvl2pPr>
            <a:lvl3pPr indent="-323811" lvl="2" marL="1371600" algn="l">
              <a:lnSpc>
                <a:spcPct val="90000"/>
              </a:lnSpc>
              <a:spcBef>
                <a:spcPts val="441"/>
              </a:spcBef>
              <a:spcAft>
                <a:spcPts val="0"/>
              </a:spcAft>
              <a:buSzPts val="1499"/>
              <a:buChar char="▪"/>
              <a:defRPr sz="1764"/>
            </a:lvl3pPr>
            <a:lvl4pPr indent="-323811" lvl="3" marL="1828800" algn="l">
              <a:lnSpc>
                <a:spcPct val="90000"/>
              </a:lnSpc>
              <a:spcBef>
                <a:spcPts val="441"/>
              </a:spcBef>
              <a:spcAft>
                <a:spcPts val="0"/>
              </a:spcAft>
              <a:buSzPts val="1499"/>
              <a:buChar char="▪"/>
              <a:defRPr sz="1764"/>
            </a:lvl4pPr>
            <a:lvl5pPr indent="-323811" lvl="4" marL="2286000" algn="l">
              <a:lnSpc>
                <a:spcPct val="90000"/>
              </a:lnSpc>
              <a:spcBef>
                <a:spcPts val="441"/>
              </a:spcBef>
              <a:spcAft>
                <a:spcPts val="0"/>
              </a:spcAft>
              <a:buSzPts val="1499"/>
              <a:buChar char="▪"/>
              <a:defRPr sz="1764"/>
            </a:lvl5pPr>
            <a:lvl6pPr indent="-335686" lvl="5" marL="2743200" algn="l">
              <a:lnSpc>
                <a:spcPct val="90000"/>
              </a:lnSpc>
              <a:spcBef>
                <a:spcPts val="441"/>
              </a:spcBef>
              <a:spcAft>
                <a:spcPts val="0"/>
              </a:spcAft>
              <a:buSzPts val="1686"/>
              <a:buChar char="▪"/>
              <a:defRPr sz="1984"/>
            </a:lvl6pPr>
            <a:lvl7pPr indent="-335686" lvl="6" marL="3200400" algn="l">
              <a:lnSpc>
                <a:spcPct val="90000"/>
              </a:lnSpc>
              <a:spcBef>
                <a:spcPts val="441"/>
              </a:spcBef>
              <a:spcAft>
                <a:spcPts val="0"/>
              </a:spcAft>
              <a:buSzPts val="1686"/>
              <a:buChar char="▪"/>
              <a:defRPr sz="1984"/>
            </a:lvl7pPr>
            <a:lvl8pPr indent="-335686" lvl="7" marL="3657600" algn="l">
              <a:lnSpc>
                <a:spcPct val="90000"/>
              </a:lnSpc>
              <a:spcBef>
                <a:spcPts val="441"/>
              </a:spcBef>
              <a:spcAft>
                <a:spcPts val="0"/>
              </a:spcAft>
              <a:buSzPts val="1686"/>
              <a:buChar char="▪"/>
              <a:defRPr sz="1984"/>
            </a:lvl8pPr>
            <a:lvl9pPr indent="-335686" lvl="8" marL="4114800" algn="l">
              <a:lnSpc>
                <a:spcPct val="90000"/>
              </a:lnSpc>
              <a:spcBef>
                <a:spcPts val="441"/>
              </a:spcBef>
              <a:spcAft>
                <a:spcPts val="220"/>
              </a:spcAft>
              <a:buSzPts val="1686"/>
              <a:buChar char="▪"/>
              <a:defRPr sz="1984"/>
            </a:lvl9pPr>
          </a:lstStyle>
          <a:p/>
        </p:txBody>
      </p:sp>
      <p:sp>
        <p:nvSpPr>
          <p:cNvPr id="62" name="Google Shape;62;p12"/>
          <p:cNvSpPr txBox="1"/>
          <p:nvPr>
            <p:ph idx="2" type="body"/>
          </p:nvPr>
        </p:nvSpPr>
        <p:spPr>
          <a:xfrm>
            <a:off x="5283088" y="2419096"/>
            <a:ext cx="4032250" cy="4384612"/>
          </a:xfrm>
          <a:prstGeom prst="rect">
            <a:avLst/>
          </a:prstGeom>
          <a:noFill/>
          <a:ln>
            <a:noFill/>
          </a:ln>
        </p:spPr>
        <p:txBody>
          <a:bodyPr anchorCtr="0" anchor="t" bIns="45700" lIns="91425" spcFirstLastPara="1" rIns="91425" wrap="square" tIns="45700">
            <a:normAutofit/>
          </a:bodyPr>
          <a:lstStyle>
            <a:lvl1pPr indent="-347614" lvl="0" marL="457200" algn="l">
              <a:lnSpc>
                <a:spcPct val="90000"/>
              </a:lnSpc>
              <a:spcBef>
                <a:spcPts val="1323"/>
              </a:spcBef>
              <a:spcAft>
                <a:spcPts val="0"/>
              </a:spcAft>
              <a:buSzPts val="1874"/>
              <a:buChar char="▪"/>
              <a:defRPr sz="2205"/>
            </a:lvl1pPr>
            <a:lvl2pPr indent="-335686" lvl="1" marL="914400" algn="l">
              <a:lnSpc>
                <a:spcPct val="90000"/>
              </a:lnSpc>
              <a:spcBef>
                <a:spcPts val="441"/>
              </a:spcBef>
              <a:spcAft>
                <a:spcPts val="0"/>
              </a:spcAft>
              <a:buSzPts val="1686"/>
              <a:buChar char="▪"/>
              <a:defRPr sz="1984"/>
            </a:lvl2pPr>
            <a:lvl3pPr indent="-323811" lvl="2" marL="1371600" algn="l">
              <a:lnSpc>
                <a:spcPct val="90000"/>
              </a:lnSpc>
              <a:spcBef>
                <a:spcPts val="441"/>
              </a:spcBef>
              <a:spcAft>
                <a:spcPts val="0"/>
              </a:spcAft>
              <a:buSzPts val="1499"/>
              <a:buChar char="▪"/>
              <a:defRPr sz="1764"/>
            </a:lvl3pPr>
            <a:lvl4pPr indent="-323811" lvl="3" marL="1828800" algn="l">
              <a:lnSpc>
                <a:spcPct val="90000"/>
              </a:lnSpc>
              <a:spcBef>
                <a:spcPts val="441"/>
              </a:spcBef>
              <a:spcAft>
                <a:spcPts val="0"/>
              </a:spcAft>
              <a:buSzPts val="1499"/>
              <a:buChar char="▪"/>
              <a:defRPr sz="1764"/>
            </a:lvl4pPr>
            <a:lvl5pPr indent="-323811" lvl="4" marL="2286000" algn="l">
              <a:lnSpc>
                <a:spcPct val="90000"/>
              </a:lnSpc>
              <a:spcBef>
                <a:spcPts val="441"/>
              </a:spcBef>
              <a:spcAft>
                <a:spcPts val="0"/>
              </a:spcAft>
              <a:buSzPts val="1499"/>
              <a:buChar char="▪"/>
              <a:defRPr sz="1764"/>
            </a:lvl5pPr>
            <a:lvl6pPr indent="-335686" lvl="5" marL="2743200" algn="l">
              <a:lnSpc>
                <a:spcPct val="90000"/>
              </a:lnSpc>
              <a:spcBef>
                <a:spcPts val="441"/>
              </a:spcBef>
              <a:spcAft>
                <a:spcPts val="0"/>
              </a:spcAft>
              <a:buSzPts val="1686"/>
              <a:buChar char="▪"/>
              <a:defRPr sz="1984"/>
            </a:lvl6pPr>
            <a:lvl7pPr indent="-335686" lvl="6" marL="3200400" algn="l">
              <a:lnSpc>
                <a:spcPct val="90000"/>
              </a:lnSpc>
              <a:spcBef>
                <a:spcPts val="441"/>
              </a:spcBef>
              <a:spcAft>
                <a:spcPts val="0"/>
              </a:spcAft>
              <a:buSzPts val="1686"/>
              <a:buChar char="▪"/>
              <a:defRPr sz="1984"/>
            </a:lvl7pPr>
            <a:lvl8pPr indent="-335686" lvl="7" marL="3657600" algn="l">
              <a:lnSpc>
                <a:spcPct val="90000"/>
              </a:lnSpc>
              <a:spcBef>
                <a:spcPts val="441"/>
              </a:spcBef>
              <a:spcAft>
                <a:spcPts val="0"/>
              </a:spcAft>
              <a:buSzPts val="1686"/>
              <a:buChar char="▪"/>
              <a:defRPr sz="1984"/>
            </a:lvl8pPr>
            <a:lvl9pPr indent="-335686" lvl="8" marL="4114800" algn="l">
              <a:lnSpc>
                <a:spcPct val="90000"/>
              </a:lnSpc>
              <a:spcBef>
                <a:spcPts val="441"/>
              </a:spcBef>
              <a:spcAft>
                <a:spcPts val="220"/>
              </a:spcAft>
              <a:buSzPts val="1686"/>
              <a:buChar char="▪"/>
              <a:defRPr sz="1984"/>
            </a:lvl9pPr>
          </a:lstStyle>
          <a:p/>
        </p:txBody>
      </p:sp>
      <p:sp>
        <p:nvSpPr>
          <p:cNvPr id="63" name="Google Shape;63;p12"/>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1" type="ftr"/>
          </p:nvPr>
        </p:nvSpPr>
        <p:spPr>
          <a:xfrm>
            <a:off x="756047" y="6914584"/>
            <a:ext cx="5231844" cy="4024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algn="ctr">
              <a:lnSpc>
                <a:spcPct val="93000"/>
              </a:lnSpc>
              <a:spcBef>
                <a:spcPts val="0"/>
              </a:spcBef>
              <a:buNone/>
              <a:defRPr b="0" sz="1400" strike="noStrike">
                <a:solidFill>
                  <a:srgbClr val="000000"/>
                </a:solidFill>
                <a:latin typeface="Arial"/>
                <a:ea typeface="Arial"/>
                <a:cs typeface="Arial"/>
                <a:sym typeface="Arial"/>
              </a:defRPr>
            </a:lvl1pPr>
            <a:lvl2pPr indent="0" lvl="1" marL="0" algn="ctr">
              <a:lnSpc>
                <a:spcPct val="93000"/>
              </a:lnSpc>
              <a:spcBef>
                <a:spcPts val="0"/>
              </a:spcBef>
              <a:buNone/>
              <a:defRPr b="0" sz="1400" strike="noStrike">
                <a:solidFill>
                  <a:srgbClr val="000000"/>
                </a:solidFill>
                <a:latin typeface="Arial"/>
                <a:ea typeface="Arial"/>
                <a:cs typeface="Arial"/>
                <a:sym typeface="Arial"/>
              </a:defRPr>
            </a:lvl2pPr>
            <a:lvl3pPr indent="0" lvl="2" marL="0" algn="ctr">
              <a:lnSpc>
                <a:spcPct val="93000"/>
              </a:lnSpc>
              <a:spcBef>
                <a:spcPts val="0"/>
              </a:spcBef>
              <a:buNone/>
              <a:defRPr b="0" sz="1400" strike="noStrike">
                <a:solidFill>
                  <a:srgbClr val="000000"/>
                </a:solidFill>
                <a:latin typeface="Arial"/>
                <a:ea typeface="Arial"/>
                <a:cs typeface="Arial"/>
                <a:sym typeface="Arial"/>
              </a:defRPr>
            </a:lvl3pPr>
            <a:lvl4pPr indent="0" lvl="3" marL="0" algn="ctr">
              <a:lnSpc>
                <a:spcPct val="93000"/>
              </a:lnSpc>
              <a:spcBef>
                <a:spcPts val="0"/>
              </a:spcBef>
              <a:buNone/>
              <a:defRPr b="0" sz="1400" strike="noStrike">
                <a:solidFill>
                  <a:srgbClr val="000000"/>
                </a:solidFill>
                <a:latin typeface="Arial"/>
                <a:ea typeface="Arial"/>
                <a:cs typeface="Arial"/>
                <a:sym typeface="Arial"/>
              </a:defRPr>
            </a:lvl4pPr>
            <a:lvl5pPr indent="0" lvl="4" marL="0" algn="ctr">
              <a:lnSpc>
                <a:spcPct val="93000"/>
              </a:lnSpc>
              <a:spcBef>
                <a:spcPts val="0"/>
              </a:spcBef>
              <a:buNone/>
              <a:defRPr b="0" sz="1400" strike="noStrike">
                <a:solidFill>
                  <a:srgbClr val="000000"/>
                </a:solidFill>
                <a:latin typeface="Arial"/>
                <a:ea typeface="Arial"/>
                <a:cs typeface="Arial"/>
                <a:sym typeface="Arial"/>
              </a:defRPr>
            </a:lvl5pPr>
            <a:lvl6pPr indent="0" lvl="5" marL="0" algn="ctr">
              <a:lnSpc>
                <a:spcPct val="93000"/>
              </a:lnSpc>
              <a:spcBef>
                <a:spcPts val="0"/>
              </a:spcBef>
              <a:buNone/>
              <a:defRPr b="0" sz="1400" strike="noStrike">
                <a:solidFill>
                  <a:srgbClr val="000000"/>
                </a:solidFill>
                <a:latin typeface="Arial"/>
                <a:ea typeface="Arial"/>
                <a:cs typeface="Arial"/>
                <a:sym typeface="Arial"/>
              </a:defRPr>
            </a:lvl6pPr>
            <a:lvl7pPr indent="0" lvl="6" marL="0" algn="ctr">
              <a:lnSpc>
                <a:spcPct val="93000"/>
              </a:lnSpc>
              <a:spcBef>
                <a:spcPts val="0"/>
              </a:spcBef>
              <a:buNone/>
              <a:defRPr b="0" sz="1400" strike="noStrike">
                <a:solidFill>
                  <a:srgbClr val="000000"/>
                </a:solidFill>
                <a:latin typeface="Arial"/>
                <a:ea typeface="Arial"/>
                <a:cs typeface="Arial"/>
                <a:sym typeface="Arial"/>
              </a:defRPr>
            </a:lvl7pPr>
            <a:lvl8pPr indent="0" lvl="7" marL="0" algn="ctr">
              <a:lnSpc>
                <a:spcPct val="93000"/>
              </a:lnSpc>
              <a:spcBef>
                <a:spcPts val="0"/>
              </a:spcBef>
              <a:buNone/>
              <a:defRPr b="0" sz="1400" strike="noStrike">
                <a:solidFill>
                  <a:srgbClr val="000000"/>
                </a:solidFill>
                <a:latin typeface="Arial"/>
                <a:ea typeface="Arial"/>
                <a:cs typeface="Arial"/>
                <a:sym typeface="Arial"/>
              </a:defRPr>
            </a:lvl8pPr>
            <a:lvl9pPr indent="0" lvl="8" marL="0" algn="ctr">
              <a:lnSpc>
                <a:spcPct val="93000"/>
              </a:lnSpc>
              <a:spcBef>
                <a:spcPts val="0"/>
              </a:spcBef>
              <a:buNone/>
              <a:defRPr b="0" sz="1400"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6" name="Shape 66"/>
        <p:cNvGrpSpPr/>
        <p:nvPr/>
      </p:nvGrpSpPr>
      <p:grpSpPr>
        <a:xfrm>
          <a:off x="0" y="0"/>
          <a:ext cx="0" cy="0"/>
          <a:chOff x="0" y="0"/>
          <a:chExt cx="0" cy="0"/>
        </a:xfrm>
      </p:grpSpPr>
      <p:sp>
        <p:nvSpPr>
          <p:cNvPr id="67" name="Google Shape;67;p13"/>
          <p:cNvSpPr txBox="1"/>
          <p:nvPr>
            <p:ph idx="1" type="body"/>
          </p:nvPr>
        </p:nvSpPr>
        <p:spPr>
          <a:xfrm>
            <a:off x="756047" y="2257823"/>
            <a:ext cx="4032250" cy="70557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23"/>
              </a:spcBef>
              <a:spcAft>
                <a:spcPts val="0"/>
              </a:spcAft>
              <a:buSzPts val="1874"/>
              <a:buNone/>
              <a:defRPr b="1" sz="2205">
                <a:solidFill>
                  <a:srgbClr val="9E3611"/>
                </a:solidFill>
              </a:defRPr>
            </a:lvl1pPr>
            <a:lvl2pPr indent="-228600" lvl="1" marL="914400" algn="l">
              <a:lnSpc>
                <a:spcPct val="90000"/>
              </a:lnSpc>
              <a:spcBef>
                <a:spcPts val="441"/>
              </a:spcBef>
              <a:spcAft>
                <a:spcPts val="0"/>
              </a:spcAft>
              <a:buSzPts val="1874"/>
              <a:buNone/>
              <a:defRPr b="1" sz="2205"/>
            </a:lvl2pPr>
            <a:lvl3pPr indent="-228600" lvl="2" marL="1371600" algn="l">
              <a:lnSpc>
                <a:spcPct val="90000"/>
              </a:lnSpc>
              <a:spcBef>
                <a:spcPts val="441"/>
              </a:spcBef>
              <a:spcAft>
                <a:spcPts val="0"/>
              </a:spcAft>
              <a:buSzPts val="1686"/>
              <a:buNone/>
              <a:defRPr b="1" sz="1984"/>
            </a:lvl3pPr>
            <a:lvl4pPr indent="-228600" lvl="3" marL="1828800" algn="l">
              <a:lnSpc>
                <a:spcPct val="90000"/>
              </a:lnSpc>
              <a:spcBef>
                <a:spcPts val="441"/>
              </a:spcBef>
              <a:spcAft>
                <a:spcPts val="0"/>
              </a:spcAft>
              <a:buSzPts val="1499"/>
              <a:buNone/>
              <a:defRPr b="1" sz="1764"/>
            </a:lvl4pPr>
            <a:lvl5pPr indent="-228600" lvl="4" marL="2286000" algn="l">
              <a:lnSpc>
                <a:spcPct val="90000"/>
              </a:lnSpc>
              <a:spcBef>
                <a:spcPts val="441"/>
              </a:spcBef>
              <a:spcAft>
                <a:spcPts val="0"/>
              </a:spcAft>
              <a:buSzPts val="1499"/>
              <a:buNone/>
              <a:defRPr b="1" sz="1764"/>
            </a:lvl5pPr>
            <a:lvl6pPr indent="-228600" lvl="5" marL="2743200" algn="l">
              <a:lnSpc>
                <a:spcPct val="90000"/>
              </a:lnSpc>
              <a:spcBef>
                <a:spcPts val="441"/>
              </a:spcBef>
              <a:spcAft>
                <a:spcPts val="0"/>
              </a:spcAft>
              <a:buSzPts val="1499"/>
              <a:buNone/>
              <a:defRPr b="1" sz="1764"/>
            </a:lvl6pPr>
            <a:lvl7pPr indent="-228600" lvl="6" marL="3200400" algn="l">
              <a:lnSpc>
                <a:spcPct val="90000"/>
              </a:lnSpc>
              <a:spcBef>
                <a:spcPts val="441"/>
              </a:spcBef>
              <a:spcAft>
                <a:spcPts val="0"/>
              </a:spcAft>
              <a:buSzPts val="1499"/>
              <a:buNone/>
              <a:defRPr b="1" sz="1764"/>
            </a:lvl7pPr>
            <a:lvl8pPr indent="-228600" lvl="7" marL="3657600" algn="l">
              <a:lnSpc>
                <a:spcPct val="90000"/>
              </a:lnSpc>
              <a:spcBef>
                <a:spcPts val="441"/>
              </a:spcBef>
              <a:spcAft>
                <a:spcPts val="0"/>
              </a:spcAft>
              <a:buSzPts val="1499"/>
              <a:buNone/>
              <a:defRPr b="1" sz="1764"/>
            </a:lvl8pPr>
            <a:lvl9pPr indent="-228600" lvl="8" marL="4114800" algn="l">
              <a:lnSpc>
                <a:spcPct val="90000"/>
              </a:lnSpc>
              <a:spcBef>
                <a:spcPts val="441"/>
              </a:spcBef>
              <a:spcAft>
                <a:spcPts val="220"/>
              </a:spcAft>
              <a:buSzPts val="1499"/>
              <a:buNone/>
              <a:defRPr b="1" sz="1764"/>
            </a:lvl9pPr>
          </a:lstStyle>
          <a:p/>
        </p:txBody>
      </p:sp>
      <p:sp>
        <p:nvSpPr>
          <p:cNvPr id="68" name="Google Shape;68;p13"/>
          <p:cNvSpPr txBox="1"/>
          <p:nvPr>
            <p:ph idx="2" type="body"/>
          </p:nvPr>
        </p:nvSpPr>
        <p:spPr>
          <a:xfrm>
            <a:off x="756047" y="3023870"/>
            <a:ext cx="4032250" cy="3628644"/>
          </a:xfrm>
          <a:prstGeom prst="rect">
            <a:avLst/>
          </a:prstGeom>
          <a:noFill/>
          <a:ln>
            <a:noFill/>
          </a:ln>
        </p:spPr>
        <p:txBody>
          <a:bodyPr anchorCtr="0" anchor="t" bIns="45700" lIns="91425" spcFirstLastPara="1" rIns="91425" wrap="square" tIns="45700">
            <a:normAutofit/>
          </a:bodyPr>
          <a:lstStyle>
            <a:lvl1pPr indent="-347614" lvl="0" marL="457200" algn="l">
              <a:lnSpc>
                <a:spcPct val="90000"/>
              </a:lnSpc>
              <a:spcBef>
                <a:spcPts val="1323"/>
              </a:spcBef>
              <a:spcAft>
                <a:spcPts val="0"/>
              </a:spcAft>
              <a:buSzPts val="1874"/>
              <a:buChar char="▪"/>
              <a:defRPr sz="2205"/>
            </a:lvl1pPr>
            <a:lvl2pPr indent="-335686" lvl="1" marL="914400" algn="l">
              <a:lnSpc>
                <a:spcPct val="90000"/>
              </a:lnSpc>
              <a:spcBef>
                <a:spcPts val="441"/>
              </a:spcBef>
              <a:spcAft>
                <a:spcPts val="0"/>
              </a:spcAft>
              <a:buSzPts val="1686"/>
              <a:buChar char="▪"/>
              <a:defRPr sz="1984"/>
            </a:lvl2pPr>
            <a:lvl3pPr indent="-323811" lvl="2" marL="1371600" algn="l">
              <a:lnSpc>
                <a:spcPct val="90000"/>
              </a:lnSpc>
              <a:spcBef>
                <a:spcPts val="441"/>
              </a:spcBef>
              <a:spcAft>
                <a:spcPts val="0"/>
              </a:spcAft>
              <a:buSzPts val="1499"/>
              <a:buChar char="▪"/>
              <a:defRPr sz="1764"/>
            </a:lvl3pPr>
            <a:lvl4pPr indent="-323811" lvl="3" marL="1828800" algn="l">
              <a:lnSpc>
                <a:spcPct val="90000"/>
              </a:lnSpc>
              <a:spcBef>
                <a:spcPts val="441"/>
              </a:spcBef>
              <a:spcAft>
                <a:spcPts val="0"/>
              </a:spcAft>
              <a:buSzPts val="1499"/>
              <a:buChar char="▪"/>
              <a:defRPr sz="1764"/>
            </a:lvl4pPr>
            <a:lvl5pPr indent="-323811" lvl="4" marL="2286000" algn="l">
              <a:lnSpc>
                <a:spcPct val="90000"/>
              </a:lnSpc>
              <a:spcBef>
                <a:spcPts val="441"/>
              </a:spcBef>
              <a:spcAft>
                <a:spcPts val="0"/>
              </a:spcAft>
              <a:buSzPts val="1499"/>
              <a:buChar char="▪"/>
              <a:defRPr sz="1764"/>
            </a:lvl5pPr>
            <a:lvl6pPr indent="-323811" lvl="5" marL="2743200" algn="l">
              <a:lnSpc>
                <a:spcPct val="90000"/>
              </a:lnSpc>
              <a:spcBef>
                <a:spcPts val="441"/>
              </a:spcBef>
              <a:spcAft>
                <a:spcPts val="0"/>
              </a:spcAft>
              <a:buSzPts val="1499"/>
              <a:buChar char="▪"/>
              <a:defRPr sz="1764"/>
            </a:lvl6pPr>
            <a:lvl7pPr indent="-323811" lvl="6" marL="3200400" algn="l">
              <a:lnSpc>
                <a:spcPct val="90000"/>
              </a:lnSpc>
              <a:spcBef>
                <a:spcPts val="441"/>
              </a:spcBef>
              <a:spcAft>
                <a:spcPts val="0"/>
              </a:spcAft>
              <a:buSzPts val="1499"/>
              <a:buChar char="▪"/>
              <a:defRPr sz="1764"/>
            </a:lvl7pPr>
            <a:lvl8pPr indent="-323812" lvl="7" marL="3657600" algn="l">
              <a:lnSpc>
                <a:spcPct val="90000"/>
              </a:lnSpc>
              <a:spcBef>
                <a:spcPts val="441"/>
              </a:spcBef>
              <a:spcAft>
                <a:spcPts val="0"/>
              </a:spcAft>
              <a:buSzPts val="1499"/>
              <a:buChar char="▪"/>
              <a:defRPr sz="1764"/>
            </a:lvl8pPr>
            <a:lvl9pPr indent="-323812" lvl="8" marL="4114800" algn="l">
              <a:lnSpc>
                <a:spcPct val="90000"/>
              </a:lnSpc>
              <a:spcBef>
                <a:spcPts val="441"/>
              </a:spcBef>
              <a:spcAft>
                <a:spcPts val="220"/>
              </a:spcAft>
              <a:buSzPts val="1499"/>
              <a:buChar char="▪"/>
              <a:defRPr sz="1764"/>
            </a:lvl9pPr>
          </a:lstStyle>
          <a:p/>
        </p:txBody>
      </p:sp>
      <p:sp>
        <p:nvSpPr>
          <p:cNvPr id="69" name="Google Shape;69;p13"/>
          <p:cNvSpPr txBox="1"/>
          <p:nvPr>
            <p:ph idx="3" type="body"/>
          </p:nvPr>
        </p:nvSpPr>
        <p:spPr>
          <a:xfrm>
            <a:off x="5314590" y="2257823"/>
            <a:ext cx="4032250" cy="70557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23"/>
              </a:spcBef>
              <a:spcAft>
                <a:spcPts val="0"/>
              </a:spcAft>
              <a:buSzPts val="1874"/>
              <a:buNone/>
              <a:defRPr b="1" sz="2205">
                <a:solidFill>
                  <a:srgbClr val="9E3611"/>
                </a:solidFill>
              </a:defRPr>
            </a:lvl1pPr>
            <a:lvl2pPr indent="-228600" lvl="1" marL="914400" algn="l">
              <a:lnSpc>
                <a:spcPct val="90000"/>
              </a:lnSpc>
              <a:spcBef>
                <a:spcPts val="441"/>
              </a:spcBef>
              <a:spcAft>
                <a:spcPts val="0"/>
              </a:spcAft>
              <a:buSzPts val="1874"/>
              <a:buNone/>
              <a:defRPr b="1" sz="2205"/>
            </a:lvl2pPr>
            <a:lvl3pPr indent="-228600" lvl="2" marL="1371600" algn="l">
              <a:lnSpc>
                <a:spcPct val="90000"/>
              </a:lnSpc>
              <a:spcBef>
                <a:spcPts val="441"/>
              </a:spcBef>
              <a:spcAft>
                <a:spcPts val="0"/>
              </a:spcAft>
              <a:buSzPts val="1686"/>
              <a:buNone/>
              <a:defRPr b="1" sz="1984"/>
            </a:lvl3pPr>
            <a:lvl4pPr indent="-228600" lvl="3" marL="1828800" algn="l">
              <a:lnSpc>
                <a:spcPct val="90000"/>
              </a:lnSpc>
              <a:spcBef>
                <a:spcPts val="441"/>
              </a:spcBef>
              <a:spcAft>
                <a:spcPts val="0"/>
              </a:spcAft>
              <a:buSzPts val="1499"/>
              <a:buNone/>
              <a:defRPr b="1" sz="1764"/>
            </a:lvl4pPr>
            <a:lvl5pPr indent="-228600" lvl="4" marL="2286000" algn="l">
              <a:lnSpc>
                <a:spcPct val="90000"/>
              </a:lnSpc>
              <a:spcBef>
                <a:spcPts val="441"/>
              </a:spcBef>
              <a:spcAft>
                <a:spcPts val="0"/>
              </a:spcAft>
              <a:buSzPts val="1499"/>
              <a:buNone/>
              <a:defRPr b="1" sz="1764"/>
            </a:lvl5pPr>
            <a:lvl6pPr indent="-228600" lvl="5" marL="2743200" algn="l">
              <a:lnSpc>
                <a:spcPct val="90000"/>
              </a:lnSpc>
              <a:spcBef>
                <a:spcPts val="441"/>
              </a:spcBef>
              <a:spcAft>
                <a:spcPts val="0"/>
              </a:spcAft>
              <a:buSzPts val="1499"/>
              <a:buNone/>
              <a:defRPr b="1" sz="1764"/>
            </a:lvl6pPr>
            <a:lvl7pPr indent="-228600" lvl="6" marL="3200400" algn="l">
              <a:lnSpc>
                <a:spcPct val="90000"/>
              </a:lnSpc>
              <a:spcBef>
                <a:spcPts val="441"/>
              </a:spcBef>
              <a:spcAft>
                <a:spcPts val="0"/>
              </a:spcAft>
              <a:buSzPts val="1499"/>
              <a:buNone/>
              <a:defRPr b="1" sz="1764"/>
            </a:lvl7pPr>
            <a:lvl8pPr indent="-228600" lvl="7" marL="3657600" algn="l">
              <a:lnSpc>
                <a:spcPct val="90000"/>
              </a:lnSpc>
              <a:spcBef>
                <a:spcPts val="441"/>
              </a:spcBef>
              <a:spcAft>
                <a:spcPts val="0"/>
              </a:spcAft>
              <a:buSzPts val="1499"/>
              <a:buNone/>
              <a:defRPr b="1" sz="1764"/>
            </a:lvl8pPr>
            <a:lvl9pPr indent="-228600" lvl="8" marL="4114800" algn="l">
              <a:lnSpc>
                <a:spcPct val="90000"/>
              </a:lnSpc>
              <a:spcBef>
                <a:spcPts val="441"/>
              </a:spcBef>
              <a:spcAft>
                <a:spcPts val="220"/>
              </a:spcAft>
              <a:buSzPts val="1499"/>
              <a:buNone/>
              <a:defRPr b="1" sz="1764"/>
            </a:lvl9pPr>
          </a:lstStyle>
          <a:p/>
        </p:txBody>
      </p:sp>
      <p:sp>
        <p:nvSpPr>
          <p:cNvPr id="70" name="Google Shape;70;p13"/>
          <p:cNvSpPr txBox="1"/>
          <p:nvPr>
            <p:ph idx="4" type="body"/>
          </p:nvPr>
        </p:nvSpPr>
        <p:spPr>
          <a:xfrm>
            <a:off x="5314590" y="3023870"/>
            <a:ext cx="4032250" cy="3628644"/>
          </a:xfrm>
          <a:prstGeom prst="rect">
            <a:avLst/>
          </a:prstGeom>
          <a:noFill/>
          <a:ln>
            <a:noFill/>
          </a:ln>
        </p:spPr>
        <p:txBody>
          <a:bodyPr anchorCtr="0" anchor="t" bIns="45700" lIns="91425" spcFirstLastPara="1" rIns="91425" wrap="square" tIns="45700">
            <a:normAutofit/>
          </a:bodyPr>
          <a:lstStyle>
            <a:lvl1pPr indent="-347614" lvl="0" marL="457200" algn="l">
              <a:lnSpc>
                <a:spcPct val="90000"/>
              </a:lnSpc>
              <a:spcBef>
                <a:spcPts val="1323"/>
              </a:spcBef>
              <a:spcAft>
                <a:spcPts val="0"/>
              </a:spcAft>
              <a:buSzPts val="1874"/>
              <a:buChar char="▪"/>
              <a:defRPr sz="2205"/>
            </a:lvl1pPr>
            <a:lvl2pPr indent="-335686" lvl="1" marL="914400" algn="l">
              <a:lnSpc>
                <a:spcPct val="90000"/>
              </a:lnSpc>
              <a:spcBef>
                <a:spcPts val="441"/>
              </a:spcBef>
              <a:spcAft>
                <a:spcPts val="0"/>
              </a:spcAft>
              <a:buSzPts val="1686"/>
              <a:buChar char="▪"/>
              <a:defRPr sz="1984"/>
            </a:lvl2pPr>
            <a:lvl3pPr indent="-323811" lvl="2" marL="1371600" algn="l">
              <a:lnSpc>
                <a:spcPct val="90000"/>
              </a:lnSpc>
              <a:spcBef>
                <a:spcPts val="441"/>
              </a:spcBef>
              <a:spcAft>
                <a:spcPts val="0"/>
              </a:spcAft>
              <a:buSzPts val="1499"/>
              <a:buChar char="▪"/>
              <a:defRPr sz="1764"/>
            </a:lvl3pPr>
            <a:lvl4pPr indent="-323811" lvl="3" marL="1828800" algn="l">
              <a:lnSpc>
                <a:spcPct val="90000"/>
              </a:lnSpc>
              <a:spcBef>
                <a:spcPts val="441"/>
              </a:spcBef>
              <a:spcAft>
                <a:spcPts val="0"/>
              </a:spcAft>
              <a:buSzPts val="1499"/>
              <a:buChar char="▪"/>
              <a:defRPr sz="1764"/>
            </a:lvl4pPr>
            <a:lvl5pPr indent="-323811" lvl="4" marL="2286000" algn="l">
              <a:lnSpc>
                <a:spcPct val="90000"/>
              </a:lnSpc>
              <a:spcBef>
                <a:spcPts val="441"/>
              </a:spcBef>
              <a:spcAft>
                <a:spcPts val="0"/>
              </a:spcAft>
              <a:buSzPts val="1499"/>
              <a:buChar char="▪"/>
              <a:defRPr sz="1764"/>
            </a:lvl5pPr>
            <a:lvl6pPr indent="-323811" lvl="5" marL="2743200" algn="l">
              <a:lnSpc>
                <a:spcPct val="90000"/>
              </a:lnSpc>
              <a:spcBef>
                <a:spcPts val="441"/>
              </a:spcBef>
              <a:spcAft>
                <a:spcPts val="0"/>
              </a:spcAft>
              <a:buSzPts val="1499"/>
              <a:buChar char="▪"/>
              <a:defRPr sz="1764"/>
            </a:lvl6pPr>
            <a:lvl7pPr indent="-323811" lvl="6" marL="3200400" algn="l">
              <a:lnSpc>
                <a:spcPct val="90000"/>
              </a:lnSpc>
              <a:spcBef>
                <a:spcPts val="441"/>
              </a:spcBef>
              <a:spcAft>
                <a:spcPts val="0"/>
              </a:spcAft>
              <a:buSzPts val="1499"/>
              <a:buChar char="▪"/>
              <a:defRPr sz="1764"/>
            </a:lvl7pPr>
            <a:lvl8pPr indent="-323812" lvl="7" marL="3657600" algn="l">
              <a:lnSpc>
                <a:spcPct val="90000"/>
              </a:lnSpc>
              <a:spcBef>
                <a:spcPts val="441"/>
              </a:spcBef>
              <a:spcAft>
                <a:spcPts val="0"/>
              </a:spcAft>
              <a:buSzPts val="1499"/>
              <a:buChar char="▪"/>
              <a:defRPr sz="1764"/>
            </a:lvl8pPr>
            <a:lvl9pPr indent="-323812" lvl="8" marL="4114800" algn="l">
              <a:lnSpc>
                <a:spcPct val="90000"/>
              </a:lnSpc>
              <a:spcBef>
                <a:spcPts val="441"/>
              </a:spcBef>
              <a:spcAft>
                <a:spcPts val="220"/>
              </a:spcAft>
              <a:buSzPts val="1499"/>
              <a:buChar char="▪"/>
              <a:defRPr sz="1764"/>
            </a:lvl9pPr>
          </a:lstStyle>
          <a:p/>
        </p:txBody>
      </p:sp>
      <p:sp>
        <p:nvSpPr>
          <p:cNvPr id="71" name="Google Shape;71;p13"/>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756047" y="6914584"/>
            <a:ext cx="5231844" cy="4024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algn="ctr">
              <a:lnSpc>
                <a:spcPct val="93000"/>
              </a:lnSpc>
              <a:spcBef>
                <a:spcPts val="0"/>
              </a:spcBef>
              <a:buNone/>
              <a:defRPr b="0" sz="1400" strike="noStrike">
                <a:solidFill>
                  <a:srgbClr val="000000"/>
                </a:solidFill>
                <a:latin typeface="Arial"/>
                <a:ea typeface="Arial"/>
                <a:cs typeface="Arial"/>
                <a:sym typeface="Arial"/>
              </a:defRPr>
            </a:lvl1pPr>
            <a:lvl2pPr indent="0" lvl="1" marL="0" algn="ctr">
              <a:lnSpc>
                <a:spcPct val="93000"/>
              </a:lnSpc>
              <a:spcBef>
                <a:spcPts val="0"/>
              </a:spcBef>
              <a:buNone/>
              <a:defRPr b="0" sz="1400" strike="noStrike">
                <a:solidFill>
                  <a:srgbClr val="000000"/>
                </a:solidFill>
                <a:latin typeface="Arial"/>
                <a:ea typeface="Arial"/>
                <a:cs typeface="Arial"/>
                <a:sym typeface="Arial"/>
              </a:defRPr>
            </a:lvl2pPr>
            <a:lvl3pPr indent="0" lvl="2" marL="0" algn="ctr">
              <a:lnSpc>
                <a:spcPct val="93000"/>
              </a:lnSpc>
              <a:spcBef>
                <a:spcPts val="0"/>
              </a:spcBef>
              <a:buNone/>
              <a:defRPr b="0" sz="1400" strike="noStrike">
                <a:solidFill>
                  <a:srgbClr val="000000"/>
                </a:solidFill>
                <a:latin typeface="Arial"/>
                <a:ea typeface="Arial"/>
                <a:cs typeface="Arial"/>
                <a:sym typeface="Arial"/>
              </a:defRPr>
            </a:lvl3pPr>
            <a:lvl4pPr indent="0" lvl="3" marL="0" algn="ctr">
              <a:lnSpc>
                <a:spcPct val="93000"/>
              </a:lnSpc>
              <a:spcBef>
                <a:spcPts val="0"/>
              </a:spcBef>
              <a:buNone/>
              <a:defRPr b="0" sz="1400" strike="noStrike">
                <a:solidFill>
                  <a:srgbClr val="000000"/>
                </a:solidFill>
                <a:latin typeface="Arial"/>
                <a:ea typeface="Arial"/>
                <a:cs typeface="Arial"/>
                <a:sym typeface="Arial"/>
              </a:defRPr>
            </a:lvl4pPr>
            <a:lvl5pPr indent="0" lvl="4" marL="0" algn="ctr">
              <a:lnSpc>
                <a:spcPct val="93000"/>
              </a:lnSpc>
              <a:spcBef>
                <a:spcPts val="0"/>
              </a:spcBef>
              <a:buNone/>
              <a:defRPr b="0" sz="1400" strike="noStrike">
                <a:solidFill>
                  <a:srgbClr val="000000"/>
                </a:solidFill>
                <a:latin typeface="Arial"/>
                <a:ea typeface="Arial"/>
                <a:cs typeface="Arial"/>
                <a:sym typeface="Arial"/>
              </a:defRPr>
            </a:lvl5pPr>
            <a:lvl6pPr indent="0" lvl="5" marL="0" algn="ctr">
              <a:lnSpc>
                <a:spcPct val="93000"/>
              </a:lnSpc>
              <a:spcBef>
                <a:spcPts val="0"/>
              </a:spcBef>
              <a:buNone/>
              <a:defRPr b="0" sz="1400" strike="noStrike">
                <a:solidFill>
                  <a:srgbClr val="000000"/>
                </a:solidFill>
                <a:latin typeface="Arial"/>
                <a:ea typeface="Arial"/>
                <a:cs typeface="Arial"/>
                <a:sym typeface="Arial"/>
              </a:defRPr>
            </a:lvl6pPr>
            <a:lvl7pPr indent="0" lvl="6" marL="0" algn="ctr">
              <a:lnSpc>
                <a:spcPct val="93000"/>
              </a:lnSpc>
              <a:spcBef>
                <a:spcPts val="0"/>
              </a:spcBef>
              <a:buNone/>
              <a:defRPr b="0" sz="1400" strike="noStrike">
                <a:solidFill>
                  <a:srgbClr val="000000"/>
                </a:solidFill>
                <a:latin typeface="Arial"/>
                <a:ea typeface="Arial"/>
                <a:cs typeface="Arial"/>
                <a:sym typeface="Arial"/>
              </a:defRPr>
            </a:lvl7pPr>
            <a:lvl8pPr indent="0" lvl="7" marL="0" algn="ctr">
              <a:lnSpc>
                <a:spcPct val="93000"/>
              </a:lnSpc>
              <a:spcBef>
                <a:spcPts val="0"/>
              </a:spcBef>
              <a:buNone/>
              <a:defRPr b="0" sz="1400" strike="noStrike">
                <a:solidFill>
                  <a:srgbClr val="000000"/>
                </a:solidFill>
                <a:latin typeface="Arial"/>
                <a:ea typeface="Arial"/>
                <a:cs typeface="Arial"/>
                <a:sym typeface="Arial"/>
              </a:defRPr>
            </a:lvl8pPr>
            <a:lvl9pPr indent="0" lvl="8" marL="0" algn="ctr">
              <a:lnSpc>
                <a:spcPct val="93000"/>
              </a:lnSpc>
              <a:spcBef>
                <a:spcPts val="0"/>
              </a:spcBef>
              <a:buNone/>
              <a:defRPr b="0" sz="1400"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74" name="Google Shape;74;p13"/>
          <p:cNvSpPr txBox="1"/>
          <p:nvPr>
            <p:ph type="title"/>
          </p:nvPr>
        </p:nvSpPr>
        <p:spPr>
          <a:xfrm>
            <a:off x="756047" y="534217"/>
            <a:ext cx="8568531" cy="17740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5" name="Shape 75"/>
        <p:cNvGrpSpPr/>
        <p:nvPr/>
      </p:nvGrpSpPr>
      <p:grpSpPr>
        <a:xfrm>
          <a:off x="0" y="0"/>
          <a:ext cx="0" cy="0"/>
          <a:chOff x="0" y="0"/>
          <a:chExt cx="0" cy="0"/>
        </a:xfrm>
      </p:grpSpPr>
      <p:sp>
        <p:nvSpPr>
          <p:cNvPr id="76" name="Google Shape;76;p14"/>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idx="11" type="ftr"/>
          </p:nvPr>
        </p:nvSpPr>
        <p:spPr>
          <a:xfrm>
            <a:off x="756047" y="6914584"/>
            <a:ext cx="5231844" cy="4024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9" name="Google Shape;79;p14"/>
          <p:cNvSpPr txBox="1"/>
          <p:nvPr>
            <p:ph type="title"/>
          </p:nvPr>
        </p:nvSpPr>
        <p:spPr>
          <a:xfrm>
            <a:off x="756047" y="534217"/>
            <a:ext cx="8568531" cy="17740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0" name="Shape 80"/>
        <p:cNvGrpSpPr/>
        <p:nvPr/>
      </p:nvGrpSpPr>
      <p:grpSpPr>
        <a:xfrm>
          <a:off x="0" y="0"/>
          <a:ext cx="0" cy="0"/>
          <a:chOff x="0" y="0"/>
          <a:chExt cx="0" cy="0"/>
        </a:xfrm>
      </p:grpSpPr>
      <p:sp>
        <p:nvSpPr>
          <p:cNvPr id="81" name="Google Shape;81;p15"/>
          <p:cNvSpPr/>
          <p:nvPr/>
        </p:nvSpPr>
        <p:spPr>
          <a:xfrm>
            <a:off x="6865724" y="2"/>
            <a:ext cx="3214901" cy="7559674"/>
          </a:xfrm>
          <a:prstGeom prst="rect">
            <a:avLst/>
          </a:prstGeom>
          <a:blipFill rotWithShape="1">
            <a:blip r:embed="rId2">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84" u="none" cap="none" strike="noStrike">
              <a:solidFill>
                <a:schemeClr val="lt1"/>
              </a:solidFill>
              <a:latin typeface="Rockwell"/>
              <a:ea typeface="Rockwell"/>
              <a:cs typeface="Rockwell"/>
              <a:sym typeface="Rockwell"/>
            </a:endParaRPr>
          </a:p>
        </p:txBody>
      </p:sp>
      <p:sp>
        <p:nvSpPr>
          <p:cNvPr id="82" name="Google Shape;82;p15"/>
          <p:cNvSpPr txBox="1"/>
          <p:nvPr>
            <p:ph type="title"/>
          </p:nvPr>
        </p:nvSpPr>
        <p:spPr>
          <a:xfrm>
            <a:off x="7069038" y="755967"/>
            <a:ext cx="2646164" cy="19151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086"/>
              <a:buFont typeface="Rockwell"/>
              <a:buNone/>
              <a:defRPr b="0" sz="308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5"/>
          <p:cNvSpPr txBox="1"/>
          <p:nvPr>
            <p:ph idx="1" type="body"/>
          </p:nvPr>
        </p:nvSpPr>
        <p:spPr>
          <a:xfrm>
            <a:off x="693043" y="755968"/>
            <a:ext cx="5549384" cy="5533682"/>
          </a:xfrm>
          <a:prstGeom prst="rect">
            <a:avLst/>
          </a:prstGeom>
          <a:noFill/>
          <a:ln>
            <a:noFill/>
          </a:ln>
        </p:spPr>
        <p:txBody>
          <a:bodyPr anchorCtr="0" anchor="t" bIns="45700" lIns="91425" spcFirstLastPara="1" rIns="91425" wrap="square" tIns="45700">
            <a:normAutofit/>
          </a:bodyPr>
          <a:lstStyle>
            <a:lvl1pPr indent="-347614" lvl="0" marL="457200" algn="l">
              <a:lnSpc>
                <a:spcPct val="90000"/>
              </a:lnSpc>
              <a:spcBef>
                <a:spcPts val="1323"/>
              </a:spcBef>
              <a:spcAft>
                <a:spcPts val="0"/>
              </a:spcAft>
              <a:buSzPts val="1874"/>
              <a:buChar char="▪"/>
              <a:defRPr sz="2205"/>
            </a:lvl1pPr>
            <a:lvl2pPr indent="-335686" lvl="1" marL="914400" algn="l">
              <a:lnSpc>
                <a:spcPct val="90000"/>
              </a:lnSpc>
              <a:spcBef>
                <a:spcPts val="441"/>
              </a:spcBef>
              <a:spcAft>
                <a:spcPts val="0"/>
              </a:spcAft>
              <a:buSzPts val="1686"/>
              <a:buChar char="▪"/>
              <a:defRPr sz="1984"/>
            </a:lvl2pPr>
            <a:lvl3pPr indent="-323811" lvl="2" marL="1371600" algn="l">
              <a:lnSpc>
                <a:spcPct val="90000"/>
              </a:lnSpc>
              <a:spcBef>
                <a:spcPts val="441"/>
              </a:spcBef>
              <a:spcAft>
                <a:spcPts val="0"/>
              </a:spcAft>
              <a:buSzPts val="1499"/>
              <a:buChar char="▪"/>
              <a:defRPr sz="1764"/>
            </a:lvl3pPr>
            <a:lvl4pPr indent="-323811" lvl="3" marL="1828800" algn="l">
              <a:lnSpc>
                <a:spcPct val="90000"/>
              </a:lnSpc>
              <a:spcBef>
                <a:spcPts val="441"/>
              </a:spcBef>
              <a:spcAft>
                <a:spcPts val="0"/>
              </a:spcAft>
              <a:buSzPts val="1499"/>
              <a:buChar char="▪"/>
              <a:defRPr sz="1764"/>
            </a:lvl4pPr>
            <a:lvl5pPr indent="-323811" lvl="4" marL="2286000" algn="l">
              <a:lnSpc>
                <a:spcPct val="90000"/>
              </a:lnSpc>
              <a:spcBef>
                <a:spcPts val="441"/>
              </a:spcBef>
              <a:spcAft>
                <a:spcPts val="0"/>
              </a:spcAft>
              <a:buSzPts val="1499"/>
              <a:buChar char="▪"/>
              <a:defRPr sz="1764"/>
            </a:lvl5pPr>
            <a:lvl6pPr indent="-347614" lvl="5" marL="2743200" algn="l">
              <a:lnSpc>
                <a:spcPct val="90000"/>
              </a:lnSpc>
              <a:spcBef>
                <a:spcPts val="441"/>
              </a:spcBef>
              <a:spcAft>
                <a:spcPts val="0"/>
              </a:spcAft>
              <a:buSzPts val="1874"/>
              <a:buChar char="▪"/>
              <a:defRPr sz="2205"/>
            </a:lvl6pPr>
            <a:lvl7pPr indent="-347614" lvl="6" marL="3200400" algn="l">
              <a:lnSpc>
                <a:spcPct val="90000"/>
              </a:lnSpc>
              <a:spcBef>
                <a:spcPts val="441"/>
              </a:spcBef>
              <a:spcAft>
                <a:spcPts val="0"/>
              </a:spcAft>
              <a:buSzPts val="1874"/>
              <a:buChar char="▪"/>
              <a:defRPr sz="2205"/>
            </a:lvl7pPr>
            <a:lvl8pPr indent="-347614" lvl="7" marL="3657600" algn="l">
              <a:lnSpc>
                <a:spcPct val="90000"/>
              </a:lnSpc>
              <a:spcBef>
                <a:spcPts val="441"/>
              </a:spcBef>
              <a:spcAft>
                <a:spcPts val="0"/>
              </a:spcAft>
              <a:buSzPts val="1874"/>
              <a:buChar char="▪"/>
              <a:defRPr sz="2205"/>
            </a:lvl8pPr>
            <a:lvl9pPr indent="-347614" lvl="8" marL="4114800" algn="l">
              <a:lnSpc>
                <a:spcPct val="90000"/>
              </a:lnSpc>
              <a:spcBef>
                <a:spcPts val="441"/>
              </a:spcBef>
              <a:spcAft>
                <a:spcPts val="220"/>
              </a:spcAft>
              <a:buSzPts val="1874"/>
              <a:buChar char="▪"/>
              <a:defRPr sz="2205"/>
            </a:lvl9pPr>
          </a:lstStyle>
          <a:p/>
        </p:txBody>
      </p:sp>
      <p:sp>
        <p:nvSpPr>
          <p:cNvPr id="84" name="Google Shape;84;p15"/>
          <p:cNvSpPr txBox="1"/>
          <p:nvPr>
            <p:ph idx="2" type="body"/>
          </p:nvPr>
        </p:nvSpPr>
        <p:spPr>
          <a:xfrm>
            <a:off x="7069038" y="2671085"/>
            <a:ext cx="2646164" cy="362864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102"/>
              </a:spcBef>
              <a:spcAft>
                <a:spcPts val="0"/>
              </a:spcAft>
              <a:buSzPts val="1265"/>
              <a:buNone/>
              <a:defRPr sz="1488">
                <a:solidFill>
                  <a:srgbClr val="69240B"/>
                </a:solidFill>
              </a:defRPr>
            </a:lvl1pPr>
            <a:lvl2pPr indent="-228600" lvl="1" marL="914400" algn="l">
              <a:lnSpc>
                <a:spcPct val="90000"/>
              </a:lnSpc>
              <a:spcBef>
                <a:spcPts val="441"/>
              </a:spcBef>
              <a:spcAft>
                <a:spcPts val="0"/>
              </a:spcAft>
              <a:buSzPts val="1125"/>
              <a:buNone/>
              <a:defRPr sz="1323"/>
            </a:lvl2pPr>
            <a:lvl3pPr indent="-228600" lvl="2" marL="1371600" algn="l">
              <a:lnSpc>
                <a:spcPct val="90000"/>
              </a:lnSpc>
              <a:spcBef>
                <a:spcPts val="441"/>
              </a:spcBef>
              <a:spcAft>
                <a:spcPts val="0"/>
              </a:spcAft>
              <a:buSzPts val="937"/>
              <a:buNone/>
              <a:defRPr sz="1102"/>
            </a:lvl3pPr>
            <a:lvl4pPr indent="-228600" lvl="3" marL="1828800" algn="l">
              <a:lnSpc>
                <a:spcPct val="90000"/>
              </a:lnSpc>
              <a:spcBef>
                <a:spcPts val="441"/>
              </a:spcBef>
              <a:spcAft>
                <a:spcPts val="0"/>
              </a:spcAft>
              <a:buSzPts val="843"/>
              <a:buNone/>
              <a:defRPr sz="992"/>
            </a:lvl4pPr>
            <a:lvl5pPr indent="-228600" lvl="4" marL="2286000" algn="l">
              <a:lnSpc>
                <a:spcPct val="90000"/>
              </a:lnSpc>
              <a:spcBef>
                <a:spcPts val="441"/>
              </a:spcBef>
              <a:spcAft>
                <a:spcPts val="0"/>
              </a:spcAft>
              <a:buSzPts val="843"/>
              <a:buNone/>
              <a:defRPr sz="992"/>
            </a:lvl5pPr>
            <a:lvl6pPr indent="-228600" lvl="5" marL="2743200" algn="l">
              <a:lnSpc>
                <a:spcPct val="90000"/>
              </a:lnSpc>
              <a:spcBef>
                <a:spcPts val="441"/>
              </a:spcBef>
              <a:spcAft>
                <a:spcPts val="0"/>
              </a:spcAft>
              <a:buSzPts val="843"/>
              <a:buNone/>
              <a:defRPr sz="992"/>
            </a:lvl6pPr>
            <a:lvl7pPr indent="-228600" lvl="6" marL="3200400" algn="l">
              <a:lnSpc>
                <a:spcPct val="90000"/>
              </a:lnSpc>
              <a:spcBef>
                <a:spcPts val="441"/>
              </a:spcBef>
              <a:spcAft>
                <a:spcPts val="0"/>
              </a:spcAft>
              <a:buSzPts val="843"/>
              <a:buNone/>
              <a:defRPr sz="992"/>
            </a:lvl7pPr>
            <a:lvl8pPr indent="-228600" lvl="7" marL="3657600" algn="l">
              <a:lnSpc>
                <a:spcPct val="90000"/>
              </a:lnSpc>
              <a:spcBef>
                <a:spcPts val="441"/>
              </a:spcBef>
              <a:spcAft>
                <a:spcPts val="0"/>
              </a:spcAft>
              <a:buSzPts val="843"/>
              <a:buNone/>
              <a:defRPr sz="992"/>
            </a:lvl8pPr>
            <a:lvl9pPr indent="-228600" lvl="8" marL="4114800" algn="l">
              <a:lnSpc>
                <a:spcPct val="90000"/>
              </a:lnSpc>
              <a:spcBef>
                <a:spcPts val="441"/>
              </a:spcBef>
              <a:spcAft>
                <a:spcPts val="220"/>
              </a:spcAft>
              <a:buSzPts val="843"/>
              <a:buNone/>
              <a:defRPr sz="992"/>
            </a:lvl9pPr>
          </a:lstStyle>
          <a:p/>
        </p:txBody>
      </p:sp>
      <p:grpSp>
        <p:nvGrpSpPr>
          <p:cNvPr id="85" name="Google Shape;85;p15"/>
          <p:cNvGrpSpPr/>
          <p:nvPr/>
        </p:nvGrpSpPr>
        <p:grpSpPr>
          <a:xfrm>
            <a:off x="9395645" y="6895264"/>
            <a:ext cx="433467" cy="433421"/>
            <a:chOff x="8532189" y="5068824"/>
            <a:chExt cx="393192" cy="393192"/>
          </a:xfrm>
        </p:grpSpPr>
        <p:sp>
          <p:nvSpPr>
            <p:cNvPr id="86" name="Google Shape;86;p15"/>
            <p:cNvSpPr/>
            <p:nvPr/>
          </p:nvSpPr>
          <p:spPr>
            <a:xfrm>
              <a:off x="8532189" y="5068824"/>
              <a:ext cx="393192" cy="393192"/>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205"/>
                <a:buFont typeface="Rockwell"/>
                <a:buNone/>
              </a:pPr>
              <a:r>
                <a:t/>
              </a:r>
              <a:endParaRPr b="1" i="0" sz="2205" u="none" cap="none" strike="noStrike">
                <a:solidFill>
                  <a:srgbClr val="FFFFFF"/>
                </a:solidFill>
                <a:latin typeface="Rockwell"/>
                <a:ea typeface="Rockwell"/>
                <a:cs typeface="Rockwell"/>
                <a:sym typeface="Rockwell"/>
              </a:endParaRPr>
            </a:p>
          </p:txBody>
        </p:sp>
        <p:sp>
          <p:nvSpPr>
            <p:cNvPr id="87" name="Google Shape;87;p15"/>
            <p:cNvSpPr/>
            <p:nvPr/>
          </p:nvSpPr>
          <p:spPr>
            <a:xfrm>
              <a:off x="8568766" y="5105400"/>
              <a:ext cx="320039" cy="32004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984"/>
                <a:buFont typeface="Rockwell"/>
                <a:buNone/>
              </a:pPr>
              <a:r>
                <a:t/>
              </a:r>
              <a:endParaRPr b="0" i="0" sz="1984" u="none" cap="none" strike="noStrike">
                <a:solidFill>
                  <a:srgbClr val="FFFFFF"/>
                </a:solidFill>
                <a:latin typeface="Calibri"/>
                <a:ea typeface="Calibri"/>
                <a:cs typeface="Calibri"/>
                <a:sym typeface="Calibri"/>
              </a:endParaRPr>
            </a:p>
          </p:txBody>
        </p:sp>
      </p:grpSp>
      <p:sp>
        <p:nvSpPr>
          <p:cNvPr id="88" name="Google Shape;88;p15"/>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5"/>
          <p:cNvSpPr txBox="1"/>
          <p:nvPr>
            <p:ph idx="11" type="ftr"/>
          </p:nvPr>
        </p:nvSpPr>
        <p:spPr>
          <a:xfrm>
            <a:off x="756047" y="6914584"/>
            <a:ext cx="5231844" cy="4024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5"/>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algn="ctr">
              <a:lnSpc>
                <a:spcPct val="93000"/>
              </a:lnSpc>
              <a:spcBef>
                <a:spcPts val="0"/>
              </a:spcBef>
              <a:buNone/>
              <a:defRPr b="0" sz="1400" strike="noStrike">
                <a:solidFill>
                  <a:srgbClr val="000000"/>
                </a:solidFill>
                <a:latin typeface="Arial"/>
                <a:ea typeface="Arial"/>
                <a:cs typeface="Arial"/>
                <a:sym typeface="Arial"/>
              </a:defRPr>
            </a:lvl1pPr>
            <a:lvl2pPr indent="0" lvl="1" marL="0" algn="ctr">
              <a:lnSpc>
                <a:spcPct val="93000"/>
              </a:lnSpc>
              <a:spcBef>
                <a:spcPts val="0"/>
              </a:spcBef>
              <a:buNone/>
              <a:defRPr b="0" sz="1400" strike="noStrike">
                <a:solidFill>
                  <a:srgbClr val="000000"/>
                </a:solidFill>
                <a:latin typeface="Arial"/>
                <a:ea typeface="Arial"/>
                <a:cs typeface="Arial"/>
                <a:sym typeface="Arial"/>
              </a:defRPr>
            </a:lvl2pPr>
            <a:lvl3pPr indent="0" lvl="2" marL="0" algn="ctr">
              <a:lnSpc>
                <a:spcPct val="93000"/>
              </a:lnSpc>
              <a:spcBef>
                <a:spcPts val="0"/>
              </a:spcBef>
              <a:buNone/>
              <a:defRPr b="0" sz="1400" strike="noStrike">
                <a:solidFill>
                  <a:srgbClr val="000000"/>
                </a:solidFill>
                <a:latin typeface="Arial"/>
                <a:ea typeface="Arial"/>
                <a:cs typeface="Arial"/>
                <a:sym typeface="Arial"/>
              </a:defRPr>
            </a:lvl3pPr>
            <a:lvl4pPr indent="0" lvl="3" marL="0" algn="ctr">
              <a:lnSpc>
                <a:spcPct val="93000"/>
              </a:lnSpc>
              <a:spcBef>
                <a:spcPts val="0"/>
              </a:spcBef>
              <a:buNone/>
              <a:defRPr b="0" sz="1400" strike="noStrike">
                <a:solidFill>
                  <a:srgbClr val="000000"/>
                </a:solidFill>
                <a:latin typeface="Arial"/>
                <a:ea typeface="Arial"/>
                <a:cs typeface="Arial"/>
                <a:sym typeface="Arial"/>
              </a:defRPr>
            </a:lvl4pPr>
            <a:lvl5pPr indent="0" lvl="4" marL="0" algn="ctr">
              <a:lnSpc>
                <a:spcPct val="93000"/>
              </a:lnSpc>
              <a:spcBef>
                <a:spcPts val="0"/>
              </a:spcBef>
              <a:buNone/>
              <a:defRPr b="0" sz="1400" strike="noStrike">
                <a:solidFill>
                  <a:srgbClr val="000000"/>
                </a:solidFill>
                <a:latin typeface="Arial"/>
                <a:ea typeface="Arial"/>
                <a:cs typeface="Arial"/>
                <a:sym typeface="Arial"/>
              </a:defRPr>
            </a:lvl5pPr>
            <a:lvl6pPr indent="0" lvl="5" marL="0" algn="ctr">
              <a:lnSpc>
                <a:spcPct val="93000"/>
              </a:lnSpc>
              <a:spcBef>
                <a:spcPts val="0"/>
              </a:spcBef>
              <a:buNone/>
              <a:defRPr b="0" sz="1400" strike="noStrike">
                <a:solidFill>
                  <a:srgbClr val="000000"/>
                </a:solidFill>
                <a:latin typeface="Arial"/>
                <a:ea typeface="Arial"/>
                <a:cs typeface="Arial"/>
                <a:sym typeface="Arial"/>
              </a:defRPr>
            </a:lvl6pPr>
            <a:lvl7pPr indent="0" lvl="6" marL="0" algn="ctr">
              <a:lnSpc>
                <a:spcPct val="93000"/>
              </a:lnSpc>
              <a:spcBef>
                <a:spcPts val="0"/>
              </a:spcBef>
              <a:buNone/>
              <a:defRPr b="0" sz="1400" strike="noStrike">
                <a:solidFill>
                  <a:srgbClr val="000000"/>
                </a:solidFill>
                <a:latin typeface="Arial"/>
                <a:ea typeface="Arial"/>
                <a:cs typeface="Arial"/>
                <a:sym typeface="Arial"/>
              </a:defRPr>
            </a:lvl7pPr>
            <a:lvl8pPr indent="0" lvl="7" marL="0" algn="ctr">
              <a:lnSpc>
                <a:spcPct val="93000"/>
              </a:lnSpc>
              <a:spcBef>
                <a:spcPts val="0"/>
              </a:spcBef>
              <a:buNone/>
              <a:defRPr b="0" sz="1400" strike="noStrike">
                <a:solidFill>
                  <a:srgbClr val="000000"/>
                </a:solidFill>
                <a:latin typeface="Arial"/>
                <a:ea typeface="Arial"/>
                <a:cs typeface="Arial"/>
                <a:sym typeface="Arial"/>
              </a:defRPr>
            </a:lvl8pPr>
            <a:lvl9pPr indent="0" lvl="8" marL="0" algn="ctr">
              <a:lnSpc>
                <a:spcPct val="93000"/>
              </a:lnSpc>
              <a:spcBef>
                <a:spcPts val="0"/>
              </a:spcBef>
              <a:buNone/>
              <a:defRPr b="0" sz="1400"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grpSp>
        <p:nvGrpSpPr>
          <p:cNvPr id="6" name="Google Shape;6;p6"/>
          <p:cNvGrpSpPr/>
          <p:nvPr/>
        </p:nvGrpSpPr>
        <p:grpSpPr>
          <a:xfrm>
            <a:off x="9395645" y="6895264"/>
            <a:ext cx="433467" cy="433421"/>
            <a:chOff x="8532189" y="5068824"/>
            <a:chExt cx="393192" cy="393192"/>
          </a:xfrm>
        </p:grpSpPr>
        <p:sp>
          <p:nvSpPr>
            <p:cNvPr id="7" name="Google Shape;7;p6"/>
            <p:cNvSpPr/>
            <p:nvPr/>
          </p:nvSpPr>
          <p:spPr>
            <a:xfrm>
              <a:off x="8532189" y="5068824"/>
              <a:ext cx="393192" cy="393192"/>
            </a:xfrm>
            <a:prstGeom prst="ellipse">
              <a:avLst/>
            </a:prstGeom>
            <a:blipFill rotWithShape="1">
              <a:blip r:embed="rId1">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205"/>
                <a:buFont typeface="Rockwell"/>
                <a:buNone/>
              </a:pPr>
              <a:r>
                <a:t/>
              </a:r>
              <a:endParaRPr b="1" i="0" sz="2205" u="none" cap="none" strike="noStrike">
                <a:solidFill>
                  <a:srgbClr val="FFFFFF"/>
                </a:solidFill>
                <a:latin typeface="Rockwell"/>
                <a:ea typeface="Rockwell"/>
                <a:cs typeface="Rockwell"/>
                <a:sym typeface="Rockwell"/>
              </a:endParaRPr>
            </a:p>
          </p:txBody>
        </p:sp>
        <p:sp>
          <p:nvSpPr>
            <p:cNvPr id="8" name="Google Shape;8;p6"/>
            <p:cNvSpPr/>
            <p:nvPr/>
          </p:nvSpPr>
          <p:spPr>
            <a:xfrm>
              <a:off x="8568766" y="5105400"/>
              <a:ext cx="320039" cy="32004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84"/>
                <a:buFont typeface="Rockwell"/>
                <a:buNone/>
              </a:pPr>
              <a:r>
                <a:t/>
              </a:r>
              <a:endParaRPr b="0" i="0" sz="1984" u="none" cap="none" strike="noStrike">
                <a:solidFill>
                  <a:srgbClr val="FFFFFF"/>
                </a:solidFill>
                <a:latin typeface="Calibri"/>
                <a:ea typeface="Calibri"/>
                <a:cs typeface="Calibri"/>
                <a:sym typeface="Calibri"/>
              </a:endParaRPr>
            </a:p>
          </p:txBody>
        </p:sp>
      </p:grpSp>
      <p:sp>
        <p:nvSpPr>
          <p:cNvPr id="9" name="Google Shape;9;p6"/>
          <p:cNvSpPr txBox="1"/>
          <p:nvPr>
            <p:ph type="title"/>
          </p:nvPr>
        </p:nvSpPr>
        <p:spPr>
          <a:xfrm>
            <a:off x="756047" y="534217"/>
            <a:ext cx="8568531" cy="177400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630"/>
              <a:buFont typeface="Rockwell"/>
              <a:buNone/>
              <a:defRPr b="0" i="0" sz="463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6"/>
          <p:cNvSpPr txBox="1"/>
          <p:nvPr>
            <p:ph idx="1" type="body"/>
          </p:nvPr>
        </p:nvSpPr>
        <p:spPr>
          <a:xfrm>
            <a:off x="756047" y="2338459"/>
            <a:ext cx="8568531" cy="4465248"/>
          </a:xfrm>
          <a:prstGeom prst="rect">
            <a:avLst/>
          </a:prstGeom>
          <a:noFill/>
          <a:ln>
            <a:noFill/>
          </a:ln>
        </p:spPr>
        <p:txBody>
          <a:bodyPr anchorCtr="0" anchor="t" bIns="45700" lIns="91425" spcFirstLastPara="1" rIns="91425" wrap="square" tIns="45700">
            <a:normAutofit/>
          </a:bodyPr>
          <a:lstStyle>
            <a:lvl1pPr indent="-347614" lvl="0" marL="457200" marR="0" rtl="0" algn="l">
              <a:lnSpc>
                <a:spcPct val="90000"/>
              </a:lnSpc>
              <a:spcBef>
                <a:spcPts val="1323"/>
              </a:spcBef>
              <a:spcAft>
                <a:spcPts val="0"/>
              </a:spcAft>
              <a:buClr>
                <a:srgbClr val="9E3611"/>
              </a:buClr>
              <a:buSzPts val="1874"/>
              <a:buFont typeface="Noto Sans Symbols"/>
              <a:buChar char="▪"/>
              <a:defRPr b="0" i="0" sz="2205" u="none" cap="none" strike="noStrike">
                <a:solidFill>
                  <a:schemeClr val="lt1"/>
                </a:solidFill>
                <a:latin typeface="Rockwell"/>
                <a:ea typeface="Rockwell"/>
                <a:cs typeface="Rockwell"/>
                <a:sym typeface="Rockwell"/>
              </a:defRPr>
            </a:lvl1pPr>
            <a:lvl2pPr indent="-335686" lvl="1" marL="914400" marR="0" rtl="0" algn="l">
              <a:lnSpc>
                <a:spcPct val="90000"/>
              </a:lnSpc>
              <a:spcBef>
                <a:spcPts val="441"/>
              </a:spcBef>
              <a:spcAft>
                <a:spcPts val="0"/>
              </a:spcAft>
              <a:buClr>
                <a:srgbClr val="9E3611"/>
              </a:buClr>
              <a:buSzPts val="1686"/>
              <a:buFont typeface="Noto Sans Symbols"/>
              <a:buChar char="▪"/>
              <a:defRPr b="0" i="0" sz="1984" u="none" cap="none" strike="noStrike">
                <a:solidFill>
                  <a:schemeClr val="lt1"/>
                </a:solidFill>
                <a:latin typeface="Rockwell"/>
                <a:ea typeface="Rockwell"/>
                <a:cs typeface="Rockwell"/>
                <a:sym typeface="Rockwell"/>
              </a:defRPr>
            </a:lvl2pPr>
            <a:lvl3pPr indent="-323811" lvl="2" marL="13716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lt1"/>
                </a:solidFill>
                <a:latin typeface="Rockwell"/>
                <a:ea typeface="Rockwell"/>
                <a:cs typeface="Rockwell"/>
                <a:sym typeface="Rockwell"/>
              </a:defRPr>
            </a:lvl3pPr>
            <a:lvl4pPr indent="-323811" lvl="3" marL="18288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lt1"/>
                </a:solidFill>
                <a:latin typeface="Rockwell"/>
                <a:ea typeface="Rockwell"/>
                <a:cs typeface="Rockwell"/>
                <a:sym typeface="Rockwell"/>
              </a:defRPr>
            </a:lvl4pPr>
            <a:lvl5pPr indent="-323811" lvl="4" marL="22860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lt1"/>
                </a:solidFill>
                <a:latin typeface="Rockwell"/>
                <a:ea typeface="Rockwell"/>
                <a:cs typeface="Rockwell"/>
                <a:sym typeface="Rockwell"/>
              </a:defRPr>
            </a:lvl5pPr>
            <a:lvl6pPr indent="-323811" lvl="5" marL="27432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lt1"/>
                </a:solidFill>
                <a:latin typeface="Rockwell"/>
                <a:ea typeface="Rockwell"/>
                <a:cs typeface="Rockwell"/>
                <a:sym typeface="Rockwell"/>
              </a:defRPr>
            </a:lvl6pPr>
            <a:lvl7pPr indent="-323811" lvl="6" marL="32004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lt1"/>
                </a:solidFill>
                <a:latin typeface="Rockwell"/>
                <a:ea typeface="Rockwell"/>
                <a:cs typeface="Rockwell"/>
                <a:sym typeface="Rockwell"/>
              </a:defRPr>
            </a:lvl7pPr>
            <a:lvl8pPr indent="-323812" lvl="7" marL="36576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lt1"/>
                </a:solidFill>
                <a:latin typeface="Rockwell"/>
                <a:ea typeface="Rockwell"/>
                <a:cs typeface="Rockwell"/>
                <a:sym typeface="Rockwell"/>
              </a:defRPr>
            </a:lvl8pPr>
            <a:lvl9pPr indent="-323812" lvl="8" marL="4114800" marR="0" rtl="0" algn="l">
              <a:lnSpc>
                <a:spcPct val="90000"/>
              </a:lnSpc>
              <a:spcBef>
                <a:spcPts val="441"/>
              </a:spcBef>
              <a:spcAft>
                <a:spcPts val="220"/>
              </a:spcAft>
              <a:buClr>
                <a:srgbClr val="9E3611"/>
              </a:buClr>
              <a:buSzPts val="1499"/>
              <a:buFont typeface="Noto Sans Symbols"/>
              <a:buChar char="▪"/>
              <a:defRPr b="0" i="0" sz="1764" u="none" cap="none" strike="noStrike">
                <a:solidFill>
                  <a:schemeClr val="lt1"/>
                </a:solidFill>
                <a:latin typeface="Rockwell"/>
                <a:ea typeface="Rockwell"/>
                <a:cs typeface="Rockwell"/>
                <a:sym typeface="Rockwell"/>
              </a:defRPr>
            </a:lvl9pPr>
          </a:lstStyle>
          <a:p/>
        </p:txBody>
      </p:sp>
      <p:sp>
        <p:nvSpPr>
          <p:cNvPr id="11" name="Google Shape;11;p6"/>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2" u="none" cap="none" strike="noStrike">
                <a:solidFill>
                  <a:srgbClr val="69240B"/>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2" name="Google Shape;12;p6"/>
          <p:cNvSpPr txBox="1"/>
          <p:nvPr>
            <p:ph idx="11" type="ftr"/>
          </p:nvPr>
        </p:nvSpPr>
        <p:spPr>
          <a:xfrm>
            <a:off x="756047" y="6914584"/>
            <a:ext cx="5231844" cy="40248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2" u="none" cap="none" strike="noStrike">
                <a:solidFill>
                  <a:srgbClr val="69240B"/>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3" name="Google Shape;13;p6"/>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marR="0" rtl="0" algn="ctr">
              <a:lnSpc>
                <a:spcPct val="93000"/>
              </a:lnSpc>
              <a:spcBef>
                <a:spcPts val="0"/>
              </a:spcBef>
              <a:buNone/>
              <a:defRPr b="0" i="0" sz="1400" u="none" cap="none" strike="noStrike">
                <a:solidFill>
                  <a:srgbClr val="000000"/>
                </a:solidFill>
                <a:latin typeface="Arial"/>
                <a:ea typeface="Arial"/>
                <a:cs typeface="Arial"/>
                <a:sym typeface="Arial"/>
              </a:defRPr>
            </a:lvl1pPr>
            <a:lvl2pPr indent="0" lvl="1" marL="0" marR="0" rtl="0" algn="ctr">
              <a:lnSpc>
                <a:spcPct val="93000"/>
              </a:lnSpc>
              <a:spcBef>
                <a:spcPts val="0"/>
              </a:spcBef>
              <a:buNone/>
              <a:defRPr b="0" i="0" sz="1400" u="none" cap="none" strike="noStrike">
                <a:solidFill>
                  <a:srgbClr val="000000"/>
                </a:solidFill>
                <a:latin typeface="Arial"/>
                <a:ea typeface="Arial"/>
                <a:cs typeface="Arial"/>
                <a:sym typeface="Arial"/>
              </a:defRPr>
            </a:lvl2pPr>
            <a:lvl3pPr indent="0" lvl="2" marL="0" marR="0" rtl="0" algn="ctr">
              <a:lnSpc>
                <a:spcPct val="93000"/>
              </a:lnSpc>
              <a:spcBef>
                <a:spcPts val="0"/>
              </a:spcBef>
              <a:buNone/>
              <a:defRPr b="0" i="0" sz="1400" u="none" cap="none" strike="noStrike">
                <a:solidFill>
                  <a:srgbClr val="000000"/>
                </a:solidFill>
                <a:latin typeface="Arial"/>
                <a:ea typeface="Arial"/>
                <a:cs typeface="Arial"/>
                <a:sym typeface="Arial"/>
              </a:defRPr>
            </a:lvl3pPr>
            <a:lvl4pPr indent="0" lvl="3" marL="0" marR="0" rtl="0" algn="ctr">
              <a:lnSpc>
                <a:spcPct val="93000"/>
              </a:lnSpc>
              <a:spcBef>
                <a:spcPts val="0"/>
              </a:spcBef>
              <a:buNone/>
              <a:defRPr b="0" i="0" sz="1400" u="none" cap="none" strike="noStrike">
                <a:solidFill>
                  <a:srgbClr val="000000"/>
                </a:solidFill>
                <a:latin typeface="Arial"/>
                <a:ea typeface="Arial"/>
                <a:cs typeface="Arial"/>
                <a:sym typeface="Arial"/>
              </a:defRPr>
            </a:lvl4pPr>
            <a:lvl5pPr indent="0" lvl="4" marL="0" marR="0" rtl="0" algn="ctr">
              <a:lnSpc>
                <a:spcPct val="93000"/>
              </a:lnSpc>
              <a:spcBef>
                <a:spcPts val="0"/>
              </a:spcBef>
              <a:buNone/>
              <a:defRPr b="0" i="0" sz="1400" u="none" cap="none" strike="noStrike">
                <a:solidFill>
                  <a:srgbClr val="000000"/>
                </a:solidFill>
                <a:latin typeface="Arial"/>
                <a:ea typeface="Arial"/>
                <a:cs typeface="Arial"/>
                <a:sym typeface="Arial"/>
              </a:defRPr>
            </a:lvl5pPr>
            <a:lvl6pPr indent="0" lvl="5" marL="0" marR="0" rtl="0" algn="ctr">
              <a:lnSpc>
                <a:spcPct val="93000"/>
              </a:lnSpc>
              <a:spcBef>
                <a:spcPts val="0"/>
              </a:spcBef>
              <a:buNone/>
              <a:defRPr b="0" i="0" sz="1400" u="none" cap="none" strike="noStrike">
                <a:solidFill>
                  <a:srgbClr val="000000"/>
                </a:solidFill>
                <a:latin typeface="Arial"/>
                <a:ea typeface="Arial"/>
                <a:cs typeface="Arial"/>
                <a:sym typeface="Arial"/>
              </a:defRPr>
            </a:lvl6pPr>
            <a:lvl7pPr indent="0" lvl="6" marL="0" marR="0" rtl="0" algn="ctr">
              <a:lnSpc>
                <a:spcPct val="93000"/>
              </a:lnSpc>
              <a:spcBef>
                <a:spcPts val="0"/>
              </a:spcBef>
              <a:buNone/>
              <a:defRPr b="0" i="0" sz="1400" u="none" cap="none" strike="noStrike">
                <a:solidFill>
                  <a:srgbClr val="000000"/>
                </a:solidFill>
                <a:latin typeface="Arial"/>
                <a:ea typeface="Arial"/>
                <a:cs typeface="Arial"/>
                <a:sym typeface="Arial"/>
              </a:defRPr>
            </a:lvl7pPr>
            <a:lvl8pPr indent="0" lvl="7" marL="0" marR="0" rtl="0" algn="ctr">
              <a:lnSpc>
                <a:spcPct val="93000"/>
              </a:lnSpc>
              <a:spcBef>
                <a:spcPts val="0"/>
              </a:spcBef>
              <a:buNone/>
              <a:defRPr b="0" i="0" sz="1400" u="none" cap="none" strike="noStrike">
                <a:solidFill>
                  <a:srgbClr val="000000"/>
                </a:solidFill>
                <a:latin typeface="Arial"/>
                <a:ea typeface="Arial"/>
                <a:cs typeface="Arial"/>
                <a:sym typeface="Arial"/>
              </a:defRPr>
            </a:lvl8pPr>
            <a:lvl9pPr indent="0" lvl="8" marL="0" marR="0" rtl="0" algn="ctr">
              <a:lnSpc>
                <a:spcPct val="93000"/>
              </a:lnSpc>
              <a:spcBef>
                <a:spcPts val="0"/>
              </a:spcBef>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grpSp>
        <p:nvGrpSpPr>
          <p:cNvPr id="19" name="Google Shape;19;p5"/>
          <p:cNvGrpSpPr/>
          <p:nvPr/>
        </p:nvGrpSpPr>
        <p:grpSpPr>
          <a:xfrm>
            <a:off x="9395645" y="6895264"/>
            <a:ext cx="433467" cy="433421"/>
            <a:chOff x="8532189" y="5068824"/>
            <a:chExt cx="393192" cy="393192"/>
          </a:xfrm>
        </p:grpSpPr>
        <p:sp>
          <p:nvSpPr>
            <p:cNvPr id="20" name="Google Shape;20;p5"/>
            <p:cNvSpPr/>
            <p:nvPr/>
          </p:nvSpPr>
          <p:spPr>
            <a:xfrm>
              <a:off x="8532189" y="5068824"/>
              <a:ext cx="393192" cy="393192"/>
            </a:xfrm>
            <a:prstGeom prst="ellipse">
              <a:avLst/>
            </a:prstGeom>
            <a:blipFill rotWithShape="1">
              <a:blip r:embed="rId1">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205"/>
                <a:buFont typeface="Rockwell"/>
                <a:buNone/>
              </a:pPr>
              <a:r>
                <a:t/>
              </a:r>
              <a:endParaRPr b="1" i="0" sz="2205" u="none" cap="none" strike="noStrike">
                <a:solidFill>
                  <a:srgbClr val="FFFFFF"/>
                </a:solidFill>
                <a:latin typeface="Rockwell"/>
                <a:ea typeface="Rockwell"/>
                <a:cs typeface="Rockwell"/>
                <a:sym typeface="Rockwell"/>
              </a:endParaRPr>
            </a:p>
          </p:txBody>
        </p:sp>
        <p:sp>
          <p:nvSpPr>
            <p:cNvPr id="21" name="Google Shape;21;p5"/>
            <p:cNvSpPr/>
            <p:nvPr/>
          </p:nvSpPr>
          <p:spPr>
            <a:xfrm>
              <a:off x="8568766" y="5105400"/>
              <a:ext cx="320039" cy="32004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984"/>
                <a:buFont typeface="Rockwell"/>
                <a:buNone/>
              </a:pPr>
              <a:r>
                <a:t/>
              </a:r>
              <a:endParaRPr b="0" i="0" sz="1984" u="none" cap="none" strike="noStrike">
                <a:solidFill>
                  <a:srgbClr val="FFFFFF"/>
                </a:solidFill>
                <a:latin typeface="Calibri"/>
                <a:ea typeface="Calibri"/>
                <a:cs typeface="Calibri"/>
                <a:sym typeface="Calibri"/>
              </a:endParaRPr>
            </a:p>
          </p:txBody>
        </p:sp>
      </p:grpSp>
      <p:sp>
        <p:nvSpPr>
          <p:cNvPr id="22" name="Google Shape;22;p5"/>
          <p:cNvSpPr txBox="1"/>
          <p:nvPr>
            <p:ph type="title"/>
          </p:nvPr>
        </p:nvSpPr>
        <p:spPr>
          <a:xfrm>
            <a:off x="756047" y="534217"/>
            <a:ext cx="8568531" cy="177400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630"/>
              <a:buFont typeface="Rockwell"/>
              <a:buNone/>
              <a:defRPr b="0" i="0" sz="463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5"/>
          <p:cNvSpPr txBox="1"/>
          <p:nvPr>
            <p:ph idx="1" type="body"/>
          </p:nvPr>
        </p:nvSpPr>
        <p:spPr>
          <a:xfrm>
            <a:off x="756047" y="2338459"/>
            <a:ext cx="8568531" cy="4465248"/>
          </a:xfrm>
          <a:prstGeom prst="rect">
            <a:avLst/>
          </a:prstGeom>
          <a:noFill/>
          <a:ln>
            <a:noFill/>
          </a:ln>
        </p:spPr>
        <p:txBody>
          <a:bodyPr anchorCtr="0" anchor="t" bIns="45700" lIns="91425" spcFirstLastPara="1" rIns="91425" wrap="square" tIns="45700">
            <a:normAutofit/>
          </a:bodyPr>
          <a:lstStyle>
            <a:lvl1pPr indent="-347614" lvl="0" marL="457200" marR="0" rtl="0" algn="l">
              <a:lnSpc>
                <a:spcPct val="90000"/>
              </a:lnSpc>
              <a:spcBef>
                <a:spcPts val="1323"/>
              </a:spcBef>
              <a:spcAft>
                <a:spcPts val="0"/>
              </a:spcAft>
              <a:buClr>
                <a:srgbClr val="9E3611"/>
              </a:buClr>
              <a:buSzPts val="1874"/>
              <a:buFont typeface="Noto Sans Symbols"/>
              <a:buChar char="▪"/>
              <a:defRPr b="0" i="0" sz="2205" u="none" cap="none" strike="noStrike">
                <a:solidFill>
                  <a:schemeClr val="dk1"/>
                </a:solidFill>
                <a:latin typeface="Rockwell"/>
                <a:ea typeface="Rockwell"/>
                <a:cs typeface="Rockwell"/>
                <a:sym typeface="Rockwell"/>
              </a:defRPr>
            </a:lvl1pPr>
            <a:lvl2pPr indent="-335686" lvl="1" marL="914400" marR="0" rtl="0" algn="l">
              <a:lnSpc>
                <a:spcPct val="90000"/>
              </a:lnSpc>
              <a:spcBef>
                <a:spcPts val="441"/>
              </a:spcBef>
              <a:spcAft>
                <a:spcPts val="0"/>
              </a:spcAft>
              <a:buClr>
                <a:srgbClr val="9E3611"/>
              </a:buClr>
              <a:buSzPts val="1686"/>
              <a:buFont typeface="Noto Sans Symbols"/>
              <a:buChar char="▪"/>
              <a:defRPr b="0" i="0" sz="1984" u="none" cap="none" strike="noStrike">
                <a:solidFill>
                  <a:schemeClr val="dk1"/>
                </a:solidFill>
                <a:latin typeface="Rockwell"/>
                <a:ea typeface="Rockwell"/>
                <a:cs typeface="Rockwell"/>
                <a:sym typeface="Rockwell"/>
              </a:defRPr>
            </a:lvl2pPr>
            <a:lvl3pPr indent="-323811" lvl="2" marL="13716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dk1"/>
                </a:solidFill>
                <a:latin typeface="Rockwell"/>
                <a:ea typeface="Rockwell"/>
                <a:cs typeface="Rockwell"/>
                <a:sym typeface="Rockwell"/>
              </a:defRPr>
            </a:lvl3pPr>
            <a:lvl4pPr indent="-323811" lvl="3" marL="18288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dk1"/>
                </a:solidFill>
                <a:latin typeface="Rockwell"/>
                <a:ea typeface="Rockwell"/>
                <a:cs typeface="Rockwell"/>
                <a:sym typeface="Rockwell"/>
              </a:defRPr>
            </a:lvl4pPr>
            <a:lvl5pPr indent="-323811" lvl="4" marL="22860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dk1"/>
                </a:solidFill>
                <a:latin typeface="Rockwell"/>
                <a:ea typeface="Rockwell"/>
                <a:cs typeface="Rockwell"/>
                <a:sym typeface="Rockwell"/>
              </a:defRPr>
            </a:lvl5pPr>
            <a:lvl6pPr indent="-323811" lvl="5" marL="27432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dk1"/>
                </a:solidFill>
                <a:latin typeface="Rockwell"/>
                <a:ea typeface="Rockwell"/>
                <a:cs typeface="Rockwell"/>
                <a:sym typeface="Rockwell"/>
              </a:defRPr>
            </a:lvl6pPr>
            <a:lvl7pPr indent="-323811" lvl="6" marL="32004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dk1"/>
                </a:solidFill>
                <a:latin typeface="Rockwell"/>
                <a:ea typeface="Rockwell"/>
                <a:cs typeface="Rockwell"/>
                <a:sym typeface="Rockwell"/>
              </a:defRPr>
            </a:lvl7pPr>
            <a:lvl8pPr indent="-323812" lvl="7" marL="3657600" marR="0" rtl="0" algn="l">
              <a:lnSpc>
                <a:spcPct val="90000"/>
              </a:lnSpc>
              <a:spcBef>
                <a:spcPts val="441"/>
              </a:spcBef>
              <a:spcAft>
                <a:spcPts val="0"/>
              </a:spcAft>
              <a:buClr>
                <a:srgbClr val="9E3611"/>
              </a:buClr>
              <a:buSzPts val="1499"/>
              <a:buFont typeface="Noto Sans Symbols"/>
              <a:buChar char="▪"/>
              <a:defRPr b="0" i="0" sz="1764" u="none" cap="none" strike="noStrike">
                <a:solidFill>
                  <a:schemeClr val="dk1"/>
                </a:solidFill>
                <a:latin typeface="Rockwell"/>
                <a:ea typeface="Rockwell"/>
                <a:cs typeface="Rockwell"/>
                <a:sym typeface="Rockwell"/>
              </a:defRPr>
            </a:lvl8pPr>
            <a:lvl9pPr indent="-323812" lvl="8" marL="4114800" marR="0" rtl="0" algn="l">
              <a:lnSpc>
                <a:spcPct val="90000"/>
              </a:lnSpc>
              <a:spcBef>
                <a:spcPts val="441"/>
              </a:spcBef>
              <a:spcAft>
                <a:spcPts val="220"/>
              </a:spcAft>
              <a:buClr>
                <a:srgbClr val="9E3611"/>
              </a:buClr>
              <a:buSzPts val="1499"/>
              <a:buFont typeface="Noto Sans Symbols"/>
              <a:buChar char="▪"/>
              <a:defRPr b="0" i="0" sz="1764" u="none" cap="none" strike="noStrike">
                <a:solidFill>
                  <a:schemeClr val="dk1"/>
                </a:solidFill>
                <a:latin typeface="Rockwell"/>
                <a:ea typeface="Rockwell"/>
                <a:cs typeface="Rockwell"/>
                <a:sym typeface="Rockwell"/>
              </a:defRPr>
            </a:lvl9pPr>
          </a:lstStyle>
          <a:p/>
        </p:txBody>
      </p:sp>
      <p:sp>
        <p:nvSpPr>
          <p:cNvPr id="24" name="Google Shape;24;p5"/>
          <p:cNvSpPr txBox="1"/>
          <p:nvPr>
            <p:ph idx="10" type="dt"/>
          </p:nvPr>
        </p:nvSpPr>
        <p:spPr>
          <a:xfrm>
            <a:off x="6606169" y="6914584"/>
            <a:ext cx="2706648" cy="402483"/>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2" u="none" cap="none" strike="noStrike">
                <a:solidFill>
                  <a:srgbClr val="69240B"/>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25" name="Google Shape;25;p5"/>
          <p:cNvSpPr txBox="1"/>
          <p:nvPr>
            <p:ph idx="11" type="ftr"/>
          </p:nvPr>
        </p:nvSpPr>
        <p:spPr>
          <a:xfrm>
            <a:off x="756047" y="6914584"/>
            <a:ext cx="5231844" cy="40248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2" u="none" cap="none" strike="noStrike">
                <a:solidFill>
                  <a:srgbClr val="69240B"/>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26" name="Google Shape;26;p5"/>
          <p:cNvSpPr txBox="1"/>
          <p:nvPr>
            <p:ph idx="12" type="sldNum"/>
          </p:nvPr>
        </p:nvSpPr>
        <p:spPr>
          <a:xfrm>
            <a:off x="9352300" y="6914584"/>
            <a:ext cx="529233" cy="402483"/>
          </a:xfrm>
          <a:prstGeom prst="rect">
            <a:avLst/>
          </a:prstGeom>
          <a:noFill/>
          <a:ln>
            <a:noFill/>
          </a:ln>
        </p:spPr>
        <p:txBody>
          <a:bodyPr anchorCtr="0" anchor="ctr" bIns="45700" lIns="91425" spcFirstLastPara="1" rIns="91425" wrap="square" tIns="45700">
            <a:noAutofit/>
          </a:bodyPr>
          <a:lstStyle>
            <a:lvl1pPr indent="0" lvl="0" marL="0" marR="0" rtl="0" algn="ctr">
              <a:lnSpc>
                <a:spcPct val="93000"/>
              </a:lnSpc>
              <a:spcBef>
                <a:spcPts val="0"/>
              </a:spcBef>
              <a:buNone/>
              <a:defRPr b="0" i="0" sz="1400" u="none" cap="none" strike="noStrike">
                <a:solidFill>
                  <a:srgbClr val="000000"/>
                </a:solidFill>
                <a:latin typeface="Arial"/>
                <a:ea typeface="Arial"/>
                <a:cs typeface="Arial"/>
                <a:sym typeface="Arial"/>
              </a:defRPr>
            </a:lvl1pPr>
            <a:lvl2pPr indent="0" lvl="1" marL="0" marR="0" rtl="0" algn="ctr">
              <a:lnSpc>
                <a:spcPct val="93000"/>
              </a:lnSpc>
              <a:spcBef>
                <a:spcPts val="0"/>
              </a:spcBef>
              <a:buNone/>
              <a:defRPr b="0" i="0" sz="1400" u="none" cap="none" strike="noStrike">
                <a:solidFill>
                  <a:srgbClr val="000000"/>
                </a:solidFill>
                <a:latin typeface="Arial"/>
                <a:ea typeface="Arial"/>
                <a:cs typeface="Arial"/>
                <a:sym typeface="Arial"/>
              </a:defRPr>
            </a:lvl2pPr>
            <a:lvl3pPr indent="0" lvl="2" marL="0" marR="0" rtl="0" algn="ctr">
              <a:lnSpc>
                <a:spcPct val="93000"/>
              </a:lnSpc>
              <a:spcBef>
                <a:spcPts val="0"/>
              </a:spcBef>
              <a:buNone/>
              <a:defRPr b="0" i="0" sz="1400" u="none" cap="none" strike="noStrike">
                <a:solidFill>
                  <a:srgbClr val="000000"/>
                </a:solidFill>
                <a:latin typeface="Arial"/>
                <a:ea typeface="Arial"/>
                <a:cs typeface="Arial"/>
                <a:sym typeface="Arial"/>
              </a:defRPr>
            </a:lvl3pPr>
            <a:lvl4pPr indent="0" lvl="3" marL="0" marR="0" rtl="0" algn="ctr">
              <a:lnSpc>
                <a:spcPct val="93000"/>
              </a:lnSpc>
              <a:spcBef>
                <a:spcPts val="0"/>
              </a:spcBef>
              <a:buNone/>
              <a:defRPr b="0" i="0" sz="1400" u="none" cap="none" strike="noStrike">
                <a:solidFill>
                  <a:srgbClr val="000000"/>
                </a:solidFill>
                <a:latin typeface="Arial"/>
                <a:ea typeface="Arial"/>
                <a:cs typeface="Arial"/>
                <a:sym typeface="Arial"/>
              </a:defRPr>
            </a:lvl4pPr>
            <a:lvl5pPr indent="0" lvl="4" marL="0" marR="0" rtl="0" algn="ctr">
              <a:lnSpc>
                <a:spcPct val="93000"/>
              </a:lnSpc>
              <a:spcBef>
                <a:spcPts val="0"/>
              </a:spcBef>
              <a:buNone/>
              <a:defRPr b="0" i="0" sz="1400" u="none" cap="none" strike="noStrike">
                <a:solidFill>
                  <a:srgbClr val="000000"/>
                </a:solidFill>
                <a:latin typeface="Arial"/>
                <a:ea typeface="Arial"/>
                <a:cs typeface="Arial"/>
                <a:sym typeface="Arial"/>
              </a:defRPr>
            </a:lvl5pPr>
            <a:lvl6pPr indent="0" lvl="5" marL="0" marR="0" rtl="0" algn="ctr">
              <a:lnSpc>
                <a:spcPct val="93000"/>
              </a:lnSpc>
              <a:spcBef>
                <a:spcPts val="0"/>
              </a:spcBef>
              <a:buNone/>
              <a:defRPr b="0" i="0" sz="1400" u="none" cap="none" strike="noStrike">
                <a:solidFill>
                  <a:srgbClr val="000000"/>
                </a:solidFill>
                <a:latin typeface="Arial"/>
                <a:ea typeface="Arial"/>
                <a:cs typeface="Arial"/>
                <a:sym typeface="Arial"/>
              </a:defRPr>
            </a:lvl6pPr>
            <a:lvl7pPr indent="0" lvl="6" marL="0" marR="0" rtl="0" algn="ctr">
              <a:lnSpc>
                <a:spcPct val="93000"/>
              </a:lnSpc>
              <a:spcBef>
                <a:spcPts val="0"/>
              </a:spcBef>
              <a:buNone/>
              <a:defRPr b="0" i="0" sz="1400" u="none" cap="none" strike="noStrike">
                <a:solidFill>
                  <a:srgbClr val="000000"/>
                </a:solidFill>
                <a:latin typeface="Arial"/>
                <a:ea typeface="Arial"/>
                <a:cs typeface="Arial"/>
                <a:sym typeface="Arial"/>
              </a:defRPr>
            </a:lvl7pPr>
            <a:lvl8pPr indent="0" lvl="7" marL="0" marR="0" rtl="0" algn="ctr">
              <a:lnSpc>
                <a:spcPct val="93000"/>
              </a:lnSpc>
              <a:spcBef>
                <a:spcPts val="0"/>
              </a:spcBef>
              <a:buNone/>
              <a:defRPr b="0" i="0" sz="1400" u="none" cap="none" strike="noStrike">
                <a:solidFill>
                  <a:srgbClr val="000000"/>
                </a:solidFill>
                <a:latin typeface="Arial"/>
                <a:ea typeface="Arial"/>
                <a:cs typeface="Arial"/>
                <a:sym typeface="Arial"/>
              </a:defRPr>
            </a:lvl8pPr>
            <a:lvl9pPr indent="0" lvl="8" marL="0" marR="0" rtl="0" algn="ctr">
              <a:lnSpc>
                <a:spcPct val="93000"/>
              </a:lnSpc>
              <a:spcBef>
                <a:spcPts val="0"/>
              </a:spcBef>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pic>
        <p:nvPicPr>
          <p:cNvPr id="117" name="Google Shape;117;p1"/>
          <p:cNvPicPr preferRelativeResize="0"/>
          <p:nvPr/>
        </p:nvPicPr>
        <p:blipFill rotWithShape="1">
          <a:blip r:embed="rId3">
            <a:alphaModFix/>
          </a:blip>
          <a:srcRect b="1" l="12629" r="6454" t="9091"/>
          <a:stretch/>
        </p:blipFill>
        <p:spPr>
          <a:xfrm>
            <a:off x="0" y="0"/>
            <a:ext cx="10080625" cy="7559675"/>
          </a:xfrm>
          <a:prstGeom prst="rect">
            <a:avLst/>
          </a:prstGeom>
          <a:noFill/>
          <a:ln>
            <a:noFill/>
          </a:ln>
        </p:spPr>
      </p:pic>
      <p:sp>
        <p:nvSpPr>
          <p:cNvPr id="118" name="Google Shape;118;p1"/>
          <p:cNvSpPr/>
          <p:nvPr/>
        </p:nvSpPr>
        <p:spPr>
          <a:xfrm>
            <a:off x="483028" y="1109982"/>
            <a:ext cx="9376080" cy="96500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000" u="none" cap="none" strike="noStrike">
                <a:solidFill>
                  <a:schemeClr val="dk1"/>
                </a:solidFill>
                <a:latin typeface="Times"/>
                <a:ea typeface="Times"/>
                <a:cs typeface="Times"/>
                <a:sym typeface="Times"/>
              </a:rPr>
              <a:t>PROBLEM STATEMENT :REACHING OUT THE SELLERS USING BOOK BANK SYSTEM</a:t>
            </a:r>
            <a:endParaRPr/>
          </a:p>
        </p:txBody>
      </p:sp>
      <p:sp>
        <p:nvSpPr>
          <p:cNvPr id="119" name="Google Shape;119;p1"/>
          <p:cNvSpPr/>
          <p:nvPr/>
        </p:nvSpPr>
        <p:spPr>
          <a:xfrm>
            <a:off x="480544" y="2687884"/>
            <a:ext cx="8675180" cy="3079870"/>
          </a:xfrm>
          <a:prstGeom prst="rect">
            <a:avLst/>
          </a:prstGeom>
          <a:noFill/>
          <a:ln>
            <a:noFill/>
          </a:ln>
        </p:spPr>
        <p:txBody>
          <a:bodyPr anchorCtr="0" anchor="ctr" bIns="45700" lIns="91425" spcFirstLastPara="1" rIns="91425" wrap="square" tIns="45700">
            <a:normAutofit/>
          </a:bodyPr>
          <a:lstStyle/>
          <a:p>
            <a:pPr indent="0" lvl="0" marL="0" marR="0" rtl="0" algn="just">
              <a:spcBef>
                <a:spcPts val="0"/>
              </a:spcBef>
              <a:spcAft>
                <a:spcPts val="0"/>
              </a:spcAft>
              <a:buClr>
                <a:schemeClr val="accent2"/>
              </a:buClr>
              <a:buSzPts val="2392"/>
              <a:buFont typeface="Noto Sans Symbols"/>
              <a:buChar char="◼"/>
            </a:pPr>
            <a:r>
              <a:rPr b="0" i="0" lang="en-US" sz="2600" u="none" cap="none" strike="noStrike">
                <a:solidFill>
                  <a:schemeClr val="dk1"/>
                </a:solidFill>
                <a:latin typeface="Times"/>
                <a:ea typeface="Times"/>
                <a:cs typeface="Times"/>
                <a:sym typeface="Times"/>
              </a:rPr>
              <a:t>Sellers can’t reach the users directly through this system.</a:t>
            </a:r>
            <a:endParaRPr/>
          </a:p>
          <a:p>
            <a:pPr indent="0" lvl="0" marL="0" marR="0" rtl="0" algn="just">
              <a:spcBef>
                <a:spcPts val="1120"/>
              </a:spcBef>
              <a:spcAft>
                <a:spcPts val="0"/>
              </a:spcAft>
              <a:buClr>
                <a:schemeClr val="accent2"/>
              </a:buClr>
              <a:buSzPts val="2392"/>
              <a:buFont typeface="Noto Sans Symbols"/>
              <a:buChar char="◼"/>
            </a:pPr>
            <a:r>
              <a:rPr b="0" i="1" lang="en-US" sz="2600" u="none" cap="none" strike="noStrike">
                <a:solidFill>
                  <a:schemeClr val="dk1"/>
                </a:solidFill>
                <a:latin typeface="Times"/>
                <a:ea typeface="Times"/>
                <a:cs typeface="Times"/>
                <a:sym typeface="Times"/>
              </a:rPr>
              <a:t>In detail </a:t>
            </a:r>
            <a:r>
              <a:rPr b="0" i="0" lang="en-US" sz="2600" u="none" cap="none" strike="noStrike">
                <a:solidFill>
                  <a:schemeClr val="dk1"/>
                </a:solidFill>
                <a:latin typeface="Times"/>
                <a:ea typeface="Times"/>
                <a:cs typeface="Times"/>
                <a:sym typeface="Times"/>
              </a:rPr>
              <a:t>- User can access and search books out of his interest in book bank system. But there is no integration of sellers in this system. Sellers cannot directly post books and Edit books information.</a:t>
            </a:r>
            <a:endParaRPr/>
          </a:p>
          <a:p>
            <a:pPr indent="128524" lvl="0" marL="0" marR="0" rtl="0" algn="just">
              <a:spcBef>
                <a:spcPts val="1040"/>
              </a:spcBef>
              <a:spcAft>
                <a:spcPts val="0"/>
              </a:spcAft>
              <a:buClr>
                <a:schemeClr val="accent2"/>
              </a:buClr>
              <a:buSzPts val="2024"/>
              <a:buFont typeface="Noto Sans Symbols"/>
              <a:buNone/>
            </a:pPr>
            <a:r>
              <a:t/>
            </a:r>
            <a:endParaRPr b="0" i="0" sz="2200" u="none" cap="none" strike="noStrike">
              <a:solidFill>
                <a:schemeClr val="dk1"/>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grpSp>
        <p:nvGrpSpPr>
          <p:cNvPr id="128" name="Google Shape;128;p2"/>
          <p:cNvGrpSpPr/>
          <p:nvPr/>
        </p:nvGrpSpPr>
        <p:grpSpPr>
          <a:xfrm>
            <a:off x="9427207" y="6867069"/>
            <a:ext cx="378023" cy="503978"/>
            <a:chOff x="11361456" y="6195813"/>
            <a:chExt cx="548640" cy="548640"/>
          </a:xfrm>
        </p:grpSpPr>
        <p:sp>
          <p:nvSpPr>
            <p:cNvPr id="129" name="Google Shape;129;p2"/>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
          <p:cNvSpPr/>
          <p:nvPr/>
        </p:nvSpPr>
        <p:spPr>
          <a:xfrm>
            <a:off x="2764" y="0"/>
            <a:ext cx="10077861" cy="7559673"/>
          </a:xfrm>
          <a:prstGeom prst="rect">
            <a:avLst/>
          </a:prstGeom>
          <a:blipFill rotWithShape="1">
            <a:blip r:embed="rId4">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32" name="Google Shape;132;p2"/>
          <p:cNvSpPr txBox="1"/>
          <p:nvPr/>
        </p:nvSpPr>
        <p:spPr>
          <a:xfrm>
            <a:off x="4109399" y="534217"/>
            <a:ext cx="5971225" cy="180424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i="0" lang="en-US" sz="3500" u="none" cap="none" strike="noStrike">
                <a:latin typeface="Times"/>
                <a:ea typeface="Times"/>
                <a:cs typeface="Times"/>
                <a:sym typeface="Times"/>
              </a:rPr>
              <a:t>WHAT ARE THE FEATURES WE ALREADY KNOW:</a:t>
            </a:r>
            <a:endParaRPr b="0" i="0" sz="3500" u="none" cap="none" strike="noStrike">
              <a:latin typeface="Times"/>
              <a:ea typeface="Times"/>
              <a:cs typeface="Times"/>
              <a:sym typeface="Times"/>
            </a:endParaRPr>
          </a:p>
        </p:txBody>
      </p:sp>
      <p:pic>
        <p:nvPicPr>
          <p:cNvPr id="133" name="Google Shape;133;p2"/>
          <p:cNvPicPr preferRelativeResize="0"/>
          <p:nvPr/>
        </p:nvPicPr>
        <p:blipFill rotWithShape="1">
          <a:blip r:embed="rId5">
            <a:alphaModFix/>
          </a:blip>
          <a:srcRect b="0" l="20498" r="45831" t="0"/>
          <a:stretch/>
        </p:blipFill>
        <p:spPr>
          <a:xfrm>
            <a:off x="2764" y="10"/>
            <a:ext cx="3842022" cy="7559666"/>
          </a:xfrm>
          <a:prstGeom prst="rect">
            <a:avLst/>
          </a:prstGeom>
          <a:noFill/>
          <a:ln>
            <a:noFill/>
          </a:ln>
        </p:spPr>
      </p:pic>
      <p:sp>
        <p:nvSpPr>
          <p:cNvPr id="134" name="Google Shape;134;p2"/>
          <p:cNvSpPr txBox="1"/>
          <p:nvPr/>
        </p:nvSpPr>
        <p:spPr>
          <a:xfrm>
            <a:off x="4109399" y="2486456"/>
            <a:ext cx="5866939" cy="4852411"/>
          </a:xfrm>
          <a:prstGeom prst="rect">
            <a:avLst/>
          </a:prstGeom>
          <a:noFill/>
          <a:ln>
            <a:noFill/>
          </a:ln>
        </p:spPr>
        <p:txBody>
          <a:bodyPr anchorCtr="0" anchor="t" bIns="45700" lIns="91425" spcFirstLastPara="1" rIns="91425" wrap="square" tIns="45700">
            <a:normAutofit/>
          </a:bodyPr>
          <a:lstStyle/>
          <a:p>
            <a:pPr indent="0" lvl="0" marL="160200" marR="0" rtl="0" algn="l">
              <a:lnSpc>
                <a:spcPct val="70000"/>
              </a:lnSpc>
              <a:spcBef>
                <a:spcPts val="0"/>
              </a:spcBef>
              <a:spcAft>
                <a:spcPts val="0"/>
              </a:spcAft>
              <a:buNone/>
            </a:pPr>
            <a:r>
              <a:rPr b="0" i="0" lang="en-US" sz="2590" u="none" cap="none" strike="noStrike">
                <a:solidFill>
                  <a:schemeClr val="dk1"/>
                </a:solidFill>
                <a:latin typeface="Times"/>
                <a:ea typeface="Times"/>
                <a:cs typeface="Times"/>
                <a:sym typeface="Times"/>
              </a:rPr>
              <a:t>Admin :</a:t>
            </a:r>
            <a:endParaRPr/>
          </a:p>
          <a:p>
            <a:pPr indent="-182879" lvl="0" marL="457560" marR="0" rtl="0" algn="l">
              <a:lnSpc>
                <a:spcPct val="70000"/>
              </a:lnSpc>
              <a:spcBef>
                <a:spcPts val="1412"/>
              </a:spcBef>
              <a:spcAft>
                <a:spcPts val="0"/>
              </a:spcAft>
              <a:buClr>
                <a:srgbClr val="9E3611"/>
              </a:buClr>
              <a:buSzPts val="2202"/>
              <a:buFont typeface="Noto Sans Symbols"/>
              <a:buChar char="▪"/>
            </a:pPr>
            <a:r>
              <a:rPr b="0" i="0" lang="en-US" sz="2590" u="none" cap="none" strike="noStrike">
                <a:solidFill>
                  <a:schemeClr val="dk1"/>
                </a:solidFill>
                <a:latin typeface="Times"/>
                <a:ea typeface="Times"/>
                <a:cs typeface="Times"/>
                <a:sym typeface="Times"/>
              </a:rPr>
              <a:t>User registration</a:t>
            </a:r>
            <a:endParaRPr/>
          </a:p>
          <a:p>
            <a:pPr indent="-182879" lvl="0" marL="457560" marR="0" rtl="0" algn="l">
              <a:lnSpc>
                <a:spcPct val="70000"/>
              </a:lnSpc>
              <a:spcBef>
                <a:spcPts val="1412"/>
              </a:spcBef>
              <a:spcAft>
                <a:spcPts val="0"/>
              </a:spcAft>
              <a:buClr>
                <a:srgbClr val="9E3611"/>
              </a:buClr>
              <a:buSzPts val="2202"/>
              <a:buFont typeface="Noto Sans Symbols"/>
              <a:buChar char="▪"/>
            </a:pPr>
            <a:r>
              <a:rPr b="0" i="0" lang="en-US" sz="2590" u="none" cap="none" strike="noStrike">
                <a:solidFill>
                  <a:schemeClr val="dk1"/>
                </a:solidFill>
                <a:latin typeface="Times"/>
                <a:ea typeface="Times"/>
                <a:cs typeface="Times"/>
                <a:sym typeface="Times"/>
              </a:rPr>
              <a:t>View and edit profile</a:t>
            </a:r>
            <a:endParaRPr/>
          </a:p>
          <a:p>
            <a:pPr indent="-182879" lvl="0" marL="457560" marR="0" rtl="0" algn="l">
              <a:lnSpc>
                <a:spcPct val="70000"/>
              </a:lnSpc>
              <a:spcBef>
                <a:spcPts val="1412"/>
              </a:spcBef>
              <a:spcAft>
                <a:spcPts val="0"/>
              </a:spcAft>
              <a:buClr>
                <a:srgbClr val="9E3611"/>
              </a:buClr>
              <a:buSzPts val="2202"/>
              <a:buFont typeface="Noto Sans Symbols"/>
              <a:buChar char="▪"/>
            </a:pPr>
            <a:r>
              <a:rPr b="0" i="0" lang="en-US" sz="2590" u="none" cap="none" strike="noStrike">
                <a:solidFill>
                  <a:schemeClr val="dk1"/>
                </a:solidFill>
                <a:latin typeface="Times"/>
                <a:ea typeface="Times"/>
                <a:cs typeface="Times"/>
                <a:sym typeface="Times"/>
              </a:rPr>
              <a:t>Update books details add, edit, delete books.</a:t>
            </a:r>
            <a:endParaRPr/>
          </a:p>
          <a:p>
            <a:pPr indent="-43084" lvl="0" marL="343080" marR="0" rtl="0" algn="l">
              <a:lnSpc>
                <a:spcPct val="70000"/>
              </a:lnSpc>
              <a:spcBef>
                <a:spcPts val="1412"/>
              </a:spcBef>
              <a:spcAft>
                <a:spcPts val="0"/>
              </a:spcAft>
              <a:buClr>
                <a:srgbClr val="9E3611"/>
              </a:buClr>
              <a:buSzPts val="2202"/>
              <a:buFont typeface="Noto Sans Symbols"/>
              <a:buNone/>
            </a:pPr>
            <a:r>
              <a:t/>
            </a:r>
            <a:endParaRPr b="0" i="0" sz="2590" u="none" cap="none" strike="noStrike">
              <a:solidFill>
                <a:schemeClr val="dk1"/>
              </a:solidFill>
              <a:latin typeface="Times"/>
              <a:ea typeface="Times"/>
              <a:cs typeface="Times"/>
              <a:sym typeface="Times"/>
            </a:endParaRPr>
          </a:p>
          <a:p>
            <a:pPr indent="0" lvl="0" marL="160200" marR="0" rtl="0" algn="l">
              <a:lnSpc>
                <a:spcPct val="70000"/>
              </a:lnSpc>
              <a:spcBef>
                <a:spcPts val="1412"/>
              </a:spcBef>
              <a:spcAft>
                <a:spcPts val="0"/>
              </a:spcAft>
              <a:buNone/>
            </a:pPr>
            <a:r>
              <a:rPr b="0" i="0" lang="en-US" sz="2590" u="none" cap="none" strike="noStrike">
                <a:solidFill>
                  <a:schemeClr val="dk1"/>
                </a:solidFill>
                <a:latin typeface="Times"/>
                <a:ea typeface="Times"/>
                <a:cs typeface="Times"/>
                <a:sym typeface="Times"/>
              </a:rPr>
              <a:t>Student / Member:</a:t>
            </a:r>
            <a:endParaRPr/>
          </a:p>
          <a:p>
            <a:pPr indent="-182879" lvl="0" marL="457560" marR="0" rtl="0" algn="l">
              <a:lnSpc>
                <a:spcPct val="70000"/>
              </a:lnSpc>
              <a:spcBef>
                <a:spcPts val="1412"/>
              </a:spcBef>
              <a:spcAft>
                <a:spcPts val="0"/>
              </a:spcAft>
              <a:buClr>
                <a:srgbClr val="9E3611"/>
              </a:buClr>
              <a:buSzPts val="2202"/>
              <a:buFont typeface="Noto Sans Symbols"/>
              <a:buChar char="▪"/>
            </a:pPr>
            <a:r>
              <a:rPr b="0" i="0" lang="en-US" sz="2590" u="none" cap="none" strike="noStrike">
                <a:solidFill>
                  <a:schemeClr val="dk1"/>
                </a:solidFill>
                <a:latin typeface="Times"/>
                <a:ea typeface="Times"/>
                <a:cs typeface="Times"/>
                <a:sym typeface="Times"/>
              </a:rPr>
              <a:t>Registration</a:t>
            </a:r>
            <a:endParaRPr/>
          </a:p>
          <a:p>
            <a:pPr indent="-182879" lvl="0" marL="457560" marR="0" rtl="0" algn="l">
              <a:lnSpc>
                <a:spcPct val="70000"/>
              </a:lnSpc>
              <a:spcBef>
                <a:spcPts val="1412"/>
              </a:spcBef>
              <a:spcAft>
                <a:spcPts val="0"/>
              </a:spcAft>
              <a:buClr>
                <a:srgbClr val="9E3611"/>
              </a:buClr>
              <a:buSzPts val="2202"/>
              <a:buFont typeface="Noto Sans Symbols"/>
              <a:buChar char="▪"/>
            </a:pPr>
            <a:r>
              <a:rPr b="0" i="0" lang="en-US" sz="2590" u="none" cap="none" strike="noStrike">
                <a:solidFill>
                  <a:schemeClr val="dk1"/>
                </a:solidFill>
                <a:latin typeface="Times"/>
                <a:ea typeface="Times"/>
                <a:cs typeface="Times"/>
                <a:sym typeface="Times"/>
              </a:rPr>
              <a:t>View profile/Edit profile</a:t>
            </a:r>
            <a:endParaRPr/>
          </a:p>
          <a:p>
            <a:pPr indent="-182879" lvl="0" marL="457560" marR="0" rtl="0" algn="l">
              <a:lnSpc>
                <a:spcPct val="70000"/>
              </a:lnSpc>
              <a:spcBef>
                <a:spcPts val="1412"/>
              </a:spcBef>
              <a:spcAft>
                <a:spcPts val="0"/>
              </a:spcAft>
              <a:buClr>
                <a:srgbClr val="9E3611"/>
              </a:buClr>
              <a:buSzPts val="2202"/>
              <a:buFont typeface="Noto Sans Symbols"/>
              <a:buChar char="▪"/>
            </a:pPr>
            <a:r>
              <a:rPr b="0" i="0" lang="en-US" sz="2590" u="none" cap="none" strike="noStrike">
                <a:solidFill>
                  <a:schemeClr val="dk1"/>
                </a:solidFill>
                <a:latin typeface="Times"/>
                <a:ea typeface="Times"/>
                <a:cs typeface="Times"/>
                <a:sym typeface="Times"/>
              </a:rPr>
              <a:t>View books</a:t>
            </a:r>
            <a:endParaRPr/>
          </a:p>
          <a:p>
            <a:pPr indent="-182879" lvl="0" marL="457560" marR="0" rtl="0" algn="l">
              <a:lnSpc>
                <a:spcPct val="70000"/>
              </a:lnSpc>
              <a:spcBef>
                <a:spcPts val="1412"/>
              </a:spcBef>
              <a:spcAft>
                <a:spcPts val="0"/>
              </a:spcAft>
              <a:buClr>
                <a:srgbClr val="9E3611"/>
              </a:buClr>
              <a:buSzPts val="2202"/>
              <a:buFont typeface="Noto Sans Symbols"/>
              <a:buChar char="▪"/>
            </a:pPr>
            <a:r>
              <a:rPr b="0" i="0" lang="en-US" sz="2590" u="none" cap="none" strike="noStrike">
                <a:solidFill>
                  <a:schemeClr val="dk1"/>
                </a:solidFill>
                <a:latin typeface="Times"/>
                <a:ea typeface="Times"/>
                <a:cs typeface="Times"/>
                <a:sym typeface="Times"/>
              </a:rPr>
              <a:t>Order books</a:t>
            </a:r>
            <a:endParaRPr/>
          </a:p>
          <a:p>
            <a:pPr indent="-98031" lvl="0" marL="343080" marR="0" rtl="0" algn="l">
              <a:lnSpc>
                <a:spcPct val="70000"/>
              </a:lnSpc>
              <a:spcBef>
                <a:spcPts val="1412"/>
              </a:spcBef>
              <a:spcAft>
                <a:spcPts val="0"/>
              </a:spcAft>
              <a:buClr>
                <a:srgbClr val="9E3611"/>
              </a:buClr>
              <a:buSzPts val="1336"/>
              <a:buFont typeface="Noto Sans Symbols"/>
              <a:buNone/>
            </a:pPr>
            <a:r>
              <a:t/>
            </a:r>
            <a:endParaRPr b="0" i="0" sz="1572" u="none" cap="none" strike="noStrike">
              <a:solidFill>
                <a:schemeClr val="dk1"/>
              </a:solidFill>
              <a:latin typeface="Rockwell"/>
              <a:ea typeface="Rockwell"/>
              <a:cs typeface="Rockwell"/>
              <a:sym typeface="Rockwell"/>
            </a:endParaRPr>
          </a:p>
          <a:p>
            <a:pPr indent="84848" lvl="0" marL="0" marR="0" rtl="0" algn="l">
              <a:lnSpc>
                <a:spcPct val="70000"/>
              </a:lnSpc>
              <a:spcBef>
                <a:spcPts val="1412"/>
              </a:spcBef>
              <a:spcAft>
                <a:spcPts val="0"/>
              </a:spcAft>
              <a:buClr>
                <a:srgbClr val="9E3611"/>
              </a:buClr>
              <a:buSzPts val="1336"/>
              <a:buFont typeface="Noto Sans Symbols"/>
              <a:buNone/>
            </a:pPr>
            <a:r>
              <a:t/>
            </a:r>
            <a:endParaRPr b="0" i="0" sz="1572" u="none" cap="none" strike="noStrike">
              <a:solidFill>
                <a:schemeClr val="dk1"/>
              </a:solidFill>
              <a:latin typeface="Rockwell"/>
              <a:ea typeface="Rockwell"/>
              <a:cs typeface="Rockwell"/>
              <a:sym typeface="Rockwell"/>
            </a:endParaRPr>
          </a:p>
        </p:txBody>
      </p:sp>
      <p:grpSp>
        <p:nvGrpSpPr>
          <p:cNvPr id="135" name="Google Shape;135;p2"/>
          <p:cNvGrpSpPr/>
          <p:nvPr/>
        </p:nvGrpSpPr>
        <p:grpSpPr>
          <a:xfrm>
            <a:off x="9427207" y="6867069"/>
            <a:ext cx="378023" cy="503978"/>
            <a:chOff x="11361456" y="6195813"/>
            <a:chExt cx="548640" cy="548640"/>
          </a:xfrm>
        </p:grpSpPr>
        <p:sp>
          <p:nvSpPr>
            <p:cNvPr id="136" name="Google Shape;136;p2"/>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37" name="Google Shape;137;p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grpSp>
        <p:nvGrpSpPr>
          <p:cNvPr id="142" name="Google Shape;142;p3"/>
          <p:cNvGrpSpPr/>
          <p:nvPr/>
        </p:nvGrpSpPr>
        <p:grpSpPr>
          <a:xfrm>
            <a:off x="9427207" y="6867069"/>
            <a:ext cx="378023" cy="503978"/>
            <a:chOff x="11361456" y="6195813"/>
            <a:chExt cx="548640" cy="548640"/>
          </a:xfrm>
        </p:grpSpPr>
        <p:sp>
          <p:nvSpPr>
            <p:cNvPr id="143" name="Google Shape;143;p3"/>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44" name="Google Shape;144;p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145" name="Google Shape;145;p3"/>
          <p:cNvSpPr/>
          <p:nvPr/>
        </p:nvSpPr>
        <p:spPr>
          <a:xfrm>
            <a:off x="0" y="0"/>
            <a:ext cx="6238605" cy="7559673"/>
          </a:xfrm>
          <a:prstGeom prst="rect">
            <a:avLst/>
          </a:prstGeom>
          <a:blipFill rotWithShape="1">
            <a:blip r:embed="rId4">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46" name="Google Shape;146;p3"/>
          <p:cNvSpPr txBox="1"/>
          <p:nvPr/>
        </p:nvSpPr>
        <p:spPr>
          <a:xfrm>
            <a:off x="198847" y="500513"/>
            <a:ext cx="8968600" cy="591197"/>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None/>
            </a:pPr>
            <a:r>
              <a:rPr b="1" i="0" lang="en-US" sz="3515" u="none" cap="none" strike="noStrike">
                <a:latin typeface="Times"/>
                <a:ea typeface="Times"/>
                <a:cs typeface="Times"/>
                <a:sym typeface="Times"/>
              </a:rPr>
              <a:t>WHAT CAN BE MODIFIED IN FLOW </a:t>
            </a:r>
            <a:r>
              <a:rPr b="0" i="0" lang="en-US" sz="3515" u="none" cap="none" strike="noStrike">
                <a:latin typeface="Times"/>
                <a:ea typeface="Times"/>
                <a:cs typeface="Times"/>
                <a:sym typeface="Times"/>
              </a:rPr>
              <a:t>:</a:t>
            </a:r>
            <a:endParaRPr/>
          </a:p>
          <a:p>
            <a:pPr indent="0" lvl="0" marL="0" marR="0" rtl="0" algn="l">
              <a:lnSpc>
                <a:spcPct val="70000"/>
              </a:lnSpc>
              <a:spcBef>
                <a:spcPts val="600"/>
              </a:spcBef>
              <a:spcAft>
                <a:spcPts val="0"/>
              </a:spcAft>
              <a:buNone/>
            </a:pPr>
            <a:r>
              <a:t/>
            </a:r>
            <a:endParaRPr b="0" i="0" sz="4255" u="none" cap="none" strike="noStrike">
              <a:latin typeface="Rockwell"/>
              <a:ea typeface="Rockwell"/>
              <a:cs typeface="Rockwell"/>
              <a:sym typeface="Rockwell"/>
            </a:endParaRPr>
          </a:p>
        </p:txBody>
      </p:sp>
      <p:sp>
        <p:nvSpPr>
          <p:cNvPr id="147" name="Google Shape;147;p3"/>
          <p:cNvSpPr txBox="1"/>
          <p:nvPr/>
        </p:nvSpPr>
        <p:spPr>
          <a:xfrm>
            <a:off x="28619" y="816738"/>
            <a:ext cx="6181500" cy="6386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2200" u="none" cap="none" strike="noStrike">
                <a:solidFill>
                  <a:schemeClr val="dk1"/>
                </a:solidFill>
                <a:latin typeface="Times"/>
                <a:ea typeface="Times"/>
                <a:cs typeface="Times"/>
                <a:sym typeface="Times"/>
              </a:rPr>
              <a:t>Seller:</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Registration and authenticated by admin</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After Login</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Post book details.</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Edit and view books seller posted.</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View feedback by users</a:t>
            </a:r>
            <a:endParaRPr/>
          </a:p>
          <a:p>
            <a:pPr indent="0" lvl="0" marL="0" marR="0" rtl="0" algn="l">
              <a:lnSpc>
                <a:spcPct val="90000"/>
              </a:lnSpc>
              <a:spcBef>
                <a:spcPts val="600"/>
              </a:spcBef>
              <a:spcAft>
                <a:spcPts val="0"/>
              </a:spcAft>
              <a:buNone/>
            </a:pPr>
            <a:r>
              <a:t/>
            </a:r>
            <a:endParaRPr b="0" i="0" sz="1900" u="none" cap="none" strike="noStrike">
              <a:solidFill>
                <a:schemeClr val="dk1"/>
              </a:solidFill>
              <a:latin typeface="Times"/>
              <a:ea typeface="Times"/>
              <a:cs typeface="Times"/>
              <a:sym typeface="Times"/>
            </a:endParaRPr>
          </a:p>
          <a:p>
            <a:pPr indent="0" lvl="0" marL="0" marR="0" rtl="0" algn="l">
              <a:lnSpc>
                <a:spcPct val="90000"/>
              </a:lnSpc>
              <a:spcBef>
                <a:spcPts val="600"/>
              </a:spcBef>
              <a:spcAft>
                <a:spcPts val="0"/>
              </a:spcAft>
              <a:buNone/>
            </a:pPr>
            <a:r>
              <a:rPr b="0" i="0" lang="en-US" sz="2200" u="none" cap="none" strike="noStrike">
                <a:solidFill>
                  <a:schemeClr val="dk1"/>
                </a:solidFill>
                <a:latin typeface="Times"/>
                <a:ea typeface="Times"/>
                <a:cs typeface="Times"/>
                <a:sym typeface="Times"/>
              </a:rPr>
              <a:t>Students:</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Registration and Login</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View the filtered books based on his department</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Search  particular books</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Order and pay for books.</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View, edit profile.</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Submitted feedback of purchased books.</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View ordered books, cancel, return them.</a:t>
            </a:r>
            <a:endParaRPr/>
          </a:p>
          <a:p>
            <a:pPr indent="102552" lvl="0" marL="0" marR="0" rtl="0" algn="l">
              <a:lnSpc>
                <a:spcPct val="90000"/>
              </a:lnSpc>
              <a:spcBef>
                <a:spcPts val="600"/>
              </a:spcBef>
              <a:spcAft>
                <a:spcPts val="0"/>
              </a:spcAft>
              <a:buClr>
                <a:srgbClr val="9E3611"/>
              </a:buClr>
              <a:buSzPts val="1615"/>
              <a:buFont typeface="Noto Sans Symbols"/>
              <a:buNone/>
            </a:pPr>
            <a:r>
              <a:t/>
            </a:r>
            <a:endParaRPr b="0" i="0" sz="1900" u="none" cap="none" strike="noStrike">
              <a:solidFill>
                <a:schemeClr val="dk1"/>
              </a:solidFill>
              <a:latin typeface="Times"/>
              <a:ea typeface="Times"/>
              <a:cs typeface="Times"/>
              <a:sym typeface="Times"/>
            </a:endParaRPr>
          </a:p>
          <a:p>
            <a:pPr indent="0" lvl="0" marL="0" marR="0" rtl="0" algn="l">
              <a:lnSpc>
                <a:spcPct val="90000"/>
              </a:lnSpc>
              <a:spcBef>
                <a:spcPts val="600"/>
              </a:spcBef>
              <a:spcAft>
                <a:spcPts val="0"/>
              </a:spcAft>
              <a:buNone/>
            </a:pPr>
            <a:r>
              <a:rPr b="0" i="0" lang="en-US" sz="2200" u="none" cap="none" strike="noStrike">
                <a:solidFill>
                  <a:schemeClr val="dk1"/>
                </a:solidFill>
                <a:latin typeface="Times"/>
                <a:ea typeface="Times"/>
                <a:cs typeface="Times"/>
                <a:sym typeface="Times"/>
              </a:rPr>
              <a:t>Admin:</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Notify users based on their department  when books posted.</a:t>
            </a:r>
            <a:endParaRPr/>
          </a:p>
          <a:p>
            <a:pPr indent="0" lvl="0" marL="0" marR="0" rtl="0" algn="l">
              <a:lnSpc>
                <a:spcPct val="90000"/>
              </a:lnSpc>
              <a:spcBef>
                <a:spcPts val="600"/>
              </a:spcBef>
              <a:spcAft>
                <a:spcPts val="0"/>
              </a:spcAft>
              <a:buClr>
                <a:srgbClr val="9E3611"/>
              </a:buClr>
              <a:buSzPts val="1615"/>
              <a:buFont typeface="Noto Sans Symbols"/>
              <a:buChar char="▪"/>
            </a:pPr>
            <a:r>
              <a:rPr b="0" i="0" lang="en-US" sz="1900" u="none" cap="none" strike="noStrike">
                <a:solidFill>
                  <a:schemeClr val="dk1"/>
                </a:solidFill>
                <a:latin typeface="Times"/>
                <a:ea typeface="Times"/>
                <a:cs typeface="Times"/>
                <a:sym typeface="Times"/>
              </a:rPr>
              <a:t>Mail the payment and order details to the users.</a:t>
            </a:r>
            <a:endParaRPr b="0" i="0" sz="1900" u="none" cap="none" strike="noStrike">
              <a:solidFill>
                <a:schemeClr val="dk1"/>
              </a:solidFill>
              <a:latin typeface="Times"/>
              <a:ea typeface="Times"/>
              <a:cs typeface="Times"/>
              <a:sym typeface="Times"/>
            </a:endParaRPr>
          </a:p>
        </p:txBody>
      </p:sp>
      <p:pic>
        <p:nvPicPr>
          <p:cNvPr descr="Users" id="148" name="Google Shape;148;p3"/>
          <p:cNvPicPr preferRelativeResize="0"/>
          <p:nvPr/>
        </p:nvPicPr>
        <p:blipFill rotWithShape="1">
          <a:blip r:embed="rId5">
            <a:alphaModFix/>
          </a:blip>
          <a:srcRect b="0" l="0" r="0" t="0"/>
          <a:stretch/>
        </p:blipFill>
        <p:spPr>
          <a:xfrm>
            <a:off x="6782808" y="2223083"/>
            <a:ext cx="2785713" cy="2785713"/>
          </a:xfrm>
          <a:prstGeom prst="rect">
            <a:avLst/>
          </a:prstGeom>
          <a:noFill/>
          <a:ln>
            <a:noFill/>
          </a:ln>
        </p:spPr>
      </p:pic>
      <p:grpSp>
        <p:nvGrpSpPr>
          <p:cNvPr id="149" name="Google Shape;149;p3"/>
          <p:cNvGrpSpPr/>
          <p:nvPr/>
        </p:nvGrpSpPr>
        <p:grpSpPr>
          <a:xfrm>
            <a:off x="9427207" y="6867069"/>
            <a:ext cx="378023" cy="503978"/>
            <a:chOff x="11361456" y="6195813"/>
            <a:chExt cx="548640" cy="548640"/>
          </a:xfrm>
        </p:grpSpPr>
        <p:sp>
          <p:nvSpPr>
            <p:cNvPr id="150" name="Google Shape;150;p3"/>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51" name="Google Shape;151;p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4"/>
          <p:cNvPicPr preferRelativeResize="0"/>
          <p:nvPr/>
        </p:nvPicPr>
        <p:blipFill rotWithShape="1">
          <a:blip r:embed="rId3">
            <a:alphaModFix/>
          </a:blip>
          <a:srcRect b="0" l="0" r="0" t="0"/>
          <a:stretch/>
        </p:blipFill>
        <p:spPr>
          <a:xfrm>
            <a:off x="0" y="0"/>
            <a:ext cx="10080360" cy="75592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2020-09-17T15:53:46Z</dcterms:created>
  <dc:creator>gopika sindhu</dc:creator>
</cp:coreProperties>
</file>