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pFYC8NLBK0BAB4G4rJtohBJjM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17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b7c9048d0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b7c9048d0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/>
          <p:nvPr>
            <p:ph idx="10" type="dt"/>
          </p:nvPr>
        </p:nvSpPr>
        <p:spPr>
          <a:xfrm>
            <a:off x="6606169" y="6914584"/>
            <a:ext cx="270664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756047" y="6914584"/>
            <a:ext cx="523184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9352300" y="6914584"/>
            <a:ext cx="529233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756047" y="534217"/>
            <a:ext cx="8568531" cy="1774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 rot="5400000">
            <a:off x="2807689" y="286817"/>
            <a:ext cx="4465248" cy="85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6606169" y="6914584"/>
            <a:ext cx="270664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756047" y="6914584"/>
            <a:ext cx="523184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9352300" y="6914584"/>
            <a:ext cx="529233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 rot="5400000">
            <a:off x="5161397" y="2640526"/>
            <a:ext cx="6215733" cy="2110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30"/>
              <a:buFont typeface="Rockwell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 rot="5400000">
            <a:off x="877131" y="592899"/>
            <a:ext cx="6215733" cy="6205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6606169" y="6914584"/>
            <a:ext cx="270664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756047" y="6914584"/>
            <a:ext cx="523184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9352300" y="6914584"/>
            <a:ext cx="529233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756047" y="1484760"/>
            <a:ext cx="8568531" cy="88938"/>
          </a:xfrm>
          <a:prstGeom prst="rect">
            <a:avLst/>
          </a:prstGeom>
          <a:blipFill rotWithShape="1">
            <a:blip r:embed="rId2">
              <a:alphaModFix amt="80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84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7"/>
          <p:cNvSpPr/>
          <p:nvPr/>
        </p:nvSpPr>
        <p:spPr>
          <a:xfrm>
            <a:off x="756047" y="4720954"/>
            <a:ext cx="8568531" cy="88938"/>
          </a:xfrm>
          <a:prstGeom prst="rect">
            <a:avLst/>
          </a:prstGeom>
          <a:blipFill rotWithShape="1">
            <a:blip r:embed="rId2">
              <a:alphaModFix amt="80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84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7"/>
          <p:cNvSpPr/>
          <p:nvPr/>
        </p:nvSpPr>
        <p:spPr>
          <a:xfrm>
            <a:off x="756047" y="1636694"/>
            <a:ext cx="8568531" cy="3023870"/>
          </a:xfrm>
          <a:prstGeom prst="rect">
            <a:avLst/>
          </a:prstGeom>
          <a:blipFill rotWithShape="1">
            <a:blip r:embed="rId2">
              <a:alphaModFix amt="8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84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" name="Google Shape;22;p7"/>
          <p:cNvGrpSpPr/>
          <p:nvPr/>
        </p:nvGrpSpPr>
        <p:grpSpPr>
          <a:xfrm>
            <a:off x="7975842" y="4527232"/>
            <a:ext cx="1008063" cy="1007957"/>
            <a:chOff x="9685338" y="4460675"/>
            <a:chExt cx="1080904" cy="1080902"/>
          </a:xfrm>
        </p:grpSpPr>
        <p:sp>
          <p:nvSpPr>
            <p:cNvPr id="23" name="Google Shape;23;p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5"/>
                <a:buFont typeface="Rockwell"/>
                <a:buNone/>
              </a:pPr>
              <a:r>
                <a:t/>
              </a:r>
              <a:endParaRPr b="1" i="0" sz="2205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84"/>
                <a:buFont typeface="Rockwell"/>
                <a:buNone/>
              </a:pPr>
              <a:r>
                <a:t/>
              </a:r>
              <a:endParaRPr b="0" i="0" sz="1984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7"/>
          <p:cNvSpPr txBox="1"/>
          <p:nvPr>
            <p:ph type="ctrTitle"/>
          </p:nvPr>
        </p:nvSpPr>
        <p:spPr>
          <a:xfrm>
            <a:off x="869454" y="1578761"/>
            <a:ext cx="8371119" cy="3346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55"/>
              <a:buFont typeface="Rockwell"/>
              <a:buNone/>
              <a:defRPr b="0" sz="7055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884575" y="4838192"/>
            <a:ext cx="6524685" cy="117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686"/>
              <a:buNone/>
              <a:defRPr b="0" sz="1984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2623"/>
              <a:buNone/>
              <a:defRPr sz="3086"/>
            </a:lvl2pPr>
            <a:lvl3pPr lvl="2" algn="ctr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2249"/>
              <a:buNone/>
              <a:defRPr sz="2646"/>
            </a:lvl3pPr>
            <a:lvl4pPr lvl="3" algn="ctr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74"/>
              <a:buNone/>
              <a:defRPr sz="2205"/>
            </a:lvl4pPr>
            <a:lvl5pPr lvl="4" algn="ctr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74"/>
              <a:buNone/>
              <a:defRPr sz="2205"/>
            </a:lvl5pPr>
            <a:lvl6pPr lvl="5" algn="ctr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74"/>
              <a:buNone/>
              <a:defRPr sz="2205"/>
            </a:lvl6pPr>
            <a:lvl7pPr lvl="6" algn="ctr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74"/>
              <a:buNone/>
              <a:defRPr sz="2205"/>
            </a:lvl7pPr>
            <a:lvl8pPr lvl="7" algn="ctr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74"/>
              <a:buNone/>
              <a:defRPr sz="2205"/>
            </a:lvl8pPr>
            <a:lvl9pPr lvl="8" algn="ctr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1874"/>
              <a:buNone/>
              <a:defRPr sz="2205"/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6606169" y="6914584"/>
            <a:ext cx="270664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896061" y="6914584"/>
            <a:ext cx="523184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7986316" y="4659700"/>
            <a:ext cx="987117" cy="705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756047" y="534217"/>
            <a:ext cx="8568531" cy="1774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756047" y="2338459"/>
            <a:ext cx="8568531" cy="446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6606169" y="6914584"/>
            <a:ext cx="270664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756047" y="6914584"/>
            <a:ext cx="523184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9352300" y="6914584"/>
            <a:ext cx="529233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0" y="5421172"/>
            <a:ext cx="10080625" cy="2138502"/>
          </a:xfrm>
          <a:prstGeom prst="rect">
            <a:avLst/>
          </a:prstGeom>
          <a:blipFill rotWithShape="1">
            <a:blip r:embed="rId2">
              <a:alphaModFix amt="8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84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1791831" y="1350662"/>
            <a:ext cx="7673876" cy="3880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55"/>
              <a:buFont typeface="Rockwell"/>
              <a:buNone/>
              <a:defRPr b="0" sz="70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790711" y="5533682"/>
            <a:ext cx="7484864" cy="117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686"/>
              <a:buNone/>
              <a:defRPr b="0" sz="1984">
                <a:solidFill>
                  <a:srgbClr val="69240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312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312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312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312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312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1312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7105441" y="6914584"/>
            <a:ext cx="2186376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9240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1803686" y="6914583"/>
            <a:ext cx="523184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9240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9"/>
          <p:cNvGrpSpPr/>
          <p:nvPr/>
        </p:nvGrpSpPr>
        <p:grpSpPr>
          <a:xfrm>
            <a:off x="698789" y="2679312"/>
            <a:ext cx="1008063" cy="1007957"/>
            <a:chOff x="9685338" y="4460675"/>
            <a:chExt cx="1080904" cy="1080902"/>
          </a:xfrm>
        </p:grpSpPr>
        <p:sp>
          <p:nvSpPr>
            <p:cNvPr id="43" name="Google Shape;43;p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5"/>
                <a:buFont typeface="Rockwell"/>
                <a:buNone/>
              </a:pPr>
              <a:r>
                <a:t/>
              </a:r>
              <a:endParaRPr b="1" i="0" sz="2205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84"/>
                <a:buFont typeface="Rockwell"/>
                <a:buNone/>
              </a:pPr>
              <a:r>
                <a:t/>
              </a:r>
              <a:endParaRPr b="0" i="0" sz="1984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11564" y="2765274"/>
            <a:ext cx="982513" cy="794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756047" y="534217"/>
            <a:ext cx="8568531" cy="1774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756047" y="2419096"/>
            <a:ext cx="4032250" cy="43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614" lvl="0" marL="4572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74"/>
              <a:buChar char="▪"/>
              <a:defRPr sz="2205"/>
            </a:lvl1pPr>
            <a:lvl2pPr indent="-335686" lvl="1" marL="914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Char char="▪"/>
              <a:defRPr sz="1984"/>
            </a:lvl2pPr>
            <a:lvl3pPr indent="-323811" lvl="2" marL="1371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3pPr>
            <a:lvl4pPr indent="-323811" lvl="3" marL="18288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4pPr>
            <a:lvl5pPr indent="-323811" lvl="4" marL="2286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5pPr>
            <a:lvl6pPr indent="-335686" lvl="5" marL="27432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Char char="▪"/>
              <a:defRPr sz="1984"/>
            </a:lvl6pPr>
            <a:lvl7pPr indent="-335686" lvl="6" marL="3200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Char char="▪"/>
              <a:defRPr sz="1984"/>
            </a:lvl7pPr>
            <a:lvl8pPr indent="-335686" lvl="7" marL="3657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Char char="▪"/>
              <a:defRPr sz="1984"/>
            </a:lvl8pPr>
            <a:lvl9pPr indent="-335686" lvl="8" marL="411480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1686"/>
              <a:buChar char="▪"/>
              <a:defRPr sz="1984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5283088" y="2419096"/>
            <a:ext cx="4032250" cy="43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614" lvl="0" marL="4572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74"/>
              <a:buChar char="▪"/>
              <a:defRPr sz="2205"/>
            </a:lvl1pPr>
            <a:lvl2pPr indent="-335686" lvl="1" marL="914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Char char="▪"/>
              <a:defRPr sz="1984"/>
            </a:lvl2pPr>
            <a:lvl3pPr indent="-323811" lvl="2" marL="1371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3pPr>
            <a:lvl4pPr indent="-323811" lvl="3" marL="18288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4pPr>
            <a:lvl5pPr indent="-323811" lvl="4" marL="2286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5pPr>
            <a:lvl6pPr indent="-335686" lvl="5" marL="27432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Char char="▪"/>
              <a:defRPr sz="1984"/>
            </a:lvl6pPr>
            <a:lvl7pPr indent="-335686" lvl="6" marL="3200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Char char="▪"/>
              <a:defRPr sz="1984"/>
            </a:lvl7pPr>
            <a:lvl8pPr indent="-335686" lvl="7" marL="3657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Char char="▪"/>
              <a:defRPr sz="1984"/>
            </a:lvl8pPr>
            <a:lvl9pPr indent="-335686" lvl="8" marL="411480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1686"/>
              <a:buChar char="▪"/>
              <a:defRPr sz="1984"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6606169" y="6914584"/>
            <a:ext cx="270664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756047" y="6914584"/>
            <a:ext cx="523184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9352300" y="6914584"/>
            <a:ext cx="529233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756047" y="2257823"/>
            <a:ext cx="4032250" cy="705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74"/>
              <a:buNone/>
              <a:defRPr b="1" sz="2205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74"/>
              <a:buNone/>
              <a:defRPr b="1" sz="2205"/>
            </a:lvl2pPr>
            <a:lvl3pPr indent="-228600" lvl="2" marL="1371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None/>
              <a:defRPr b="1" sz="1984"/>
            </a:lvl3pPr>
            <a:lvl4pPr indent="-228600" lvl="3" marL="18288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None/>
              <a:defRPr b="1" sz="1764"/>
            </a:lvl4pPr>
            <a:lvl5pPr indent="-228600" lvl="4" marL="2286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None/>
              <a:defRPr b="1" sz="1764"/>
            </a:lvl5pPr>
            <a:lvl6pPr indent="-228600" lvl="5" marL="27432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None/>
              <a:defRPr b="1" sz="1764"/>
            </a:lvl6pPr>
            <a:lvl7pPr indent="-228600" lvl="6" marL="3200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None/>
              <a:defRPr b="1" sz="1764"/>
            </a:lvl7pPr>
            <a:lvl8pPr indent="-228600" lvl="7" marL="3657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None/>
              <a:defRPr b="1" sz="1764"/>
            </a:lvl8pPr>
            <a:lvl9pPr indent="-228600" lvl="8" marL="411480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1499"/>
              <a:buNone/>
              <a:defRPr b="1" sz="1764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756047" y="3023870"/>
            <a:ext cx="4032250" cy="362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614" lvl="0" marL="4572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74"/>
              <a:buChar char="▪"/>
              <a:defRPr sz="2205"/>
            </a:lvl1pPr>
            <a:lvl2pPr indent="-335686" lvl="1" marL="914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Char char="▪"/>
              <a:defRPr sz="1984"/>
            </a:lvl2pPr>
            <a:lvl3pPr indent="-323811" lvl="2" marL="1371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3pPr>
            <a:lvl4pPr indent="-323811" lvl="3" marL="18288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4pPr>
            <a:lvl5pPr indent="-323811" lvl="4" marL="2286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5pPr>
            <a:lvl6pPr indent="-323811" lvl="5" marL="27432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6pPr>
            <a:lvl7pPr indent="-323811" lvl="6" marL="3200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7pPr>
            <a:lvl8pPr indent="-323812" lvl="7" marL="3657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8pPr>
            <a:lvl9pPr indent="-323812" lvl="8" marL="411480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1499"/>
              <a:buChar char="▪"/>
              <a:defRPr sz="1764"/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5314590" y="2257823"/>
            <a:ext cx="4032250" cy="705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74"/>
              <a:buNone/>
              <a:defRPr b="1" sz="2205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74"/>
              <a:buNone/>
              <a:defRPr b="1" sz="2205"/>
            </a:lvl2pPr>
            <a:lvl3pPr indent="-228600" lvl="2" marL="1371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None/>
              <a:defRPr b="1" sz="1984"/>
            </a:lvl3pPr>
            <a:lvl4pPr indent="-228600" lvl="3" marL="18288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None/>
              <a:defRPr b="1" sz="1764"/>
            </a:lvl4pPr>
            <a:lvl5pPr indent="-228600" lvl="4" marL="2286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None/>
              <a:defRPr b="1" sz="1764"/>
            </a:lvl5pPr>
            <a:lvl6pPr indent="-228600" lvl="5" marL="27432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None/>
              <a:defRPr b="1" sz="1764"/>
            </a:lvl6pPr>
            <a:lvl7pPr indent="-228600" lvl="6" marL="3200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None/>
              <a:defRPr b="1" sz="1764"/>
            </a:lvl7pPr>
            <a:lvl8pPr indent="-228600" lvl="7" marL="3657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None/>
              <a:defRPr b="1" sz="1764"/>
            </a:lvl8pPr>
            <a:lvl9pPr indent="-228600" lvl="8" marL="411480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1499"/>
              <a:buNone/>
              <a:defRPr b="1" sz="1764"/>
            </a:lvl9pPr>
          </a:lstStyle>
          <a:p/>
        </p:txBody>
      </p:sp>
      <p:sp>
        <p:nvSpPr>
          <p:cNvPr id="57" name="Google Shape;57;p11"/>
          <p:cNvSpPr txBox="1"/>
          <p:nvPr>
            <p:ph idx="4" type="body"/>
          </p:nvPr>
        </p:nvSpPr>
        <p:spPr>
          <a:xfrm>
            <a:off x="5314590" y="3023870"/>
            <a:ext cx="4032250" cy="362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614" lvl="0" marL="4572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74"/>
              <a:buChar char="▪"/>
              <a:defRPr sz="2205"/>
            </a:lvl1pPr>
            <a:lvl2pPr indent="-335686" lvl="1" marL="914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Char char="▪"/>
              <a:defRPr sz="1984"/>
            </a:lvl2pPr>
            <a:lvl3pPr indent="-323811" lvl="2" marL="1371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3pPr>
            <a:lvl4pPr indent="-323811" lvl="3" marL="18288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4pPr>
            <a:lvl5pPr indent="-323811" lvl="4" marL="2286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5pPr>
            <a:lvl6pPr indent="-323811" lvl="5" marL="27432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6pPr>
            <a:lvl7pPr indent="-323811" lvl="6" marL="3200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7pPr>
            <a:lvl8pPr indent="-323812" lvl="7" marL="3657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8pPr>
            <a:lvl9pPr indent="-323812" lvl="8" marL="411480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1499"/>
              <a:buChar char="▪"/>
              <a:defRPr sz="1764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606169" y="6914584"/>
            <a:ext cx="270664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756047" y="6914584"/>
            <a:ext cx="523184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9352300" y="6914584"/>
            <a:ext cx="529233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756047" y="534217"/>
            <a:ext cx="8568531" cy="1774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0" type="dt"/>
          </p:nvPr>
        </p:nvSpPr>
        <p:spPr>
          <a:xfrm>
            <a:off x="6606169" y="6914584"/>
            <a:ext cx="270664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9240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756047" y="6914584"/>
            <a:ext cx="523184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9240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9352300" y="6914584"/>
            <a:ext cx="529233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type="title"/>
          </p:nvPr>
        </p:nvSpPr>
        <p:spPr>
          <a:xfrm>
            <a:off x="756047" y="534217"/>
            <a:ext cx="8568531" cy="1774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6865724" y="2"/>
            <a:ext cx="3214901" cy="7559674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84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7069038" y="755967"/>
            <a:ext cx="2646164" cy="1915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86"/>
              <a:buFont typeface="Rockwell"/>
              <a:buNone/>
              <a:defRPr b="0" sz="308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693043" y="755968"/>
            <a:ext cx="5549384" cy="5533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614" lvl="0" marL="4572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74"/>
              <a:buChar char="▪"/>
              <a:defRPr sz="2205"/>
            </a:lvl1pPr>
            <a:lvl2pPr indent="-335686" lvl="1" marL="914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686"/>
              <a:buChar char="▪"/>
              <a:defRPr sz="1984"/>
            </a:lvl2pPr>
            <a:lvl3pPr indent="-323811" lvl="2" marL="1371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3pPr>
            <a:lvl4pPr indent="-323811" lvl="3" marL="18288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4pPr>
            <a:lvl5pPr indent="-323811" lvl="4" marL="2286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499"/>
              <a:buChar char="▪"/>
              <a:defRPr sz="1764"/>
            </a:lvl5pPr>
            <a:lvl6pPr indent="-347614" lvl="5" marL="27432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74"/>
              <a:buChar char="▪"/>
              <a:defRPr sz="2205"/>
            </a:lvl6pPr>
            <a:lvl7pPr indent="-347614" lvl="6" marL="3200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74"/>
              <a:buChar char="▪"/>
              <a:defRPr sz="2205"/>
            </a:lvl7pPr>
            <a:lvl8pPr indent="-347614" lvl="7" marL="3657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74"/>
              <a:buChar char="▪"/>
              <a:defRPr sz="2205"/>
            </a:lvl8pPr>
            <a:lvl9pPr indent="-347614" lvl="8" marL="411480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1874"/>
              <a:buChar char="▪"/>
              <a:defRPr sz="2205"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7069038" y="2671085"/>
            <a:ext cx="2646164" cy="362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65"/>
              <a:buNone/>
              <a:defRPr sz="1488">
                <a:solidFill>
                  <a:srgbClr val="69240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125"/>
              <a:buNone/>
              <a:defRPr sz="1323"/>
            </a:lvl2pPr>
            <a:lvl3pPr indent="-228600" lvl="2" marL="1371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937"/>
              <a:buNone/>
              <a:defRPr sz="1102"/>
            </a:lvl3pPr>
            <a:lvl4pPr indent="-228600" lvl="3" marL="18288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43"/>
              <a:buNone/>
              <a:defRPr sz="992"/>
            </a:lvl4pPr>
            <a:lvl5pPr indent="-228600" lvl="4" marL="2286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43"/>
              <a:buNone/>
              <a:defRPr sz="992"/>
            </a:lvl5pPr>
            <a:lvl6pPr indent="-228600" lvl="5" marL="27432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43"/>
              <a:buNone/>
              <a:defRPr sz="992"/>
            </a:lvl6pPr>
            <a:lvl7pPr indent="-228600" lvl="6" marL="3200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43"/>
              <a:buNone/>
              <a:defRPr sz="992"/>
            </a:lvl7pPr>
            <a:lvl8pPr indent="-228600" lvl="7" marL="3657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43"/>
              <a:buNone/>
              <a:defRPr sz="992"/>
            </a:lvl8pPr>
            <a:lvl9pPr indent="-228600" lvl="8" marL="411480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843"/>
              <a:buNone/>
              <a:defRPr sz="992"/>
            </a:lvl9pPr>
          </a:lstStyle>
          <a:p/>
        </p:txBody>
      </p:sp>
      <p:grpSp>
        <p:nvGrpSpPr>
          <p:cNvPr id="72" name="Google Shape;72;p13"/>
          <p:cNvGrpSpPr/>
          <p:nvPr/>
        </p:nvGrpSpPr>
        <p:grpSpPr>
          <a:xfrm>
            <a:off x="9395645" y="6895264"/>
            <a:ext cx="433467" cy="433421"/>
            <a:chOff x="8532189" y="5068824"/>
            <a:chExt cx="393192" cy="393192"/>
          </a:xfrm>
        </p:grpSpPr>
        <p:sp>
          <p:nvSpPr>
            <p:cNvPr id="73" name="Google Shape;73;p13"/>
            <p:cNvSpPr/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5"/>
                <a:buFont typeface="Rockwell"/>
                <a:buNone/>
              </a:pPr>
              <a:r>
                <a:t/>
              </a:r>
              <a:endParaRPr b="1" i="0" sz="2205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84"/>
                <a:buFont typeface="Rockwell"/>
                <a:buNone/>
              </a:pPr>
              <a:r>
                <a:t/>
              </a:r>
              <a:endParaRPr b="0" i="0" sz="1984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6606169" y="6914584"/>
            <a:ext cx="270664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756047" y="6914584"/>
            <a:ext cx="523184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9352300" y="6914584"/>
            <a:ext cx="529233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6865724" y="2"/>
            <a:ext cx="3214901" cy="7559674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84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7069038" y="755967"/>
            <a:ext cx="2646164" cy="1915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86"/>
              <a:buFont typeface="Rockwell"/>
              <a:buNone/>
              <a:defRPr b="0" sz="308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/>
          <p:nvPr>
            <p:ph idx="2" type="pic"/>
          </p:nvPr>
        </p:nvSpPr>
        <p:spPr>
          <a:xfrm>
            <a:off x="0" y="0"/>
            <a:ext cx="6865723" cy="7559675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Clr>
                <a:srgbClr val="9E3611"/>
              </a:buClr>
              <a:buSzPts val="2998"/>
              <a:buFont typeface="Noto Sans Symbols"/>
              <a:buNone/>
              <a:defRPr b="0" i="0" sz="3527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2623"/>
              <a:buFont typeface="Noto Sans Symbols"/>
              <a:buNone/>
              <a:defRPr b="0" i="0" sz="3086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2249"/>
              <a:buFont typeface="Noto Sans Symbols"/>
              <a:buNone/>
              <a:defRPr b="0" i="0" sz="2646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1874"/>
              <a:buFont typeface="Noto Sans Symbols"/>
              <a:buNone/>
              <a:defRPr b="0" i="0" sz="2205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1874"/>
              <a:buFont typeface="Noto Sans Symbols"/>
              <a:buNone/>
              <a:defRPr b="0" i="0" sz="2205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1874"/>
              <a:buFont typeface="Noto Sans Symbols"/>
              <a:buNone/>
              <a:defRPr b="0" i="0" sz="2205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1874"/>
              <a:buFont typeface="Noto Sans Symbols"/>
              <a:buNone/>
              <a:defRPr b="0" i="0" sz="2205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1874"/>
              <a:buFont typeface="Noto Sans Symbols"/>
              <a:buNone/>
              <a:defRPr b="0" i="0" sz="2205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Clr>
                <a:srgbClr val="9E3611"/>
              </a:buClr>
              <a:buSzPts val="1874"/>
              <a:buFont typeface="Noto Sans Symbols"/>
              <a:buNone/>
              <a:defRPr b="0" i="0" sz="2205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7069038" y="2671085"/>
            <a:ext cx="2646164" cy="362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65"/>
              <a:buNone/>
              <a:defRPr sz="1488">
                <a:solidFill>
                  <a:srgbClr val="69240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125"/>
              <a:buNone/>
              <a:defRPr sz="1323"/>
            </a:lvl2pPr>
            <a:lvl3pPr indent="-228600" lvl="2" marL="1371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937"/>
              <a:buNone/>
              <a:defRPr sz="1102"/>
            </a:lvl3pPr>
            <a:lvl4pPr indent="-228600" lvl="3" marL="18288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43"/>
              <a:buNone/>
              <a:defRPr sz="992"/>
            </a:lvl4pPr>
            <a:lvl5pPr indent="-228600" lvl="4" marL="2286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43"/>
              <a:buNone/>
              <a:defRPr sz="992"/>
            </a:lvl5pPr>
            <a:lvl6pPr indent="-228600" lvl="5" marL="27432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43"/>
              <a:buNone/>
              <a:defRPr sz="992"/>
            </a:lvl6pPr>
            <a:lvl7pPr indent="-228600" lvl="6" marL="32004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43"/>
              <a:buNone/>
              <a:defRPr sz="992"/>
            </a:lvl7pPr>
            <a:lvl8pPr indent="-228600" lvl="7" marL="3657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43"/>
              <a:buNone/>
              <a:defRPr sz="992"/>
            </a:lvl8pPr>
            <a:lvl9pPr indent="-228600" lvl="8" marL="411480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SzPts val="843"/>
              <a:buNone/>
              <a:defRPr sz="992"/>
            </a:lvl9pPr>
          </a:lstStyle>
          <a:p/>
        </p:txBody>
      </p:sp>
      <p:grpSp>
        <p:nvGrpSpPr>
          <p:cNvPr id="83" name="Google Shape;83;p14"/>
          <p:cNvGrpSpPr/>
          <p:nvPr/>
        </p:nvGrpSpPr>
        <p:grpSpPr>
          <a:xfrm>
            <a:off x="9395645" y="6895264"/>
            <a:ext cx="433467" cy="433421"/>
            <a:chOff x="8532189" y="5068824"/>
            <a:chExt cx="393192" cy="393192"/>
          </a:xfrm>
        </p:grpSpPr>
        <p:sp>
          <p:nvSpPr>
            <p:cNvPr id="84" name="Google Shape;84;p14"/>
            <p:cNvSpPr/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5"/>
                <a:buFont typeface="Rockwell"/>
                <a:buNone/>
              </a:pPr>
              <a:r>
                <a:t/>
              </a:r>
              <a:endParaRPr b="1" i="0" sz="2205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84"/>
                <a:buFont typeface="Rockwell"/>
                <a:buNone/>
              </a:pPr>
              <a:r>
                <a:t/>
              </a:r>
              <a:endParaRPr b="0" i="0" sz="1984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6606169" y="6914584"/>
            <a:ext cx="270664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9352300" y="6914584"/>
            <a:ext cx="529233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93000"/>
              </a:lnSpc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9395645" y="6895264"/>
            <a:ext cx="433467" cy="433421"/>
            <a:chOff x="8532189" y="5068824"/>
            <a:chExt cx="393192" cy="393192"/>
          </a:xfrm>
        </p:grpSpPr>
        <p:sp>
          <p:nvSpPr>
            <p:cNvPr id="7" name="Google Shape;7;p5"/>
            <p:cNvSpPr/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5"/>
                <a:buFont typeface="Rockwell"/>
                <a:buNone/>
              </a:pPr>
              <a:r>
                <a:t/>
              </a:r>
              <a:endParaRPr b="1" i="0" sz="2205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" name="Google Shape;8;p5"/>
            <p:cNvSpPr/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84"/>
                <a:buFont typeface="Rockwell"/>
                <a:buNone/>
              </a:pPr>
              <a:r>
                <a:t/>
              </a:r>
              <a:endParaRPr b="0" i="0" sz="1984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9;p5"/>
          <p:cNvSpPr txBox="1"/>
          <p:nvPr>
            <p:ph type="title"/>
          </p:nvPr>
        </p:nvSpPr>
        <p:spPr>
          <a:xfrm>
            <a:off x="756047" y="534217"/>
            <a:ext cx="8568531" cy="1774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30"/>
              <a:buFont typeface="Rockwell"/>
              <a:buNone/>
              <a:defRPr b="0" i="0" sz="463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756047" y="2338459"/>
            <a:ext cx="8568531" cy="446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614" lvl="0" marL="457200" marR="0" rtl="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Clr>
                <a:srgbClr val="9E3611"/>
              </a:buClr>
              <a:buSzPts val="1874"/>
              <a:buFont typeface="Noto Sans Symbols"/>
              <a:buChar char="▪"/>
              <a:defRPr b="0" i="0" sz="2205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35686" lvl="1" marL="914400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1686"/>
              <a:buFont typeface="Noto Sans Symbols"/>
              <a:buChar char="▪"/>
              <a:defRPr b="0" i="0" sz="198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11" lvl="2" marL="1371600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1499"/>
              <a:buFont typeface="Noto Sans Symbols"/>
              <a:buChar char="▪"/>
              <a:defRPr b="0" i="0" sz="176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3811" lvl="3" marL="1828800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1499"/>
              <a:buFont typeface="Noto Sans Symbols"/>
              <a:buChar char="▪"/>
              <a:defRPr b="0" i="0" sz="176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3811" lvl="4" marL="2286000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1499"/>
              <a:buFont typeface="Noto Sans Symbols"/>
              <a:buChar char="▪"/>
              <a:defRPr b="0" i="0" sz="176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3811" lvl="5" marL="2743200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1499"/>
              <a:buFont typeface="Noto Sans Symbols"/>
              <a:buChar char="▪"/>
              <a:defRPr b="0" i="0" sz="176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3811" lvl="6" marL="3200400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1499"/>
              <a:buFont typeface="Noto Sans Symbols"/>
              <a:buChar char="▪"/>
              <a:defRPr b="0" i="0" sz="176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3812" lvl="7" marL="3657600" marR="0" rtl="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rgbClr val="9E3611"/>
              </a:buClr>
              <a:buSzPts val="1499"/>
              <a:buFont typeface="Noto Sans Symbols"/>
              <a:buChar char="▪"/>
              <a:defRPr b="0" i="0" sz="176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3812" lvl="8" marL="4114800" marR="0" rtl="0" algn="l">
              <a:lnSpc>
                <a:spcPct val="90000"/>
              </a:lnSpc>
              <a:spcBef>
                <a:spcPts val="441"/>
              </a:spcBef>
              <a:spcAft>
                <a:spcPts val="220"/>
              </a:spcAft>
              <a:buClr>
                <a:srgbClr val="9E3611"/>
              </a:buClr>
              <a:buSzPts val="1499"/>
              <a:buFont typeface="Noto Sans Symbols"/>
              <a:buChar char="▪"/>
              <a:defRPr b="0" i="0" sz="1764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6606169" y="6914584"/>
            <a:ext cx="270664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2" u="none" cap="none" strike="noStrike">
                <a:solidFill>
                  <a:srgbClr val="69240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756047" y="6914584"/>
            <a:ext cx="523184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2" u="none" cap="none" strike="noStrike">
                <a:solidFill>
                  <a:srgbClr val="69240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9352300" y="6914584"/>
            <a:ext cx="529233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93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"/>
          <p:cNvGrpSpPr/>
          <p:nvPr/>
        </p:nvGrpSpPr>
        <p:grpSpPr>
          <a:xfrm>
            <a:off x="9427207" y="6867069"/>
            <a:ext cx="378023" cy="503978"/>
            <a:chOff x="11361456" y="6195813"/>
            <a:chExt cx="548640" cy="548640"/>
          </a:xfrm>
        </p:grpSpPr>
        <p:sp>
          <p:nvSpPr>
            <p:cNvPr id="105" name="Google Shape;105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0" y="0"/>
            <a:ext cx="10078104" cy="75596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0" y="0"/>
            <a:ext cx="118951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189513" y="0"/>
            <a:ext cx="3847849" cy="7559675"/>
          </a:xfrm>
          <a:prstGeom prst="rect">
            <a:avLst/>
          </a:prstGeom>
          <a:solidFill>
            <a:srgbClr val="4E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213650" y="158262"/>
            <a:ext cx="3747888" cy="740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PROBLEM STATEMENT: CCTV CAMERAS AND FACE RECOGNITION BY FILTERING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5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5156771" y="399581"/>
            <a:ext cx="4624321" cy="627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Problem –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 application is available which can automatically recognize a facial images in CCTV footage and compare it with the database photos of users to identify the person in real time.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detail –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application can recognize the face in CCTV footage and availability of this could be useful for searching or identifying a person in any organizations such as education and software sectors.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9451344" y="6899249"/>
            <a:ext cx="329748" cy="43962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"/>
          <p:cNvGrpSpPr/>
          <p:nvPr/>
        </p:nvGrpSpPr>
        <p:grpSpPr>
          <a:xfrm>
            <a:off x="9427207" y="6867069"/>
            <a:ext cx="378023" cy="503978"/>
            <a:chOff x="11361456" y="6195813"/>
            <a:chExt cx="548640" cy="548640"/>
          </a:xfrm>
        </p:grpSpPr>
        <p:sp>
          <p:nvSpPr>
            <p:cNvPr id="122" name="Google Shape;122;p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2"/>
          <p:cNvSpPr/>
          <p:nvPr/>
        </p:nvSpPr>
        <p:spPr>
          <a:xfrm>
            <a:off x="2764" y="0"/>
            <a:ext cx="10077861" cy="7559673"/>
          </a:xfrm>
          <a:prstGeom prst="rect">
            <a:avLst/>
          </a:prstGeom>
          <a:blipFill rotWithShape="1">
            <a:blip r:embed="rId4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5">
            <a:alphaModFix/>
          </a:blip>
          <a:srcRect b="1" l="27528" r="38673" t="0"/>
          <a:stretch/>
        </p:blipFill>
        <p:spPr>
          <a:xfrm>
            <a:off x="2764" y="10"/>
            <a:ext cx="3842020" cy="75596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 txBox="1"/>
          <p:nvPr/>
        </p:nvSpPr>
        <p:spPr>
          <a:xfrm>
            <a:off x="4183367" y="1110246"/>
            <a:ext cx="5597726" cy="53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will observe this situations in companies, institutions and welfare organisations.</a:t>
            </a:r>
            <a:endParaRPr/>
          </a:p>
          <a:p>
            <a:pPr indent="140335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example: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locate the position of staff in our premises who is not on his seat and required urgently at some place.</a:t>
            </a:r>
            <a:endParaRPr/>
          </a:p>
        </p:txBody>
      </p:sp>
      <p:grpSp>
        <p:nvGrpSpPr>
          <p:cNvPr id="127" name="Google Shape;127;p2"/>
          <p:cNvGrpSpPr/>
          <p:nvPr/>
        </p:nvGrpSpPr>
        <p:grpSpPr>
          <a:xfrm>
            <a:off x="9427207" y="6867069"/>
            <a:ext cx="378023" cy="503978"/>
            <a:chOff x="11361456" y="6195813"/>
            <a:chExt cx="548640" cy="548640"/>
          </a:xfrm>
        </p:grpSpPr>
        <p:sp>
          <p:nvSpPr>
            <p:cNvPr id="128" name="Google Shape;128;p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3"/>
          <p:cNvGrpSpPr/>
          <p:nvPr/>
        </p:nvGrpSpPr>
        <p:grpSpPr>
          <a:xfrm>
            <a:off x="9427207" y="6867069"/>
            <a:ext cx="378023" cy="503978"/>
            <a:chOff x="11361456" y="6195813"/>
            <a:chExt cx="548640" cy="548640"/>
          </a:xfrm>
        </p:grpSpPr>
        <p:sp>
          <p:nvSpPr>
            <p:cNvPr id="135" name="Google Shape;135;p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3"/>
          <p:cNvSpPr/>
          <p:nvPr/>
        </p:nvSpPr>
        <p:spPr>
          <a:xfrm>
            <a:off x="5015922" y="0"/>
            <a:ext cx="5064702" cy="7559673"/>
          </a:xfrm>
          <a:prstGeom prst="rect">
            <a:avLst/>
          </a:prstGeom>
          <a:blipFill rotWithShape="1">
            <a:blip r:embed="rId4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Recruitment Management" id="138" name="Google Shape;13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204" y="1671942"/>
            <a:ext cx="4227100" cy="42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"/>
          <p:cNvSpPr txBox="1"/>
          <p:nvPr/>
        </p:nvSpPr>
        <p:spPr>
          <a:xfrm>
            <a:off x="5174602" y="1433794"/>
            <a:ext cx="4630627" cy="5676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40335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With existing process: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Currently, in order to recognize the face of a person they go through the complete video and recognize the person manually with the photos they have.</a:t>
            </a:r>
            <a:endParaRPr/>
          </a:p>
          <a:p>
            <a:pPr indent="140335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With our application: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It is used to recognize the photos from database in different possible forms(different angles of image ,features) in cctv footage automatically.</a:t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9427207" y="6867069"/>
            <a:ext cx="378023" cy="503978"/>
            <a:chOff x="11361456" y="6195813"/>
            <a:chExt cx="548640" cy="548640"/>
          </a:xfrm>
        </p:grpSpPr>
        <p:sp>
          <p:nvSpPr>
            <p:cNvPr id="141" name="Google Shape;141;p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3"/>
          <p:cNvSpPr txBox="1"/>
          <p:nvPr/>
        </p:nvSpPr>
        <p:spPr>
          <a:xfrm>
            <a:off x="5174601" y="731520"/>
            <a:ext cx="388684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MODIFICATIONS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360" cy="755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2020-09-17T15:53:46Z</dcterms:created>
  <dc:creator>gopika sindhu</dc:creator>
</cp:coreProperties>
</file>