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9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/>
    <p:restoredTop sz="94649"/>
  </p:normalViewPr>
  <p:slideViewPr>
    <p:cSldViewPr snapToGrid="0" snapToObjects="1">
      <p:cViewPr varScale="1">
        <p:scale>
          <a:sx n="70" d="100"/>
          <a:sy n="7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-scm.com/book/en/v2/Git-Internals-Plumbing-and-Porcel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2192000" cy="58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https://git-scm.com/book/en/v2/Git-Internals-Plumbing-and-Porcelain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0515599" cy="5536883"/>
          </a:xfrm>
        </p:spPr>
      </p:pic>
    </p:spTree>
    <p:extLst>
      <p:ext uri="{BB962C8B-B14F-4D97-AF65-F5344CB8AC3E}">
        <p14:creationId xmlns:p14="http://schemas.microsoft.com/office/powerpoint/2010/main" val="14035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92000" cy="6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1"/>
            <a:ext cx="12168927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3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264566"/>
            <a:ext cx="8887968" cy="63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905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600" dirty="0" smtClean="0"/>
              <a:t>Contents of .</a:t>
            </a:r>
            <a:r>
              <a:rPr lang="en-US" sz="3600" dirty="0" err="1" smtClean="0"/>
              <a:t>git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/>
              <a:t>Sub-directories: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Hooks/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Info/ - for .</a:t>
            </a:r>
            <a:r>
              <a:rPr lang="en-US" sz="2400" dirty="0" err="1" smtClean="0"/>
              <a:t>gitignore</a:t>
            </a:r>
            <a:endParaRPr lang="en-US" sz="2400" dirty="0" smtClean="0"/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Objects/ --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err="1" smtClean="0"/>
              <a:t>Refes</a:t>
            </a:r>
            <a:r>
              <a:rPr lang="en-US" sz="2400" dirty="0" smtClean="0"/>
              <a:t>/ -- pointers to the </a:t>
            </a:r>
            <a:r>
              <a:rPr lang="en-US" sz="2400" dirty="0" err="1" smtClean="0"/>
              <a:t>commited</a:t>
            </a:r>
            <a:r>
              <a:rPr lang="en-US" sz="2400" dirty="0" smtClean="0"/>
              <a:t> objects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/>
              <a:t>Files: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HEAD </a:t>
            </a:r>
            <a:r>
              <a:rPr lang="mr-IN" sz="2400" dirty="0" smtClean="0"/>
              <a:t>–</a:t>
            </a:r>
            <a:r>
              <a:rPr lang="en-US" sz="2400" dirty="0" smtClean="0"/>
              <a:t> current branch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options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Description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dirty="0" smtClean="0"/>
              <a:t>Index </a:t>
            </a:r>
            <a:r>
              <a:rPr lang="mr-IN" sz="2400" dirty="0" smtClean="0"/>
              <a:t>–</a:t>
            </a:r>
            <a:r>
              <a:rPr lang="en-US" sz="2400" dirty="0" smtClean="0"/>
              <a:t> index/staging area</a:t>
            </a:r>
          </a:p>
        </p:txBody>
      </p:sp>
    </p:spTree>
    <p:extLst>
      <p:ext uri="{BB962C8B-B14F-4D97-AF65-F5344CB8AC3E}">
        <p14:creationId xmlns:p14="http://schemas.microsoft.com/office/powerpoint/2010/main" val="29873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</Words>
  <Application>Microsoft Macintosh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Git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https://git-scm.com/book/en/v2/Git-Internals-Plumbing-and-Porcelain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Satyanarayana Gopu</dc:creator>
  <cp:lastModifiedBy>Satyanarayana Gopu</cp:lastModifiedBy>
  <cp:revision>6</cp:revision>
  <dcterms:created xsi:type="dcterms:W3CDTF">2019-08-05T03:50:05Z</dcterms:created>
  <dcterms:modified xsi:type="dcterms:W3CDTF">2019-08-05T12:40:25Z</dcterms:modified>
</cp:coreProperties>
</file>