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9"/>
    <p:restoredTop sz="94630"/>
  </p:normalViewPr>
  <p:slideViewPr>
    <p:cSldViewPr snapToGrid="0" snapToObjects="1">
      <p:cViewPr varScale="1">
        <p:scale>
          <a:sx n="70" d="100"/>
          <a:sy n="70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2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8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5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9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F016-90A3-0046-8F72-2BF710FB97DD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5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3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0080"/>
            <a:ext cx="10515599" cy="5536883"/>
          </a:xfrm>
        </p:spPr>
      </p:pic>
    </p:spTree>
    <p:extLst>
      <p:ext uri="{BB962C8B-B14F-4D97-AF65-F5344CB8AC3E}">
        <p14:creationId xmlns:p14="http://schemas.microsoft.com/office/powerpoint/2010/main" val="140359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12192000" cy="61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9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800"/>
            <a:ext cx="12192000" cy="59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1"/>
            <a:ext cx="12168927" cy="62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2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4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Satyanarayana Gopu</dc:creator>
  <cp:lastModifiedBy>Satyanarayana Gopu</cp:lastModifiedBy>
  <cp:revision>1</cp:revision>
  <dcterms:created xsi:type="dcterms:W3CDTF">2019-08-05T03:50:05Z</dcterms:created>
  <dcterms:modified xsi:type="dcterms:W3CDTF">2019-08-05T03:53:57Z</dcterms:modified>
</cp:coreProperties>
</file>