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" pitchFamily="2" charset="0"/>
      <p:regular r:id="rId17"/>
      <p:bold r:id="rId18"/>
      <p:italic r:id="rId19"/>
      <p:boldItalic r:id="rId20"/>
    </p:embeddedFont>
    <p:embeddedFont>
      <p:font typeface="Nunito Bold" charset="0"/>
      <p:regular r:id="rId21"/>
    </p:embeddedFont>
    <p:embeddedFont>
      <p:font typeface="Rubik One" panose="020B0604020202020204" charset="-79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ya Kumar Ram" userId="d1cb289411284cf2" providerId="LiveId" clId="{A41E8D5E-F14A-4B27-8787-BF76C3C69BE4}"/>
    <pc:docChg chg="undo custSel modSld">
      <pc:chgData name="Satya Kumar Ram" userId="d1cb289411284cf2" providerId="LiveId" clId="{A41E8D5E-F14A-4B27-8787-BF76C3C69BE4}" dt="2024-03-12T18:27:13.260" v="419" actId="20577"/>
      <pc:docMkLst>
        <pc:docMk/>
      </pc:docMkLst>
      <pc:sldChg chg="modSp mod modAnim">
        <pc:chgData name="Satya Kumar Ram" userId="d1cb289411284cf2" providerId="LiveId" clId="{A41E8D5E-F14A-4B27-8787-BF76C3C69BE4}" dt="2024-03-12T18:24:44.515" v="415"/>
        <pc:sldMkLst>
          <pc:docMk/>
          <pc:sldMk cId="0" sldId="256"/>
        </pc:sldMkLst>
        <pc:spChg chg="mod">
          <ac:chgData name="Satya Kumar Ram" userId="d1cb289411284cf2" providerId="LiveId" clId="{A41E8D5E-F14A-4B27-8787-BF76C3C69BE4}" dt="2024-03-12T18:18:45.993" v="390" actId="1076"/>
          <ac:spMkLst>
            <pc:docMk/>
            <pc:sldMk cId="0" sldId="256"/>
            <ac:spMk id="4" creationId="{00000000-0000-0000-0000-000000000000}"/>
          </ac:spMkLst>
        </pc:spChg>
      </pc:sldChg>
      <pc:sldChg chg="modAnim">
        <pc:chgData name="Satya Kumar Ram" userId="d1cb289411284cf2" providerId="LiveId" clId="{A41E8D5E-F14A-4B27-8787-BF76C3C69BE4}" dt="2024-03-12T18:20:05.782" v="400"/>
        <pc:sldMkLst>
          <pc:docMk/>
          <pc:sldMk cId="0" sldId="257"/>
        </pc:sldMkLst>
      </pc:sldChg>
      <pc:sldChg chg="addSp delSp modSp mod modAnim">
        <pc:chgData name="Satya Kumar Ram" userId="d1cb289411284cf2" providerId="LiveId" clId="{A41E8D5E-F14A-4B27-8787-BF76C3C69BE4}" dt="2024-03-12T18:19:20.072" v="392"/>
        <pc:sldMkLst>
          <pc:docMk/>
          <pc:sldMk cId="0" sldId="259"/>
        </pc:sldMkLst>
        <pc:spChg chg="del mod">
          <ac:chgData name="Satya Kumar Ram" userId="d1cb289411284cf2" providerId="LiveId" clId="{A41E8D5E-F14A-4B27-8787-BF76C3C69BE4}" dt="2024-03-12T18:13:00.077" v="3" actId="478"/>
          <ac:spMkLst>
            <pc:docMk/>
            <pc:sldMk cId="0" sldId="259"/>
            <ac:spMk id="3" creationId="{00000000-0000-0000-0000-000000000000}"/>
          </ac:spMkLst>
        </pc:spChg>
        <pc:spChg chg="del">
          <ac:chgData name="Satya Kumar Ram" userId="d1cb289411284cf2" providerId="LiveId" clId="{A41E8D5E-F14A-4B27-8787-BF76C3C69BE4}" dt="2024-03-12T18:13:00.077" v="3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Satya Kumar Ram" userId="d1cb289411284cf2" providerId="LiveId" clId="{A41E8D5E-F14A-4B27-8787-BF76C3C69BE4}" dt="2024-03-12T18:13:00.077" v="3" actId="478"/>
          <ac:spMkLst>
            <pc:docMk/>
            <pc:sldMk cId="0" sldId="259"/>
            <ac:spMk id="5" creationId="{00000000-0000-0000-0000-000000000000}"/>
          </ac:spMkLst>
        </pc:spChg>
        <pc:spChg chg="del">
          <ac:chgData name="Satya Kumar Ram" userId="d1cb289411284cf2" providerId="LiveId" clId="{A41E8D5E-F14A-4B27-8787-BF76C3C69BE4}" dt="2024-03-12T18:13:00.077" v="3" actId="478"/>
          <ac:spMkLst>
            <pc:docMk/>
            <pc:sldMk cId="0" sldId="259"/>
            <ac:spMk id="6" creationId="{00000000-0000-0000-0000-000000000000}"/>
          </ac:spMkLst>
        </pc:spChg>
        <pc:spChg chg="del">
          <ac:chgData name="Satya Kumar Ram" userId="d1cb289411284cf2" providerId="LiveId" clId="{A41E8D5E-F14A-4B27-8787-BF76C3C69BE4}" dt="2024-03-12T18:13:00.077" v="3" actId="478"/>
          <ac:spMkLst>
            <pc:docMk/>
            <pc:sldMk cId="0" sldId="259"/>
            <ac:spMk id="7" creationId="{00000000-0000-0000-0000-000000000000}"/>
          </ac:spMkLst>
        </pc:spChg>
        <pc:spChg chg="add mod">
          <ac:chgData name="Satya Kumar Ram" userId="d1cb289411284cf2" providerId="LiveId" clId="{A41E8D5E-F14A-4B27-8787-BF76C3C69BE4}" dt="2024-03-12T18:16:48.759" v="384" actId="1076"/>
          <ac:spMkLst>
            <pc:docMk/>
            <pc:sldMk cId="0" sldId="259"/>
            <ac:spMk id="8" creationId="{D96685F5-83F4-4524-B2AE-953C6187F7F1}"/>
          </ac:spMkLst>
        </pc:spChg>
        <pc:spChg chg="add mod">
          <ac:chgData name="Satya Kumar Ram" userId="d1cb289411284cf2" providerId="LiveId" clId="{A41E8D5E-F14A-4B27-8787-BF76C3C69BE4}" dt="2024-03-12T18:16:44.342" v="383" actId="1076"/>
          <ac:spMkLst>
            <pc:docMk/>
            <pc:sldMk cId="0" sldId="259"/>
            <ac:spMk id="9" creationId="{587C8E86-885D-4DC1-89EA-E91A3EFCDA1A}"/>
          </ac:spMkLst>
        </pc:spChg>
        <pc:spChg chg="add mod">
          <ac:chgData name="Satya Kumar Ram" userId="d1cb289411284cf2" providerId="LiveId" clId="{A41E8D5E-F14A-4B27-8787-BF76C3C69BE4}" dt="2024-03-12T18:16:31.108" v="382" actId="1076"/>
          <ac:spMkLst>
            <pc:docMk/>
            <pc:sldMk cId="0" sldId="259"/>
            <ac:spMk id="10" creationId="{9E09CB49-D98A-4924-8BCA-A7B8B65475D5}"/>
          </ac:spMkLst>
        </pc:spChg>
        <pc:spChg chg="add mod">
          <ac:chgData name="Satya Kumar Ram" userId="d1cb289411284cf2" providerId="LiveId" clId="{A41E8D5E-F14A-4B27-8787-BF76C3C69BE4}" dt="2024-03-12T18:16:28.392" v="381" actId="1076"/>
          <ac:spMkLst>
            <pc:docMk/>
            <pc:sldMk cId="0" sldId="259"/>
            <ac:spMk id="11" creationId="{C5F299DE-02B9-4D31-A115-B0C5AAEA5280}"/>
          </ac:spMkLst>
        </pc:spChg>
        <pc:spChg chg="add mod">
          <ac:chgData name="Satya Kumar Ram" userId="d1cb289411284cf2" providerId="LiveId" clId="{A41E8D5E-F14A-4B27-8787-BF76C3C69BE4}" dt="2024-03-12T18:16:25.930" v="380" actId="1076"/>
          <ac:spMkLst>
            <pc:docMk/>
            <pc:sldMk cId="0" sldId="259"/>
            <ac:spMk id="12" creationId="{822A3DCD-47E8-4C90-98FE-54D5CF014FD8}"/>
          </ac:spMkLst>
        </pc:spChg>
      </pc:sldChg>
      <pc:sldChg chg="modSp mod">
        <pc:chgData name="Satya Kumar Ram" userId="d1cb289411284cf2" providerId="LiveId" clId="{A41E8D5E-F14A-4B27-8787-BF76C3C69BE4}" dt="2024-03-12T18:27:13.260" v="419" actId="20577"/>
        <pc:sldMkLst>
          <pc:docMk/>
          <pc:sldMk cId="0" sldId="263"/>
        </pc:sldMkLst>
        <pc:spChg chg="mod">
          <ac:chgData name="Satya Kumar Ram" userId="d1cb289411284cf2" providerId="LiveId" clId="{A41E8D5E-F14A-4B27-8787-BF76C3C69BE4}" dt="2024-03-12T18:27:13.260" v="419" actId="20577"/>
          <ac:spMkLst>
            <pc:docMk/>
            <pc:sldMk cId="0" sldId="263"/>
            <ac:spMk id="3" creationId="{00000000-0000-0000-0000-000000000000}"/>
          </ac:spMkLst>
        </pc:spChg>
      </pc:sldChg>
      <pc:sldChg chg="modAnim">
        <pc:chgData name="Satya Kumar Ram" userId="d1cb289411284cf2" providerId="LiveId" clId="{A41E8D5E-F14A-4B27-8787-BF76C3C69BE4}" dt="2024-03-12T18:26:38.390" v="418"/>
        <pc:sldMkLst>
          <pc:docMk/>
          <pc:sldMk cId="0" sldId="264"/>
        </pc:sldMkLst>
      </pc:sldChg>
      <pc:sldChg chg="modAnim">
        <pc:chgData name="Satya Kumar Ram" userId="d1cb289411284cf2" providerId="LiveId" clId="{A41E8D5E-F14A-4B27-8787-BF76C3C69BE4}" dt="2024-03-12T18:21:33.900" v="405"/>
        <pc:sldMkLst>
          <pc:docMk/>
          <pc:sldMk cId="0" sldId="265"/>
        </pc:sldMkLst>
      </pc:sldChg>
      <pc:sldChg chg="modAnim">
        <pc:chgData name="Satya Kumar Ram" userId="d1cb289411284cf2" providerId="LiveId" clId="{A41E8D5E-F14A-4B27-8787-BF76C3C69BE4}" dt="2024-03-12T18:25:54.589" v="416"/>
        <pc:sldMkLst>
          <pc:docMk/>
          <pc:sldMk cId="0" sldId="266"/>
        </pc:sldMkLst>
      </pc:sldChg>
      <pc:sldChg chg="modAnim">
        <pc:chgData name="Satya Kumar Ram" userId="d1cb289411284cf2" providerId="LiveId" clId="{A41E8D5E-F14A-4B27-8787-BF76C3C69BE4}" dt="2024-03-12T18:20:18.886" v="402"/>
        <pc:sldMkLst>
          <pc:docMk/>
          <pc:sldMk cId="829394599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9.sv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2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9.sv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0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4363" y="-363068"/>
            <a:ext cx="14919274" cy="11013136"/>
          </a:xfrm>
          <a:custGeom>
            <a:avLst/>
            <a:gdLst/>
            <a:ahLst/>
            <a:cxnLst/>
            <a:rect l="l" t="t" r="r" b="b"/>
            <a:pathLst>
              <a:path w="14919274" h="11013136">
                <a:moveTo>
                  <a:pt x="0" y="0"/>
                </a:moveTo>
                <a:lnTo>
                  <a:pt x="14919274" y="0"/>
                </a:lnTo>
                <a:lnTo>
                  <a:pt x="14919274" y="11013136"/>
                </a:lnTo>
                <a:lnTo>
                  <a:pt x="0" y="11013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941140" y="4124988"/>
            <a:ext cx="12405720" cy="2189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35"/>
              </a:lnSpc>
            </a:pPr>
            <a:r>
              <a:rPr lang="en-US" sz="15395" dirty="0">
                <a:solidFill>
                  <a:srgbClr val="F9D967"/>
                </a:solidFill>
                <a:latin typeface="Rubik One"/>
              </a:rPr>
              <a:t>TIC</a:t>
            </a:r>
            <a:r>
              <a:rPr lang="en-US" sz="15395" dirty="0">
                <a:solidFill>
                  <a:srgbClr val="E773FF"/>
                </a:solidFill>
                <a:latin typeface="Rubik One"/>
              </a:rPr>
              <a:t>TAC</a:t>
            </a:r>
            <a:r>
              <a:rPr lang="en-US" sz="15395" dirty="0">
                <a:solidFill>
                  <a:srgbClr val="4FFAFF"/>
                </a:solidFill>
                <a:latin typeface="Rubik One"/>
              </a:rPr>
              <a:t>TOE</a:t>
            </a:r>
          </a:p>
        </p:txBody>
      </p:sp>
      <p:sp>
        <p:nvSpPr>
          <p:cNvPr id="4" name="Freeform 4"/>
          <p:cNvSpPr/>
          <p:nvPr/>
        </p:nvSpPr>
        <p:spPr>
          <a:xfrm rot="668614">
            <a:off x="1293182" y="5338476"/>
            <a:ext cx="2700332" cy="3000369"/>
          </a:xfrm>
          <a:custGeom>
            <a:avLst/>
            <a:gdLst/>
            <a:ahLst/>
            <a:cxnLst/>
            <a:rect l="l" t="t" r="r" b="b"/>
            <a:pathLst>
              <a:path w="2700332" h="3000369">
                <a:moveTo>
                  <a:pt x="0" y="0"/>
                </a:moveTo>
                <a:lnTo>
                  <a:pt x="2700332" y="0"/>
                </a:lnTo>
                <a:lnTo>
                  <a:pt x="2700332" y="3000370"/>
                </a:lnTo>
                <a:lnTo>
                  <a:pt x="0" y="30003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060433" y="1801753"/>
            <a:ext cx="872291" cy="888959"/>
          </a:xfrm>
          <a:custGeom>
            <a:avLst/>
            <a:gdLst/>
            <a:ahLst/>
            <a:cxnLst/>
            <a:rect l="l" t="t" r="r" b="b"/>
            <a:pathLst>
              <a:path w="872291" h="888959">
                <a:moveTo>
                  <a:pt x="0" y="0"/>
                </a:moveTo>
                <a:lnTo>
                  <a:pt x="872291" y="0"/>
                </a:lnTo>
                <a:lnTo>
                  <a:pt x="872291" y="888959"/>
                </a:lnTo>
                <a:lnTo>
                  <a:pt x="0" y="8889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366265" y="6665558"/>
            <a:ext cx="1416008" cy="1443065"/>
          </a:xfrm>
          <a:custGeom>
            <a:avLst/>
            <a:gdLst/>
            <a:ahLst/>
            <a:cxnLst/>
            <a:rect l="l" t="t" r="r" b="b"/>
            <a:pathLst>
              <a:path w="1416008" h="1443065">
                <a:moveTo>
                  <a:pt x="0" y="0"/>
                </a:moveTo>
                <a:lnTo>
                  <a:pt x="1416008" y="0"/>
                </a:lnTo>
                <a:lnTo>
                  <a:pt x="1416008" y="1443065"/>
                </a:lnTo>
                <a:lnTo>
                  <a:pt x="0" y="14430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521277" y="2690712"/>
            <a:ext cx="436146" cy="444480"/>
          </a:xfrm>
          <a:custGeom>
            <a:avLst/>
            <a:gdLst/>
            <a:ahLst/>
            <a:cxnLst/>
            <a:rect l="l" t="t" r="r" b="b"/>
            <a:pathLst>
              <a:path w="436146" h="444480">
                <a:moveTo>
                  <a:pt x="0" y="0"/>
                </a:moveTo>
                <a:lnTo>
                  <a:pt x="436146" y="0"/>
                </a:lnTo>
                <a:lnTo>
                  <a:pt x="436146" y="444480"/>
                </a:lnTo>
                <a:lnTo>
                  <a:pt x="0" y="4444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6800292" y="7145610"/>
            <a:ext cx="4687416" cy="1425896"/>
            <a:chOff x="0" y="0"/>
            <a:chExt cx="6249888" cy="1901194"/>
          </a:xfrm>
        </p:grpSpPr>
        <p:sp>
          <p:nvSpPr>
            <p:cNvPr id="9" name="Freeform 9"/>
            <p:cNvSpPr/>
            <p:nvPr/>
          </p:nvSpPr>
          <p:spPr>
            <a:xfrm>
              <a:off x="0" y="666842"/>
              <a:ext cx="6249888" cy="1234353"/>
            </a:xfrm>
            <a:custGeom>
              <a:avLst/>
              <a:gdLst/>
              <a:ahLst/>
              <a:cxnLst/>
              <a:rect l="l" t="t" r="r" b="b"/>
              <a:pathLst>
                <a:path w="6249888" h="1234353">
                  <a:moveTo>
                    <a:pt x="0" y="0"/>
                  </a:moveTo>
                  <a:lnTo>
                    <a:pt x="6249888" y="0"/>
                  </a:lnTo>
                  <a:lnTo>
                    <a:pt x="6249888" y="1234352"/>
                  </a:lnTo>
                  <a:lnTo>
                    <a:pt x="0" y="12343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grpSp>
          <p:nvGrpSpPr>
            <p:cNvPr id="10" name="Group 10"/>
            <p:cNvGrpSpPr/>
            <p:nvPr/>
          </p:nvGrpSpPr>
          <p:grpSpPr>
            <a:xfrm>
              <a:off x="445924" y="0"/>
              <a:ext cx="5358041" cy="1333683"/>
              <a:chOff x="0" y="0"/>
              <a:chExt cx="5013928" cy="124802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5015199" cy="1248029"/>
              </a:xfrm>
              <a:custGeom>
                <a:avLst/>
                <a:gdLst/>
                <a:ahLst/>
                <a:cxnLst/>
                <a:rect l="l" t="t" r="r" b="b"/>
                <a:pathLst>
                  <a:path w="5015199" h="1248029">
                    <a:moveTo>
                      <a:pt x="4461478" y="1248029"/>
                    </a:moveTo>
                    <a:lnTo>
                      <a:pt x="553720" y="1248029"/>
                    </a:lnTo>
                    <a:cubicBezTo>
                      <a:pt x="247650" y="1248029"/>
                      <a:pt x="0" y="968640"/>
                      <a:pt x="0" y="624744"/>
                    </a:cubicBezTo>
                    <a:cubicBezTo>
                      <a:pt x="0" y="279415"/>
                      <a:pt x="247650" y="0"/>
                      <a:pt x="553720" y="0"/>
                    </a:cubicBezTo>
                    <a:lnTo>
                      <a:pt x="4461478" y="0"/>
                    </a:lnTo>
                    <a:cubicBezTo>
                      <a:pt x="4767549" y="0"/>
                      <a:pt x="5015199" y="279415"/>
                      <a:pt x="5015199" y="624744"/>
                    </a:cubicBezTo>
                    <a:cubicBezTo>
                      <a:pt x="5013928" y="968640"/>
                      <a:pt x="4766278" y="1248029"/>
                      <a:pt x="4461478" y="124802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862961" y="381092"/>
              <a:ext cx="4523966" cy="590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 spc="99" dirty="0">
                  <a:solidFill>
                    <a:srgbClr val="3C0384"/>
                  </a:solidFill>
                  <a:latin typeface="Rubik One"/>
                </a:rPr>
                <a:t>LET'S PLAY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0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41140" y="800100"/>
            <a:ext cx="12405720" cy="117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17"/>
              </a:lnSpc>
            </a:pPr>
            <a:r>
              <a:rPr lang="en-US" sz="8197" dirty="0">
                <a:solidFill>
                  <a:srgbClr val="F9D967"/>
                </a:solidFill>
                <a:latin typeface="Rubik One"/>
              </a:rPr>
              <a:t>CON</a:t>
            </a:r>
            <a:r>
              <a:rPr lang="en-US" sz="8197" dirty="0">
                <a:solidFill>
                  <a:srgbClr val="E773FF"/>
                </a:solidFill>
                <a:latin typeface="Rubik One"/>
              </a:rPr>
              <a:t>CLU</a:t>
            </a:r>
            <a:r>
              <a:rPr lang="en-US" sz="8197" dirty="0">
                <a:solidFill>
                  <a:srgbClr val="4FFAFF"/>
                </a:solidFill>
                <a:latin typeface="Rubik One"/>
              </a:rPr>
              <a:t>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6351" y="2839592"/>
            <a:ext cx="17752448" cy="4474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27"/>
              </a:lnSpc>
            </a:pPr>
            <a:r>
              <a:rPr lang="en-US" sz="3799" spc="387" dirty="0">
                <a:solidFill>
                  <a:srgbClr val="FFFFFF"/>
                </a:solidFill>
                <a:latin typeface="Nunito"/>
              </a:rPr>
              <a:t>Creating this Tic-Tac-Toe Game has  been a rewarding journey. Its not only horned by Programming skills but also taught me valuable lessons in user experience and feedback in corporation. As the games comes to fruition, </a:t>
            </a:r>
            <a:r>
              <a:rPr lang="en-US" sz="3799" spc="387" dirty="0" err="1">
                <a:solidFill>
                  <a:srgbClr val="FFFFFF"/>
                </a:solidFill>
                <a:latin typeface="Nunito"/>
              </a:rPr>
              <a:t>i</a:t>
            </a:r>
            <a:r>
              <a:rPr lang="en-US" sz="3799" spc="387" dirty="0">
                <a:solidFill>
                  <a:srgbClr val="FFFFFF"/>
                </a:solidFill>
                <a:latin typeface="Nunito"/>
              </a:rPr>
              <a:t> look forward to further improvements and hope that players find joy and entertainment in this simple yet classic experience.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0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7326" y="-363068"/>
            <a:ext cx="14919274" cy="11013136"/>
          </a:xfrm>
          <a:custGeom>
            <a:avLst/>
            <a:gdLst/>
            <a:ahLst/>
            <a:cxnLst/>
            <a:rect l="l" t="t" r="r" b="b"/>
            <a:pathLst>
              <a:path w="14919274" h="11013136">
                <a:moveTo>
                  <a:pt x="0" y="0"/>
                </a:moveTo>
                <a:lnTo>
                  <a:pt x="14919274" y="0"/>
                </a:lnTo>
                <a:lnTo>
                  <a:pt x="14919274" y="11013136"/>
                </a:lnTo>
                <a:lnTo>
                  <a:pt x="0" y="11013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395751" y="3601543"/>
            <a:ext cx="11496498" cy="3188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60"/>
              </a:lnSpc>
            </a:pPr>
            <a:r>
              <a:rPr lang="en-US" sz="11327" dirty="0">
                <a:solidFill>
                  <a:srgbClr val="FFFFFF"/>
                </a:solidFill>
                <a:latin typeface="Rubik One"/>
              </a:rPr>
              <a:t>THANK YOU FOR PLAYING!</a:t>
            </a:r>
          </a:p>
        </p:txBody>
      </p:sp>
      <p:sp>
        <p:nvSpPr>
          <p:cNvPr id="4" name="Freeform 4"/>
          <p:cNvSpPr/>
          <p:nvPr/>
        </p:nvSpPr>
        <p:spPr>
          <a:xfrm>
            <a:off x="1389421" y="3045939"/>
            <a:ext cx="872291" cy="888959"/>
          </a:xfrm>
          <a:custGeom>
            <a:avLst/>
            <a:gdLst/>
            <a:ahLst/>
            <a:cxnLst/>
            <a:rect l="l" t="t" r="r" b="b"/>
            <a:pathLst>
              <a:path w="872291" h="888959">
                <a:moveTo>
                  <a:pt x="0" y="0"/>
                </a:moveTo>
                <a:lnTo>
                  <a:pt x="872291" y="0"/>
                </a:lnTo>
                <a:lnTo>
                  <a:pt x="872291" y="888959"/>
                </a:lnTo>
                <a:lnTo>
                  <a:pt x="0" y="888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337356" y="7384118"/>
            <a:ext cx="1416008" cy="1443065"/>
          </a:xfrm>
          <a:custGeom>
            <a:avLst/>
            <a:gdLst/>
            <a:ahLst/>
            <a:cxnLst/>
            <a:rect l="l" t="t" r="r" b="b"/>
            <a:pathLst>
              <a:path w="1416008" h="1443065">
                <a:moveTo>
                  <a:pt x="0" y="0"/>
                </a:moveTo>
                <a:lnTo>
                  <a:pt x="1416008" y="0"/>
                </a:lnTo>
                <a:lnTo>
                  <a:pt x="1416008" y="1443065"/>
                </a:lnTo>
                <a:lnTo>
                  <a:pt x="0" y="14430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037465" y="1568443"/>
            <a:ext cx="436146" cy="444480"/>
          </a:xfrm>
          <a:custGeom>
            <a:avLst/>
            <a:gdLst/>
            <a:ahLst/>
            <a:cxnLst/>
            <a:rect l="l" t="t" r="r" b="b"/>
            <a:pathLst>
              <a:path w="436146" h="444480">
                <a:moveTo>
                  <a:pt x="0" y="0"/>
                </a:moveTo>
                <a:lnTo>
                  <a:pt x="436145" y="0"/>
                </a:lnTo>
                <a:lnTo>
                  <a:pt x="436145" y="444479"/>
                </a:lnTo>
                <a:lnTo>
                  <a:pt x="0" y="4444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0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26171" y="846636"/>
            <a:ext cx="12405720" cy="117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17"/>
              </a:lnSpc>
            </a:pPr>
            <a:r>
              <a:rPr lang="en-US" sz="8197" dirty="0">
                <a:solidFill>
                  <a:srgbClr val="F9D967"/>
                </a:solidFill>
                <a:latin typeface="Rubik One"/>
              </a:rPr>
              <a:t>ACKNO</a:t>
            </a:r>
            <a:r>
              <a:rPr lang="en-US" sz="8197" dirty="0">
                <a:solidFill>
                  <a:srgbClr val="E773FF"/>
                </a:solidFill>
                <a:latin typeface="Rubik One"/>
              </a:rPr>
              <a:t>WLEDGE</a:t>
            </a:r>
            <a:r>
              <a:rPr lang="en-US" sz="8197" dirty="0">
                <a:solidFill>
                  <a:srgbClr val="4FFAFF"/>
                </a:solidFill>
                <a:latin typeface="Rubik One"/>
              </a:rPr>
              <a:t>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80182" y="3039238"/>
            <a:ext cx="17127636" cy="371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65"/>
              </a:lnSpc>
            </a:pPr>
            <a:r>
              <a:rPr lang="en-US" sz="3799" spc="178" dirty="0">
                <a:solidFill>
                  <a:srgbClr val="FFFFFF"/>
                </a:solidFill>
                <a:latin typeface="Nunito"/>
              </a:rPr>
              <a:t>I extent my gratitude to the developers of Programming tools and libraries used in creating in Tic-Tac-Toe Game. Special Thanks to our trainer Mr. </a:t>
            </a:r>
            <a:r>
              <a:rPr lang="en-US" sz="3799" spc="178" dirty="0" err="1">
                <a:solidFill>
                  <a:srgbClr val="FFFFFF"/>
                </a:solidFill>
                <a:latin typeface="Nunito"/>
              </a:rPr>
              <a:t>Chirandeep</a:t>
            </a:r>
            <a:r>
              <a:rPr lang="en-US" sz="3799" spc="178" dirty="0">
                <a:solidFill>
                  <a:srgbClr val="FFFFFF"/>
                </a:solidFill>
                <a:latin typeface="Nunito"/>
              </a:rPr>
              <a:t> Bhattacharjee for their valuable feedback, appreciation goes to my Team Members for their support throughout the development process.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0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2376C291-B3CA-4D35-B47C-78B19CC68E76}"/>
              </a:ext>
            </a:extLst>
          </p:cNvPr>
          <p:cNvSpPr txBox="1"/>
          <p:nvPr/>
        </p:nvSpPr>
        <p:spPr>
          <a:xfrm>
            <a:off x="2941140" y="800100"/>
            <a:ext cx="12405720" cy="117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17"/>
              </a:lnSpc>
            </a:pPr>
            <a:r>
              <a:rPr lang="en-US" sz="8197" dirty="0">
                <a:solidFill>
                  <a:srgbClr val="F9D967"/>
                </a:solidFill>
                <a:latin typeface="Rubik One"/>
              </a:rPr>
              <a:t>INTRO</a:t>
            </a:r>
            <a:r>
              <a:rPr lang="en-US" sz="8197" dirty="0">
                <a:solidFill>
                  <a:srgbClr val="E773FF"/>
                </a:solidFill>
                <a:latin typeface="Rubik One"/>
              </a:rPr>
              <a:t>DUC</a:t>
            </a:r>
            <a:r>
              <a:rPr lang="en-US" sz="8197" dirty="0">
                <a:solidFill>
                  <a:srgbClr val="4FFAFF"/>
                </a:solidFill>
                <a:latin typeface="Rubik One"/>
              </a:rPr>
              <a:t>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03288-32DF-4E5E-BABE-23A07249ADBD}"/>
              </a:ext>
            </a:extLst>
          </p:cNvPr>
          <p:cNvSpPr txBox="1"/>
          <p:nvPr/>
        </p:nvSpPr>
        <p:spPr>
          <a:xfrm>
            <a:off x="457200" y="2247900"/>
            <a:ext cx="7134820" cy="5520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19"/>
              </a:lnSpc>
              <a:spcBef>
                <a:spcPct val="0"/>
              </a:spcBef>
            </a:pPr>
            <a:r>
              <a:rPr lang="en-US" sz="3599" dirty="0">
                <a:solidFill>
                  <a:srgbClr val="FFFFFF"/>
                </a:solidFill>
                <a:latin typeface="Nunito Bold"/>
              </a:rPr>
              <a:t>Classic Game, Timeless Appeal: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9C0DA-CC86-4125-A578-94374C066A44}"/>
              </a:ext>
            </a:extLst>
          </p:cNvPr>
          <p:cNvSpPr txBox="1"/>
          <p:nvPr/>
        </p:nvSpPr>
        <p:spPr>
          <a:xfrm>
            <a:off x="2941140" y="3306429"/>
            <a:ext cx="13518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Nunito" pitchFamily="2" charset="0"/>
              </a:rPr>
              <a:t>Tic Tac Toe, also known as </a:t>
            </a:r>
            <a:r>
              <a:rPr lang="en-US" sz="2800" dirty="0" err="1">
                <a:solidFill>
                  <a:schemeClr val="bg1"/>
                </a:solidFill>
                <a:latin typeface="Nunito" pitchFamily="2" charset="0"/>
              </a:rPr>
              <a:t>Noughts</a:t>
            </a:r>
            <a:r>
              <a:rPr lang="en-US" sz="2800" dirty="0">
                <a:solidFill>
                  <a:schemeClr val="bg1"/>
                </a:solidFill>
                <a:latin typeface="Nunito" pitchFamily="2" charset="0"/>
              </a:rPr>
              <a:t> and Crosses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Nunito" pitchFamily="2" charset="0"/>
              </a:rPr>
              <a:t>It is a timeless classic that has entertained generations across the globe.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D1BE6-D2B5-4AD4-9493-EE14BFC9FEB0}"/>
              </a:ext>
            </a:extLst>
          </p:cNvPr>
          <p:cNvSpPr txBox="1"/>
          <p:nvPr/>
        </p:nvSpPr>
        <p:spPr>
          <a:xfrm>
            <a:off x="609195" y="5121743"/>
            <a:ext cx="4663890" cy="5520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19"/>
              </a:lnSpc>
              <a:spcBef>
                <a:spcPct val="0"/>
              </a:spcBef>
            </a:pPr>
            <a:r>
              <a:rPr lang="en-US" sz="3599" dirty="0">
                <a:solidFill>
                  <a:srgbClr val="FFFFFF"/>
                </a:solidFill>
                <a:latin typeface="Nunito Bold"/>
              </a:rPr>
              <a:t>Developed: (1300 BC)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C1B8C-A405-4F1E-8DF0-52D2E22710B1}"/>
              </a:ext>
            </a:extLst>
          </p:cNvPr>
          <p:cNvSpPr txBox="1"/>
          <p:nvPr/>
        </p:nvSpPr>
        <p:spPr>
          <a:xfrm>
            <a:off x="2954150" y="6104073"/>
            <a:ext cx="13518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Nunito" pitchFamily="2" charset="0"/>
              </a:rPr>
              <a:t>Developed on a roofing tile in the Template of </a:t>
            </a:r>
            <a:r>
              <a:rPr lang="en-US" sz="2800" dirty="0" err="1">
                <a:solidFill>
                  <a:schemeClr val="bg1"/>
                </a:solidFill>
                <a:latin typeface="Nunito" pitchFamily="2" charset="0"/>
              </a:rPr>
              <a:t>Seti</a:t>
            </a:r>
            <a:r>
              <a:rPr lang="en-US" sz="2800" dirty="0">
                <a:solidFill>
                  <a:schemeClr val="bg1"/>
                </a:solidFill>
                <a:latin typeface="Nunito" pitchFamily="2" charset="0"/>
              </a:rPr>
              <a:t> I in Egypt.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FC480-66B0-4C29-AB30-DEBB91A497D0}"/>
              </a:ext>
            </a:extLst>
          </p:cNvPr>
          <p:cNvSpPr txBox="1"/>
          <p:nvPr/>
        </p:nvSpPr>
        <p:spPr>
          <a:xfrm>
            <a:off x="609195" y="7719580"/>
            <a:ext cx="4130490" cy="5520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19"/>
              </a:lnSpc>
              <a:spcBef>
                <a:spcPct val="0"/>
              </a:spcBef>
            </a:pPr>
            <a:r>
              <a:rPr lang="en-US" sz="3599" dirty="0">
                <a:solidFill>
                  <a:srgbClr val="FFFFFF"/>
                </a:solidFill>
                <a:latin typeface="Nunito Bold"/>
              </a:rPr>
              <a:t>Structure of Game: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C2D45-11BA-4FBA-A3BC-8E0AAAAAC728}"/>
              </a:ext>
            </a:extLst>
          </p:cNvPr>
          <p:cNvSpPr txBox="1"/>
          <p:nvPr/>
        </p:nvSpPr>
        <p:spPr>
          <a:xfrm>
            <a:off x="2941140" y="8840658"/>
            <a:ext cx="13518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Nunito" pitchFamily="2" charset="0"/>
              </a:rPr>
              <a:t>3 x 3 Grid</a:t>
            </a:r>
          </a:p>
        </p:txBody>
      </p:sp>
    </p:spTree>
    <p:extLst>
      <p:ext uri="{BB962C8B-B14F-4D97-AF65-F5344CB8AC3E}">
        <p14:creationId xmlns:p14="http://schemas.microsoft.com/office/powerpoint/2010/main" val="829394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5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5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0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78571" y="999036"/>
            <a:ext cx="12405720" cy="117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17"/>
              </a:lnSpc>
            </a:pPr>
            <a:r>
              <a:rPr lang="en-US" sz="8197" dirty="0">
                <a:solidFill>
                  <a:srgbClr val="F9D967"/>
                </a:solidFill>
                <a:latin typeface="Rubik One"/>
              </a:rPr>
              <a:t>RULES </a:t>
            </a:r>
            <a:r>
              <a:rPr lang="en-US" sz="8197" dirty="0">
                <a:solidFill>
                  <a:srgbClr val="E773FF"/>
                </a:solidFill>
                <a:latin typeface="Rubik One"/>
              </a:rPr>
              <a:t>OF </a:t>
            </a:r>
            <a:r>
              <a:rPr lang="en-US" sz="8197" dirty="0">
                <a:solidFill>
                  <a:srgbClr val="4FFAFF"/>
                </a:solidFill>
                <a:latin typeface="Rubik One"/>
              </a:rPr>
              <a:t>GAME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685F5-83F4-4524-B2AE-953C6187F7F1}"/>
              </a:ext>
            </a:extLst>
          </p:cNvPr>
          <p:cNvSpPr txBox="1"/>
          <p:nvPr/>
        </p:nvSpPr>
        <p:spPr>
          <a:xfrm>
            <a:off x="2223977" y="2865470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Nunito" pitchFamily="2" charset="0"/>
              </a:rPr>
              <a:t>Tic Tac Toe is played on 3 x 3 Grid.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C8E86-885D-4DC1-89EA-E91A3EFCDA1A}"/>
              </a:ext>
            </a:extLst>
          </p:cNvPr>
          <p:cNvSpPr txBox="1"/>
          <p:nvPr/>
        </p:nvSpPr>
        <p:spPr>
          <a:xfrm>
            <a:off x="2223977" y="3893265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Nunito" pitchFamily="2" charset="0"/>
              </a:rPr>
              <a:t>One player is assigned X and other player O.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9CB49-D98A-4924-8BCA-A7B8B65475D5}"/>
              </a:ext>
            </a:extLst>
          </p:cNvPr>
          <p:cNvSpPr txBox="1"/>
          <p:nvPr/>
        </p:nvSpPr>
        <p:spPr>
          <a:xfrm>
            <a:off x="2223977" y="5003452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Nunito" pitchFamily="2" charset="0"/>
              </a:rPr>
              <a:t>The player with X goes first, placing in any empty cell.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299DE-02B9-4D31-A115-B0C5AAEA5280}"/>
              </a:ext>
            </a:extLst>
          </p:cNvPr>
          <p:cNvSpPr txBox="1"/>
          <p:nvPr/>
        </p:nvSpPr>
        <p:spPr>
          <a:xfrm>
            <a:off x="2223977" y="5931120"/>
            <a:ext cx="15792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Nunito" pitchFamily="2" charset="0"/>
              </a:rPr>
              <a:t>If all cells are filled and no player has achieved a row of three, hence match draw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2A3DCD-47E8-4C90-98FE-54D5CF014FD8}"/>
              </a:ext>
            </a:extLst>
          </p:cNvPr>
          <p:cNvSpPr txBox="1"/>
          <p:nvPr/>
        </p:nvSpPr>
        <p:spPr>
          <a:xfrm>
            <a:off x="2190305" y="7041307"/>
            <a:ext cx="157928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Nunito" pitchFamily="2" charset="0"/>
              </a:rPr>
              <a:t>The game typically played until there is a winner or match draw (horizontally, vertically, diagonally)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0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66929" y="-1365936"/>
            <a:ext cx="14919274" cy="11013136"/>
          </a:xfrm>
          <a:custGeom>
            <a:avLst/>
            <a:gdLst/>
            <a:ahLst/>
            <a:cxnLst/>
            <a:rect l="l" t="t" r="r" b="b"/>
            <a:pathLst>
              <a:path w="14919274" h="11013136">
                <a:moveTo>
                  <a:pt x="0" y="0"/>
                </a:moveTo>
                <a:lnTo>
                  <a:pt x="14919274" y="0"/>
                </a:lnTo>
                <a:lnTo>
                  <a:pt x="14919274" y="11013136"/>
                </a:lnTo>
                <a:lnTo>
                  <a:pt x="0" y="11013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96361" y="2908878"/>
            <a:ext cx="3641529" cy="5723517"/>
            <a:chOff x="0" y="0"/>
            <a:chExt cx="4855372" cy="7631356"/>
          </a:xfrm>
        </p:grpSpPr>
        <p:sp>
          <p:nvSpPr>
            <p:cNvPr id="4" name="Freeform 4"/>
            <p:cNvSpPr/>
            <p:nvPr/>
          </p:nvSpPr>
          <p:spPr>
            <a:xfrm>
              <a:off x="0" y="6672420"/>
              <a:ext cx="4855372" cy="958936"/>
            </a:xfrm>
            <a:custGeom>
              <a:avLst/>
              <a:gdLst/>
              <a:ahLst/>
              <a:cxnLst/>
              <a:rect l="l" t="t" r="r" b="b"/>
              <a:pathLst>
                <a:path w="4855372" h="958936">
                  <a:moveTo>
                    <a:pt x="0" y="0"/>
                  </a:moveTo>
                  <a:lnTo>
                    <a:pt x="4855372" y="0"/>
                  </a:lnTo>
                  <a:lnTo>
                    <a:pt x="4855372" y="958936"/>
                  </a:lnTo>
                  <a:lnTo>
                    <a:pt x="0" y="9589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grpSp>
          <p:nvGrpSpPr>
            <p:cNvPr id="5" name="Group 5"/>
            <p:cNvGrpSpPr/>
            <p:nvPr/>
          </p:nvGrpSpPr>
          <p:grpSpPr>
            <a:xfrm>
              <a:off x="309786" y="0"/>
              <a:ext cx="4235800" cy="7151888"/>
              <a:chOff x="0" y="0"/>
              <a:chExt cx="868011" cy="146558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68012" cy="1465584"/>
              </a:xfrm>
              <a:custGeom>
                <a:avLst/>
                <a:gdLst/>
                <a:ahLst/>
                <a:cxnLst/>
                <a:rect l="l" t="t" r="r" b="b"/>
                <a:pathLst>
                  <a:path w="868012" h="1465584">
                    <a:moveTo>
                      <a:pt x="743551" y="1465584"/>
                    </a:moveTo>
                    <a:lnTo>
                      <a:pt x="124460" y="1465584"/>
                    </a:lnTo>
                    <a:cubicBezTo>
                      <a:pt x="55880" y="1465584"/>
                      <a:pt x="0" y="1409704"/>
                      <a:pt x="0" y="13411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743552" y="0"/>
                    </a:lnTo>
                    <a:cubicBezTo>
                      <a:pt x="812131" y="0"/>
                      <a:pt x="868012" y="55880"/>
                      <a:pt x="868012" y="124460"/>
                    </a:cubicBezTo>
                    <a:lnTo>
                      <a:pt x="868012" y="1341124"/>
                    </a:lnTo>
                    <a:cubicBezTo>
                      <a:pt x="868012" y="1409704"/>
                      <a:pt x="812131" y="1465584"/>
                      <a:pt x="743552" y="1465584"/>
                    </a:cubicBezTo>
                    <a:close/>
                  </a:path>
                </a:pathLst>
              </a:custGeom>
              <a:solidFill>
                <a:srgbClr val="2E0266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5414426" y="1501665"/>
            <a:ext cx="7459148" cy="8145535"/>
            <a:chOff x="0" y="0"/>
            <a:chExt cx="9945531" cy="10860713"/>
          </a:xfrm>
        </p:grpSpPr>
        <p:sp>
          <p:nvSpPr>
            <p:cNvPr id="8" name="Freeform 8"/>
            <p:cNvSpPr/>
            <p:nvPr/>
          </p:nvSpPr>
          <p:spPr>
            <a:xfrm>
              <a:off x="93013" y="8933211"/>
              <a:ext cx="9759504" cy="1927502"/>
            </a:xfrm>
            <a:custGeom>
              <a:avLst/>
              <a:gdLst/>
              <a:ahLst/>
              <a:cxnLst/>
              <a:rect l="l" t="t" r="r" b="b"/>
              <a:pathLst>
                <a:path w="9759504" h="1927502">
                  <a:moveTo>
                    <a:pt x="0" y="0"/>
                  </a:moveTo>
                  <a:lnTo>
                    <a:pt x="9759504" y="0"/>
                  </a:lnTo>
                  <a:lnTo>
                    <a:pt x="9759504" y="1927502"/>
                  </a:lnTo>
                  <a:lnTo>
                    <a:pt x="0" y="19275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grpSp>
          <p:nvGrpSpPr>
            <p:cNvPr id="9" name="Group 9"/>
            <p:cNvGrpSpPr/>
            <p:nvPr/>
          </p:nvGrpSpPr>
          <p:grpSpPr>
            <a:xfrm>
              <a:off x="0" y="0"/>
              <a:ext cx="9945531" cy="9945531"/>
              <a:chOff x="0" y="0"/>
              <a:chExt cx="1913890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1789430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1789430"/>
                    </a:lnTo>
                    <a:cubicBezTo>
                      <a:pt x="1913890" y="1858010"/>
                      <a:pt x="1858010" y="1913890"/>
                      <a:pt x="1789430" y="1913890"/>
                    </a:cubicBezTo>
                    <a:close/>
                  </a:path>
                </a:pathLst>
              </a:custGeom>
              <a:solidFill>
                <a:srgbClr val="4FFAF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347423" y="402237"/>
              <a:ext cx="2855624" cy="2853267"/>
              <a:chOff x="0" y="0"/>
              <a:chExt cx="678744" cy="678184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78745" cy="678184"/>
              </a:xfrm>
              <a:custGeom>
                <a:avLst/>
                <a:gdLst/>
                <a:ahLst/>
                <a:cxnLst/>
                <a:rect l="l" t="t" r="r" b="b"/>
                <a:pathLst>
                  <a:path w="678745" h="678184">
                    <a:moveTo>
                      <a:pt x="554284" y="678184"/>
                    </a:moveTo>
                    <a:lnTo>
                      <a:pt x="124460" y="678184"/>
                    </a:lnTo>
                    <a:cubicBezTo>
                      <a:pt x="55880" y="678184"/>
                      <a:pt x="0" y="622304"/>
                      <a:pt x="0" y="5537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54285" y="0"/>
                    </a:lnTo>
                    <a:cubicBezTo>
                      <a:pt x="622864" y="0"/>
                      <a:pt x="678745" y="55880"/>
                      <a:pt x="678745" y="124460"/>
                    </a:cubicBezTo>
                    <a:lnTo>
                      <a:pt x="678745" y="553724"/>
                    </a:lnTo>
                    <a:cubicBezTo>
                      <a:pt x="678745" y="622304"/>
                      <a:pt x="622864" y="678184"/>
                      <a:pt x="554285" y="678184"/>
                    </a:cubicBezTo>
                    <a:close/>
                  </a:path>
                </a:pathLst>
              </a:custGeom>
              <a:solidFill>
                <a:srgbClr val="2E0266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347423" y="3558274"/>
              <a:ext cx="2855624" cy="2853267"/>
              <a:chOff x="0" y="0"/>
              <a:chExt cx="678744" cy="678184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78745" cy="678184"/>
              </a:xfrm>
              <a:custGeom>
                <a:avLst/>
                <a:gdLst/>
                <a:ahLst/>
                <a:cxnLst/>
                <a:rect l="l" t="t" r="r" b="b"/>
                <a:pathLst>
                  <a:path w="678745" h="678184">
                    <a:moveTo>
                      <a:pt x="554284" y="678184"/>
                    </a:moveTo>
                    <a:lnTo>
                      <a:pt x="124460" y="678184"/>
                    </a:lnTo>
                    <a:cubicBezTo>
                      <a:pt x="55880" y="678184"/>
                      <a:pt x="0" y="622304"/>
                      <a:pt x="0" y="5537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54285" y="0"/>
                    </a:lnTo>
                    <a:cubicBezTo>
                      <a:pt x="622864" y="0"/>
                      <a:pt x="678745" y="55880"/>
                      <a:pt x="678745" y="124460"/>
                    </a:cubicBezTo>
                    <a:lnTo>
                      <a:pt x="678745" y="553724"/>
                    </a:lnTo>
                    <a:cubicBezTo>
                      <a:pt x="678745" y="622304"/>
                      <a:pt x="622864" y="678184"/>
                      <a:pt x="554285" y="678184"/>
                    </a:cubicBezTo>
                    <a:close/>
                  </a:path>
                </a:pathLst>
              </a:custGeom>
              <a:solidFill>
                <a:srgbClr val="2E0266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347423" y="6714311"/>
              <a:ext cx="2855624" cy="2853267"/>
              <a:chOff x="0" y="0"/>
              <a:chExt cx="678744" cy="67818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78745" cy="678184"/>
              </a:xfrm>
              <a:custGeom>
                <a:avLst/>
                <a:gdLst/>
                <a:ahLst/>
                <a:cxnLst/>
                <a:rect l="l" t="t" r="r" b="b"/>
                <a:pathLst>
                  <a:path w="678745" h="678184">
                    <a:moveTo>
                      <a:pt x="554284" y="678184"/>
                    </a:moveTo>
                    <a:lnTo>
                      <a:pt x="124460" y="678184"/>
                    </a:lnTo>
                    <a:cubicBezTo>
                      <a:pt x="55880" y="678184"/>
                      <a:pt x="0" y="622304"/>
                      <a:pt x="0" y="5537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54285" y="0"/>
                    </a:lnTo>
                    <a:cubicBezTo>
                      <a:pt x="622864" y="0"/>
                      <a:pt x="678745" y="55880"/>
                      <a:pt x="678745" y="124460"/>
                    </a:cubicBezTo>
                    <a:lnTo>
                      <a:pt x="678745" y="553724"/>
                    </a:lnTo>
                    <a:cubicBezTo>
                      <a:pt x="678745" y="622304"/>
                      <a:pt x="622864" y="678184"/>
                      <a:pt x="554285" y="678184"/>
                    </a:cubicBezTo>
                    <a:close/>
                  </a:path>
                </a:pathLst>
              </a:custGeom>
              <a:solidFill>
                <a:srgbClr val="2E0266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3529087" y="377953"/>
              <a:ext cx="2855624" cy="2853267"/>
              <a:chOff x="0" y="0"/>
              <a:chExt cx="678744" cy="678184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78745" cy="678184"/>
              </a:xfrm>
              <a:custGeom>
                <a:avLst/>
                <a:gdLst/>
                <a:ahLst/>
                <a:cxnLst/>
                <a:rect l="l" t="t" r="r" b="b"/>
                <a:pathLst>
                  <a:path w="678745" h="678184">
                    <a:moveTo>
                      <a:pt x="554284" y="678184"/>
                    </a:moveTo>
                    <a:lnTo>
                      <a:pt x="124460" y="678184"/>
                    </a:lnTo>
                    <a:cubicBezTo>
                      <a:pt x="55880" y="678184"/>
                      <a:pt x="0" y="622304"/>
                      <a:pt x="0" y="5537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54285" y="0"/>
                    </a:lnTo>
                    <a:cubicBezTo>
                      <a:pt x="622864" y="0"/>
                      <a:pt x="678745" y="55880"/>
                      <a:pt x="678745" y="124460"/>
                    </a:cubicBezTo>
                    <a:lnTo>
                      <a:pt x="678745" y="553724"/>
                    </a:lnTo>
                    <a:cubicBezTo>
                      <a:pt x="678745" y="622304"/>
                      <a:pt x="622864" y="678184"/>
                      <a:pt x="554285" y="678184"/>
                    </a:cubicBezTo>
                    <a:close/>
                  </a:path>
                </a:pathLst>
              </a:custGeom>
              <a:solidFill>
                <a:srgbClr val="2E0266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3529087" y="3533990"/>
              <a:ext cx="2855624" cy="2853267"/>
              <a:chOff x="0" y="0"/>
              <a:chExt cx="678744" cy="678184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78745" cy="678184"/>
              </a:xfrm>
              <a:custGeom>
                <a:avLst/>
                <a:gdLst/>
                <a:ahLst/>
                <a:cxnLst/>
                <a:rect l="l" t="t" r="r" b="b"/>
                <a:pathLst>
                  <a:path w="678745" h="678184">
                    <a:moveTo>
                      <a:pt x="554284" y="678184"/>
                    </a:moveTo>
                    <a:lnTo>
                      <a:pt x="124460" y="678184"/>
                    </a:lnTo>
                    <a:cubicBezTo>
                      <a:pt x="55880" y="678184"/>
                      <a:pt x="0" y="622304"/>
                      <a:pt x="0" y="5537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54285" y="0"/>
                    </a:lnTo>
                    <a:cubicBezTo>
                      <a:pt x="622864" y="0"/>
                      <a:pt x="678745" y="55880"/>
                      <a:pt x="678745" y="124460"/>
                    </a:cubicBezTo>
                    <a:lnTo>
                      <a:pt x="678745" y="553724"/>
                    </a:lnTo>
                    <a:cubicBezTo>
                      <a:pt x="678745" y="622304"/>
                      <a:pt x="622864" y="678184"/>
                      <a:pt x="554285" y="678184"/>
                    </a:cubicBezTo>
                    <a:close/>
                  </a:path>
                </a:pathLst>
              </a:custGeom>
              <a:solidFill>
                <a:srgbClr val="2E0266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3529087" y="6690026"/>
              <a:ext cx="2855624" cy="2853267"/>
              <a:chOff x="0" y="0"/>
              <a:chExt cx="678744" cy="678184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78745" cy="678184"/>
              </a:xfrm>
              <a:custGeom>
                <a:avLst/>
                <a:gdLst/>
                <a:ahLst/>
                <a:cxnLst/>
                <a:rect l="l" t="t" r="r" b="b"/>
                <a:pathLst>
                  <a:path w="678745" h="678184">
                    <a:moveTo>
                      <a:pt x="554284" y="678184"/>
                    </a:moveTo>
                    <a:lnTo>
                      <a:pt x="124460" y="678184"/>
                    </a:lnTo>
                    <a:cubicBezTo>
                      <a:pt x="55880" y="678184"/>
                      <a:pt x="0" y="622304"/>
                      <a:pt x="0" y="5537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54285" y="0"/>
                    </a:lnTo>
                    <a:cubicBezTo>
                      <a:pt x="622864" y="0"/>
                      <a:pt x="678745" y="55880"/>
                      <a:pt x="678745" y="124460"/>
                    </a:cubicBezTo>
                    <a:lnTo>
                      <a:pt x="678745" y="553724"/>
                    </a:lnTo>
                    <a:cubicBezTo>
                      <a:pt x="678745" y="622304"/>
                      <a:pt x="622864" y="678184"/>
                      <a:pt x="554285" y="678184"/>
                    </a:cubicBezTo>
                    <a:close/>
                  </a:path>
                </a:pathLst>
              </a:custGeom>
              <a:solidFill>
                <a:srgbClr val="2E0266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10751" y="377953"/>
              <a:ext cx="2855624" cy="2853267"/>
              <a:chOff x="0" y="0"/>
              <a:chExt cx="678744" cy="678184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78745" cy="678184"/>
              </a:xfrm>
              <a:custGeom>
                <a:avLst/>
                <a:gdLst/>
                <a:ahLst/>
                <a:cxnLst/>
                <a:rect l="l" t="t" r="r" b="b"/>
                <a:pathLst>
                  <a:path w="678745" h="678184">
                    <a:moveTo>
                      <a:pt x="554284" y="678184"/>
                    </a:moveTo>
                    <a:lnTo>
                      <a:pt x="124460" y="678184"/>
                    </a:lnTo>
                    <a:cubicBezTo>
                      <a:pt x="55880" y="678184"/>
                      <a:pt x="0" y="622304"/>
                      <a:pt x="0" y="5537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54285" y="0"/>
                    </a:lnTo>
                    <a:cubicBezTo>
                      <a:pt x="622864" y="0"/>
                      <a:pt x="678745" y="55880"/>
                      <a:pt x="678745" y="124460"/>
                    </a:cubicBezTo>
                    <a:lnTo>
                      <a:pt x="678745" y="553724"/>
                    </a:lnTo>
                    <a:cubicBezTo>
                      <a:pt x="678745" y="622304"/>
                      <a:pt x="622864" y="678184"/>
                      <a:pt x="554285" y="678184"/>
                    </a:cubicBezTo>
                    <a:close/>
                  </a:path>
                </a:pathLst>
              </a:custGeom>
              <a:solidFill>
                <a:srgbClr val="2E0266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6710751" y="3533990"/>
              <a:ext cx="2855624" cy="2853267"/>
              <a:chOff x="0" y="0"/>
              <a:chExt cx="678744" cy="678184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78745" cy="678184"/>
              </a:xfrm>
              <a:custGeom>
                <a:avLst/>
                <a:gdLst/>
                <a:ahLst/>
                <a:cxnLst/>
                <a:rect l="l" t="t" r="r" b="b"/>
                <a:pathLst>
                  <a:path w="678745" h="678184">
                    <a:moveTo>
                      <a:pt x="554284" y="678184"/>
                    </a:moveTo>
                    <a:lnTo>
                      <a:pt x="124460" y="678184"/>
                    </a:lnTo>
                    <a:cubicBezTo>
                      <a:pt x="55880" y="678184"/>
                      <a:pt x="0" y="622304"/>
                      <a:pt x="0" y="5537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54285" y="0"/>
                    </a:lnTo>
                    <a:cubicBezTo>
                      <a:pt x="622864" y="0"/>
                      <a:pt x="678745" y="55880"/>
                      <a:pt x="678745" y="124460"/>
                    </a:cubicBezTo>
                    <a:lnTo>
                      <a:pt x="678745" y="553724"/>
                    </a:lnTo>
                    <a:cubicBezTo>
                      <a:pt x="678745" y="622304"/>
                      <a:pt x="622864" y="678184"/>
                      <a:pt x="554285" y="678184"/>
                    </a:cubicBezTo>
                    <a:close/>
                  </a:path>
                </a:pathLst>
              </a:custGeom>
              <a:solidFill>
                <a:srgbClr val="2E0266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6710751" y="6690026"/>
              <a:ext cx="2855624" cy="2853267"/>
              <a:chOff x="0" y="0"/>
              <a:chExt cx="678744" cy="678184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678745" cy="678184"/>
              </a:xfrm>
              <a:custGeom>
                <a:avLst/>
                <a:gdLst/>
                <a:ahLst/>
                <a:cxnLst/>
                <a:rect l="l" t="t" r="r" b="b"/>
                <a:pathLst>
                  <a:path w="678745" h="678184">
                    <a:moveTo>
                      <a:pt x="554284" y="678184"/>
                    </a:moveTo>
                    <a:lnTo>
                      <a:pt x="124460" y="678184"/>
                    </a:lnTo>
                    <a:cubicBezTo>
                      <a:pt x="55880" y="678184"/>
                      <a:pt x="0" y="622304"/>
                      <a:pt x="0" y="5537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54285" y="0"/>
                    </a:lnTo>
                    <a:cubicBezTo>
                      <a:pt x="622864" y="0"/>
                      <a:pt x="678745" y="55880"/>
                      <a:pt x="678745" y="124460"/>
                    </a:cubicBezTo>
                    <a:lnTo>
                      <a:pt x="678745" y="553724"/>
                    </a:lnTo>
                    <a:cubicBezTo>
                      <a:pt x="678745" y="622304"/>
                      <a:pt x="622864" y="678184"/>
                      <a:pt x="554285" y="678184"/>
                    </a:cubicBezTo>
                    <a:close/>
                  </a:path>
                </a:pathLst>
              </a:custGeom>
              <a:solidFill>
                <a:srgbClr val="2E0266"/>
              </a:solidFill>
            </p:spPr>
          </p:sp>
        </p:grpSp>
      </p:grpSp>
      <p:sp>
        <p:nvSpPr>
          <p:cNvPr id="29" name="Freeform 29"/>
          <p:cNvSpPr/>
          <p:nvPr/>
        </p:nvSpPr>
        <p:spPr>
          <a:xfrm>
            <a:off x="1749010" y="5231239"/>
            <a:ext cx="818311" cy="833465"/>
          </a:xfrm>
          <a:custGeom>
            <a:avLst/>
            <a:gdLst/>
            <a:ahLst/>
            <a:cxnLst/>
            <a:rect l="l" t="t" r="r" b="b"/>
            <a:pathLst>
              <a:path w="818311" h="833465">
                <a:moveTo>
                  <a:pt x="0" y="0"/>
                </a:moveTo>
                <a:lnTo>
                  <a:pt x="818311" y="0"/>
                </a:lnTo>
                <a:lnTo>
                  <a:pt x="818311" y="833465"/>
                </a:lnTo>
                <a:lnTo>
                  <a:pt x="0" y="833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30" name="Group 30"/>
          <p:cNvGrpSpPr/>
          <p:nvPr/>
        </p:nvGrpSpPr>
        <p:grpSpPr>
          <a:xfrm>
            <a:off x="13850110" y="2908878"/>
            <a:ext cx="3641529" cy="5723517"/>
            <a:chOff x="0" y="0"/>
            <a:chExt cx="4855372" cy="7631356"/>
          </a:xfrm>
        </p:grpSpPr>
        <p:sp>
          <p:nvSpPr>
            <p:cNvPr id="31" name="Freeform 31"/>
            <p:cNvSpPr/>
            <p:nvPr/>
          </p:nvSpPr>
          <p:spPr>
            <a:xfrm>
              <a:off x="0" y="6672420"/>
              <a:ext cx="4855372" cy="958936"/>
            </a:xfrm>
            <a:custGeom>
              <a:avLst/>
              <a:gdLst/>
              <a:ahLst/>
              <a:cxnLst/>
              <a:rect l="l" t="t" r="r" b="b"/>
              <a:pathLst>
                <a:path w="4855372" h="958936">
                  <a:moveTo>
                    <a:pt x="0" y="0"/>
                  </a:moveTo>
                  <a:lnTo>
                    <a:pt x="4855372" y="0"/>
                  </a:lnTo>
                  <a:lnTo>
                    <a:pt x="4855372" y="958936"/>
                  </a:lnTo>
                  <a:lnTo>
                    <a:pt x="0" y="9589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grpSp>
          <p:nvGrpSpPr>
            <p:cNvPr id="32" name="Group 32"/>
            <p:cNvGrpSpPr/>
            <p:nvPr/>
          </p:nvGrpSpPr>
          <p:grpSpPr>
            <a:xfrm>
              <a:off x="309786" y="0"/>
              <a:ext cx="4235800" cy="7151888"/>
              <a:chOff x="0" y="0"/>
              <a:chExt cx="868011" cy="1465584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68012" cy="1465584"/>
              </a:xfrm>
              <a:custGeom>
                <a:avLst/>
                <a:gdLst/>
                <a:ahLst/>
                <a:cxnLst/>
                <a:rect l="l" t="t" r="r" b="b"/>
                <a:pathLst>
                  <a:path w="868012" h="1465584">
                    <a:moveTo>
                      <a:pt x="743551" y="1465584"/>
                    </a:moveTo>
                    <a:lnTo>
                      <a:pt x="124460" y="1465584"/>
                    </a:lnTo>
                    <a:cubicBezTo>
                      <a:pt x="55880" y="1465584"/>
                      <a:pt x="0" y="1409704"/>
                      <a:pt x="0" y="13411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743552" y="0"/>
                    </a:lnTo>
                    <a:cubicBezTo>
                      <a:pt x="812131" y="0"/>
                      <a:pt x="868012" y="55880"/>
                      <a:pt x="868012" y="124460"/>
                    </a:cubicBezTo>
                    <a:lnTo>
                      <a:pt x="868012" y="1341124"/>
                    </a:lnTo>
                    <a:cubicBezTo>
                      <a:pt x="868012" y="1409704"/>
                      <a:pt x="812131" y="1465584"/>
                      <a:pt x="743552" y="1465584"/>
                    </a:cubicBezTo>
                    <a:close/>
                  </a:path>
                </a:pathLst>
              </a:custGeom>
              <a:solidFill>
                <a:srgbClr val="2E0266"/>
              </a:solidFill>
            </p:spPr>
          </p:sp>
        </p:grpSp>
      </p:grpSp>
      <p:sp>
        <p:nvSpPr>
          <p:cNvPr id="34" name="Freeform 34"/>
          <p:cNvSpPr/>
          <p:nvPr/>
        </p:nvSpPr>
        <p:spPr>
          <a:xfrm>
            <a:off x="14853422" y="5231239"/>
            <a:ext cx="786292" cy="800853"/>
          </a:xfrm>
          <a:custGeom>
            <a:avLst/>
            <a:gdLst/>
            <a:ahLst/>
            <a:cxnLst/>
            <a:rect l="l" t="t" r="r" b="b"/>
            <a:pathLst>
              <a:path w="786292" h="800853">
                <a:moveTo>
                  <a:pt x="0" y="0"/>
                </a:moveTo>
                <a:lnTo>
                  <a:pt x="786292" y="0"/>
                </a:lnTo>
                <a:lnTo>
                  <a:pt x="786292" y="800853"/>
                </a:lnTo>
                <a:lnTo>
                  <a:pt x="0" y="800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2666929" y="5231239"/>
            <a:ext cx="818311" cy="833465"/>
          </a:xfrm>
          <a:custGeom>
            <a:avLst/>
            <a:gdLst/>
            <a:ahLst/>
            <a:cxnLst/>
            <a:rect l="l" t="t" r="r" b="b"/>
            <a:pathLst>
              <a:path w="818311" h="833465">
                <a:moveTo>
                  <a:pt x="0" y="0"/>
                </a:moveTo>
                <a:lnTo>
                  <a:pt x="818311" y="0"/>
                </a:lnTo>
                <a:lnTo>
                  <a:pt x="818311" y="833465"/>
                </a:lnTo>
                <a:lnTo>
                  <a:pt x="0" y="833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290042" y="6171387"/>
            <a:ext cx="818311" cy="833465"/>
          </a:xfrm>
          <a:custGeom>
            <a:avLst/>
            <a:gdLst/>
            <a:ahLst/>
            <a:cxnLst/>
            <a:rect l="l" t="t" r="r" b="b"/>
            <a:pathLst>
              <a:path w="818311" h="833465">
                <a:moveTo>
                  <a:pt x="0" y="0"/>
                </a:moveTo>
                <a:lnTo>
                  <a:pt x="818311" y="0"/>
                </a:lnTo>
                <a:lnTo>
                  <a:pt x="818311" y="833465"/>
                </a:lnTo>
                <a:lnTo>
                  <a:pt x="0" y="833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2192367" y="6171387"/>
            <a:ext cx="818311" cy="833465"/>
          </a:xfrm>
          <a:custGeom>
            <a:avLst/>
            <a:gdLst/>
            <a:ahLst/>
            <a:cxnLst/>
            <a:rect l="l" t="t" r="r" b="b"/>
            <a:pathLst>
              <a:path w="818311" h="833465">
                <a:moveTo>
                  <a:pt x="0" y="0"/>
                </a:moveTo>
                <a:lnTo>
                  <a:pt x="818311" y="0"/>
                </a:lnTo>
                <a:lnTo>
                  <a:pt x="818311" y="833465"/>
                </a:lnTo>
                <a:lnTo>
                  <a:pt x="0" y="833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3125897" y="6171387"/>
            <a:ext cx="818311" cy="833465"/>
          </a:xfrm>
          <a:custGeom>
            <a:avLst/>
            <a:gdLst/>
            <a:ahLst/>
            <a:cxnLst/>
            <a:rect l="l" t="t" r="r" b="b"/>
            <a:pathLst>
              <a:path w="818311" h="833465">
                <a:moveTo>
                  <a:pt x="0" y="0"/>
                </a:moveTo>
                <a:lnTo>
                  <a:pt x="818312" y="0"/>
                </a:lnTo>
                <a:lnTo>
                  <a:pt x="818312" y="833465"/>
                </a:lnTo>
                <a:lnTo>
                  <a:pt x="0" y="833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15771342" y="5231239"/>
            <a:ext cx="786292" cy="800853"/>
          </a:xfrm>
          <a:custGeom>
            <a:avLst/>
            <a:gdLst/>
            <a:ahLst/>
            <a:cxnLst/>
            <a:rect l="l" t="t" r="r" b="b"/>
            <a:pathLst>
              <a:path w="786292" h="800853">
                <a:moveTo>
                  <a:pt x="0" y="0"/>
                </a:moveTo>
                <a:lnTo>
                  <a:pt x="786291" y="0"/>
                </a:lnTo>
                <a:lnTo>
                  <a:pt x="786291" y="800853"/>
                </a:lnTo>
                <a:lnTo>
                  <a:pt x="0" y="800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14352004" y="6171387"/>
            <a:ext cx="786292" cy="800853"/>
          </a:xfrm>
          <a:custGeom>
            <a:avLst/>
            <a:gdLst/>
            <a:ahLst/>
            <a:cxnLst/>
            <a:rect l="l" t="t" r="r" b="b"/>
            <a:pathLst>
              <a:path w="786292" h="800853">
                <a:moveTo>
                  <a:pt x="0" y="0"/>
                </a:moveTo>
                <a:lnTo>
                  <a:pt x="786292" y="0"/>
                </a:lnTo>
                <a:lnTo>
                  <a:pt x="786292" y="800853"/>
                </a:lnTo>
                <a:lnTo>
                  <a:pt x="0" y="800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15277729" y="6171387"/>
            <a:ext cx="786292" cy="800853"/>
          </a:xfrm>
          <a:custGeom>
            <a:avLst/>
            <a:gdLst/>
            <a:ahLst/>
            <a:cxnLst/>
            <a:rect l="l" t="t" r="r" b="b"/>
            <a:pathLst>
              <a:path w="786292" h="800853">
                <a:moveTo>
                  <a:pt x="0" y="0"/>
                </a:moveTo>
                <a:lnTo>
                  <a:pt x="786292" y="0"/>
                </a:lnTo>
                <a:lnTo>
                  <a:pt x="786292" y="800853"/>
                </a:lnTo>
                <a:lnTo>
                  <a:pt x="0" y="800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42"/>
          <p:cNvSpPr/>
          <p:nvPr/>
        </p:nvSpPr>
        <p:spPr>
          <a:xfrm>
            <a:off x="16203454" y="6171387"/>
            <a:ext cx="786292" cy="800853"/>
          </a:xfrm>
          <a:custGeom>
            <a:avLst/>
            <a:gdLst/>
            <a:ahLst/>
            <a:cxnLst/>
            <a:rect l="l" t="t" r="r" b="b"/>
            <a:pathLst>
              <a:path w="786292" h="800853">
                <a:moveTo>
                  <a:pt x="0" y="0"/>
                </a:moveTo>
                <a:lnTo>
                  <a:pt x="786292" y="0"/>
                </a:lnTo>
                <a:lnTo>
                  <a:pt x="786292" y="800853"/>
                </a:lnTo>
                <a:lnTo>
                  <a:pt x="0" y="8008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43" name="Group 43"/>
          <p:cNvGrpSpPr/>
          <p:nvPr/>
        </p:nvGrpSpPr>
        <p:grpSpPr>
          <a:xfrm>
            <a:off x="14902868" y="2318123"/>
            <a:ext cx="1536013" cy="1536013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749010" y="2318123"/>
            <a:ext cx="1536013" cy="1536013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49" name="Freeform 49"/>
          <p:cNvSpPr/>
          <p:nvPr/>
        </p:nvSpPr>
        <p:spPr>
          <a:xfrm>
            <a:off x="1817432" y="2394434"/>
            <a:ext cx="1399168" cy="1536013"/>
          </a:xfrm>
          <a:custGeom>
            <a:avLst/>
            <a:gdLst/>
            <a:ahLst/>
            <a:cxnLst/>
            <a:rect l="l" t="t" r="r" b="b"/>
            <a:pathLst>
              <a:path w="1399168" h="1536013">
                <a:moveTo>
                  <a:pt x="0" y="0"/>
                </a:moveTo>
                <a:lnTo>
                  <a:pt x="1399168" y="0"/>
                </a:lnTo>
                <a:lnTo>
                  <a:pt x="1399168" y="1536014"/>
                </a:lnTo>
                <a:lnTo>
                  <a:pt x="0" y="153601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0" name="AutoShape 50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51" name="Freeform 51"/>
          <p:cNvSpPr/>
          <p:nvPr/>
        </p:nvSpPr>
        <p:spPr>
          <a:xfrm>
            <a:off x="14979180" y="2394434"/>
            <a:ext cx="1383390" cy="1383390"/>
          </a:xfrm>
          <a:custGeom>
            <a:avLst/>
            <a:gdLst/>
            <a:ahLst/>
            <a:cxnLst/>
            <a:rect l="l" t="t" r="r" b="b"/>
            <a:pathLst>
              <a:path w="1383390" h="1383390">
                <a:moveTo>
                  <a:pt x="0" y="0"/>
                </a:moveTo>
                <a:lnTo>
                  <a:pt x="1383390" y="0"/>
                </a:lnTo>
                <a:lnTo>
                  <a:pt x="1383390" y="1383390"/>
                </a:lnTo>
                <a:lnTo>
                  <a:pt x="0" y="138339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52" name="Freeform 52"/>
          <p:cNvSpPr/>
          <p:nvPr/>
        </p:nvSpPr>
        <p:spPr>
          <a:xfrm>
            <a:off x="11067943" y="7283318"/>
            <a:ext cx="786292" cy="800853"/>
          </a:xfrm>
          <a:custGeom>
            <a:avLst/>
            <a:gdLst/>
            <a:ahLst/>
            <a:cxnLst/>
            <a:rect l="l" t="t" r="r" b="b"/>
            <a:pathLst>
              <a:path w="786292" h="800853">
                <a:moveTo>
                  <a:pt x="0" y="0"/>
                </a:moveTo>
                <a:lnTo>
                  <a:pt x="786291" y="0"/>
                </a:lnTo>
                <a:lnTo>
                  <a:pt x="786291" y="800853"/>
                </a:lnTo>
                <a:lnTo>
                  <a:pt x="0" y="800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53"/>
          <p:cNvSpPr/>
          <p:nvPr/>
        </p:nvSpPr>
        <p:spPr>
          <a:xfrm>
            <a:off x="11067943" y="2492145"/>
            <a:ext cx="818311" cy="833465"/>
          </a:xfrm>
          <a:custGeom>
            <a:avLst/>
            <a:gdLst/>
            <a:ahLst/>
            <a:cxnLst/>
            <a:rect l="l" t="t" r="r" b="b"/>
            <a:pathLst>
              <a:path w="818311" h="833465">
                <a:moveTo>
                  <a:pt x="0" y="0"/>
                </a:moveTo>
                <a:lnTo>
                  <a:pt x="818311" y="0"/>
                </a:lnTo>
                <a:lnTo>
                  <a:pt x="818311" y="833465"/>
                </a:lnTo>
                <a:lnTo>
                  <a:pt x="0" y="833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4" name="Freeform 54"/>
          <p:cNvSpPr/>
          <p:nvPr/>
        </p:nvSpPr>
        <p:spPr>
          <a:xfrm>
            <a:off x="8750854" y="4969784"/>
            <a:ext cx="786292" cy="800853"/>
          </a:xfrm>
          <a:custGeom>
            <a:avLst/>
            <a:gdLst/>
            <a:ahLst/>
            <a:cxnLst/>
            <a:rect l="l" t="t" r="r" b="b"/>
            <a:pathLst>
              <a:path w="786292" h="800853">
                <a:moveTo>
                  <a:pt x="0" y="0"/>
                </a:moveTo>
                <a:lnTo>
                  <a:pt x="786292" y="0"/>
                </a:lnTo>
                <a:lnTo>
                  <a:pt x="786292" y="800852"/>
                </a:lnTo>
                <a:lnTo>
                  <a:pt x="0" y="8008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5" name="Freeform 55"/>
          <p:cNvSpPr/>
          <p:nvPr/>
        </p:nvSpPr>
        <p:spPr>
          <a:xfrm>
            <a:off x="6325409" y="2508451"/>
            <a:ext cx="786292" cy="800853"/>
          </a:xfrm>
          <a:custGeom>
            <a:avLst/>
            <a:gdLst/>
            <a:ahLst/>
            <a:cxnLst/>
            <a:rect l="l" t="t" r="r" b="b"/>
            <a:pathLst>
              <a:path w="786292" h="800853">
                <a:moveTo>
                  <a:pt x="0" y="0"/>
                </a:moveTo>
                <a:lnTo>
                  <a:pt x="786292" y="0"/>
                </a:lnTo>
                <a:lnTo>
                  <a:pt x="786292" y="800853"/>
                </a:lnTo>
                <a:lnTo>
                  <a:pt x="0" y="800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56"/>
          <p:cNvSpPr/>
          <p:nvPr/>
        </p:nvSpPr>
        <p:spPr>
          <a:xfrm>
            <a:off x="8680666" y="2492145"/>
            <a:ext cx="818311" cy="833465"/>
          </a:xfrm>
          <a:custGeom>
            <a:avLst/>
            <a:gdLst/>
            <a:ahLst/>
            <a:cxnLst/>
            <a:rect l="l" t="t" r="r" b="b"/>
            <a:pathLst>
              <a:path w="818311" h="833465">
                <a:moveTo>
                  <a:pt x="0" y="0"/>
                </a:moveTo>
                <a:lnTo>
                  <a:pt x="818311" y="0"/>
                </a:lnTo>
                <a:lnTo>
                  <a:pt x="818311" y="833465"/>
                </a:lnTo>
                <a:lnTo>
                  <a:pt x="0" y="833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7" name="Freeform 57"/>
          <p:cNvSpPr/>
          <p:nvPr/>
        </p:nvSpPr>
        <p:spPr>
          <a:xfrm>
            <a:off x="11035923" y="4726767"/>
            <a:ext cx="818311" cy="833465"/>
          </a:xfrm>
          <a:custGeom>
            <a:avLst/>
            <a:gdLst/>
            <a:ahLst/>
            <a:cxnLst/>
            <a:rect l="l" t="t" r="r" b="b"/>
            <a:pathLst>
              <a:path w="818311" h="833465">
                <a:moveTo>
                  <a:pt x="0" y="0"/>
                </a:moveTo>
                <a:lnTo>
                  <a:pt x="818311" y="0"/>
                </a:lnTo>
                <a:lnTo>
                  <a:pt x="818311" y="833466"/>
                </a:lnTo>
                <a:lnTo>
                  <a:pt x="0" y="8334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8" name="Freeform 58"/>
          <p:cNvSpPr/>
          <p:nvPr/>
        </p:nvSpPr>
        <p:spPr>
          <a:xfrm>
            <a:off x="6185216" y="4914586"/>
            <a:ext cx="818311" cy="833465"/>
          </a:xfrm>
          <a:custGeom>
            <a:avLst/>
            <a:gdLst/>
            <a:ahLst/>
            <a:cxnLst/>
            <a:rect l="l" t="t" r="r" b="b"/>
            <a:pathLst>
              <a:path w="818311" h="833465">
                <a:moveTo>
                  <a:pt x="0" y="0"/>
                </a:moveTo>
                <a:lnTo>
                  <a:pt x="818311" y="0"/>
                </a:lnTo>
                <a:lnTo>
                  <a:pt x="818311" y="833465"/>
                </a:lnTo>
                <a:lnTo>
                  <a:pt x="0" y="833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9" name="Freeform 59"/>
          <p:cNvSpPr/>
          <p:nvPr/>
        </p:nvSpPr>
        <p:spPr>
          <a:xfrm>
            <a:off x="8750854" y="7283318"/>
            <a:ext cx="786292" cy="800853"/>
          </a:xfrm>
          <a:custGeom>
            <a:avLst/>
            <a:gdLst/>
            <a:ahLst/>
            <a:cxnLst/>
            <a:rect l="l" t="t" r="r" b="b"/>
            <a:pathLst>
              <a:path w="786292" h="800853">
                <a:moveTo>
                  <a:pt x="0" y="0"/>
                </a:moveTo>
                <a:lnTo>
                  <a:pt x="786292" y="0"/>
                </a:lnTo>
                <a:lnTo>
                  <a:pt x="786292" y="800853"/>
                </a:lnTo>
                <a:lnTo>
                  <a:pt x="0" y="800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0" name="Freeform 60"/>
          <p:cNvSpPr/>
          <p:nvPr/>
        </p:nvSpPr>
        <p:spPr>
          <a:xfrm>
            <a:off x="6293390" y="7283318"/>
            <a:ext cx="818311" cy="833465"/>
          </a:xfrm>
          <a:custGeom>
            <a:avLst/>
            <a:gdLst/>
            <a:ahLst/>
            <a:cxnLst/>
            <a:rect l="l" t="t" r="r" b="b"/>
            <a:pathLst>
              <a:path w="818311" h="833465">
                <a:moveTo>
                  <a:pt x="0" y="0"/>
                </a:moveTo>
                <a:lnTo>
                  <a:pt x="818311" y="0"/>
                </a:lnTo>
                <a:lnTo>
                  <a:pt x="818311" y="833465"/>
                </a:lnTo>
                <a:lnTo>
                  <a:pt x="0" y="833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1" name="Freeform 61"/>
          <p:cNvSpPr/>
          <p:nvPr/>
        </p:nvSpPr>
        <p:spPr>
          <a:xfrm rot="2700000">
            <a:off x="5008464" y="5332193"/>
            <a:ext cx="8363710" cy="76034"/>
          </a:xfrm>
          <a:custGeom>
            <a:avLst/>
            <a:gdLst/>
            <a:ahLst/>
            <a:cxnLst/>
            <a:rect l="l" t="t" r="r" b="b"/>
            <a:pathLst>
              <a:path w="8363710" h="76034">
                <a:moveTo>
                  <a:pt x="0" y="0"/>
                </a:moveTo>
                <a:lnTo>
                  <a:pt x="8363710" y="0"/>
                </a:lnTo>
                <a:lnTo>
                  <a:pt x="8363710" y="76034"/>
                </a:lnTo>
                <a:lnTo>
                  <a:pt x="0" y="7603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62" name="TextBox 62"/>
          <p:cNvSpPr txBox="1"/>
          <p:nvPr/>
        </p:nvSpPr>
        <p:spPr>
          <a:xfrm>
            <a:off x="1617168" y="4358961"/>
            <a:ext cx="1999915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Nunito"/>
              </a:rPr>
              <a:t>USER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4771384" y="4543111"/>
            <a:ext cx="1999915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Nunito"/>
              </a:rPr>
              <a:t>COMPUTER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3912949" y="592175"/>
            <a:ext cx="10462101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ubik One"/>
              </a:rPr>
              <a:t>DRAG THE XS AND OS TO THE SPACE OF YOUR CHOICE.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0" y="9191905"/>
            <a:ext cx="5588867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Rubik One"/>
              </a:rPr>
              <a:t>SINGLE PLAYER MODE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0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48294" y="1878723"/>
            <a:ext cx="9162003" cy="7379577"/>
          </a:xfrm>
          <a:custGeom>
            <a:avLst/>
            <a:gdLst/>
            <a:ahLst/>
            <a:cxnLst/>
            <a:rect l="l" t="t" r="r" b="b"/>
            <a:pathLst>
              <a:path w="9162003" h="7379577">
                <a:moveTo>
                  <a:pt x="0" y="0"/>
                </a:moveTo>
                <a:lnTo>
                  <a:pt x="9162003" y="0"/>
                </a:lnTo>
                <a:lnTo>
                  <a:pt x="9162003" y="7379577"/>
                </a:lnTo>
                <a:lnTo>
                  <a:pt x="0" y="7379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77326" y="-363068"/>
            <a:ext cx="14919274" cy="11013136"/>
          </a:xfrm>
          <a:custGeom>
            <a:avLst/>
            <a:gdLst/>
            <a:ahLst/>
            <a:cxnLst/>
            <a:rect l="l" t="t" r="r" b="b"/>
            <a:pathLst>
              <a:path w="14919274" h="11013136">
                <a:moveTo>
                  <a:pt x="0" y="0"/>
                </a:moveTo>
                <a:lnTo>
                  <a:pt x="14919274" y="0"/>
                </a:lnTo>
                <a:lnTo>
                  <a:pt x="14919274" y="11013136"/>
                </a:lnTo>
                <a:lnTo>
                  <a:pt x="0" y="11013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931811" y="6685188"/>
            <a:ext cx="4994969" cy="986506"/>
          </a:xfrm>
          <a:custGeom>
            <a:avLst/>
            <a:gdLst/>
            <a:ahLst/>
            <a:cxnLst/>
            <a:rect l="l" t="t" r="r" b="b"/>
            <a:pathLst>
              <a:path w="4994969" h="986506">
                <a:moveTo>
                  <a:pt x="0" y="0"/>
                </a:moveTo>
                <a:lnTo>
                  <a:pt x="4994968" y="0"/>
                </a:lnTo>
                <a:lnTo>
                  <a:pt x="4994968" y="986506"/>
                </a:lnTo>
                <a:lnTo>
                  <a:pt x="0" y="9865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697554" y="2095500"/>
            <a:ext cx="5372100" cy="537210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E0266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1540901" y="6427888"/>
            <a:ext cx="1057508" cy="836107"/>
          </a:xfrm>
          <a:custGeom>
            <a:avLst/>
            <a:gdLst/>
            <a:ahLst/>
            <a:cxnLst/>
            <a:rect l="l" t="t" r="r" b="b"/>
            <a:pathLst>
              <a:path w="1057508" h="836107">
                <a:moveTo>
                  <a:pt x="0" y="0"/>
                </a:moveTo>
                <a:lnTo>
                  <a:pt x="1057507" y="0"/>
                </a:lnTo>
                <a:lnTo>
                  <a:pt x="1057507" y="836107"/>
                </a:lnTo>
                <a:lnTo>
                  <a:pt x="0" y="8361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2843" r="-132086" b="-362972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104170" y="2502115"/>
            <a:ext cx="4558869" cy="455886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185854" y="2583799"/>
            <a:ext cx="4395501" cy="4395501"/>
          </a:xfrm>
          <a:custGeom>
            <a:avLst/>
            <a:gdLst/>
            <a:ahLst/>
            <a:cxnLst/>
            <a:rect l="l" t="t" r="r" b="b"/>
            <a:pathLst>
              <a:path w="4395501" h="4395501">
                <a:moveTo>
                  <a:pt x="0" y="0"/>
                </a:moveTo>
                <a:lnTo>
                  <a:pt x="4395501" y="0"/>
                </a:lnTo>
                <a:lnTo>
                  <a:pt x="4395501" y="4395502"/>
                </a:lnTo>
                <a:lnTo>
                  <a:pt x="0" y="43955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199840" y="3083537"/>
            <a:ext cx="2104688" cy="2059963"/>
          </a:xfrm>
          <a:custGeom>
            <a:avLst/>
            <a:gdLst/>
            <a:ahLst/>
            <a:cxnLst/>
            <a:rect l="l" t="t" r="r" b="b"/>
            <a:pathLst>
              <a:path w="2104688" h="2059963">
                <a:moveTo>
                  <a:pt x="0" y="0"/>
                </a:moveTo>
                <a:lnTo>
                  <a:pt x="2104688" y="0"/>
                </a:lnTo>
                <a:lnTo>
                  <a:pt x="2104688" y="2059963"/>
                </a:lnTo>
                <a:lnTo>
                  <a:pt x="0" y="205996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036976" y="1095375"/>
            <a:ext cx="12214048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7000" dirty="0">
                <a:solidFill>
                  <a:srgbClr val="E773FF"/>
                </a:solidFill>
                <a:latin typeface="Rubik One"/>
              </a:rPr>
              <a:t>TICTACTOE</a:t>
            </a:r>
            <a:r>
              <a:rPr lang="en-US" sz="7000" dirty="0">
                <a:solidFill>
                  <a:srgbClr val="FFFFFF"/>
                </a:solidFill>
                <a:latin typeface="Rubik One"/>
              </a:rPr>
              <a:t> </a:t>
            </a:r>
            <a:r>
              <a:rPr lang="en-US" sz="7000" dirty="0">
                <a:solidFill>
                  <a:srgbClr val="4FFAFF"/>
                </a:solidFill>
                <a:latin typeface="Rubik One"/>
              </a:rPr>
              <a:t>CHAMPION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522697" y="8715375"/>
            <a:ext cx="7813196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9"/>
              </a:lnSpc>
              <a:spcBef>
                <a:spcPct val="0"/>
              </a:spcBef>
            </a:pPr>
            <a:r>
              <a:rPr lang="en-US" sz="3599">
                <a:solidFill>
                  <a:srgbClr val="FFFFFF"/>
                </a:solidFill>
                <a:latin typeface="Nunito Bold"/>
              </a:rPr>
              <a:t>COMPUTER WON THE GAME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0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67000" y="-1365936"/>
            <a:ext cx="14919274" cy="11013136"/>
          </a:xfrm>
          <a:custGeom>
            <a:avLst/>
            <a:gdLst/>
            <a:ahLst/>
            <a:cxnLst/>
            <a:rect l="l" t="t" r="r" b="b"/>
            <a:pathLst>
              <a:path w="14919274" h="11013136">
                <a:moveTo>
                  <a:pt x="0" y="0"/>
                </a:moveTo>
                <a:lnTo>
                  <a:pt x="14919274" y="0"/>
                </a:lnTo>
                <a:lnTo>
                  <a:pt x="14919274" y="11013136"/>
                </a:lnTo>
                <a:lnTo>
                  <a:pt x="0" y="11013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96361" y="2908878"/>
            <a:ext cx="3641529" cy="5723517"/>
            <a:chOff x="0" y="0"/>
            <a:chExt cx="4855372" cy="7631356"/>
          </a:xfrm>
        </p:grpSpPr>
        <p:sp>
          <p:nvSpPr>
            <p:cNvPr id="4" name="Freeform 4"/>
            <p:cNvSpPr/>
            <p:nvPr/>
          </p:nvSpPr>
          <p:spPr>
            <a:xfrm>
              <a:off x="0" y="6672420"/>
              <a:ext cx="4855372" cy="958936"/>
            </a:xfrm>
            <a:custGeom>
              <a:avLst/>
              <a:gdLst/>
              <a:ahLst/>
              <a:cxnLst/>
              <a:rect l="l" t="t" r="r" b="b"/>
              <a:pathLst>
                <a:path w="4855372" h="958936">
                  <a:moveTo>
                    <a:pt x="0" y="0"/>
                  </a:moveTo>
                  <a:lnTo>
                    <a:pt x="4855372" y="0"/>
                  </a:lnTo>
                  <a:lnTo>
                    <a:pt x="4855372" y="958936"/>
                  </a:lnTo>
                  <a:lnTo>
                    <a:pt x="0" y="9589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grpSp>
          <p:nvGrpSpPr>
            <p:cNvPr id="5" name="Group 5"/>
            <p:cNvGrpSpPr/>
            <p:nvPr/>
          </p:nvGrpSpPr>
          <p:grpSpPr>
            <a:xfrm>
              <a:off x="309786" y="0"/>
              <a:ext cx="4235800" cy="7151888"/>
              <a:chOff x="0" y="0"/>
              <a:chExt cx="868011" cy="146558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68012" cy="1465584"/>
              </a:xfrm>
              <a:custGeom>
                <a:avLst/>
                <a:gdLst/>
                <a:ahLst/>
                <a:cxnLst/>
                <a:rect l="l" t="t" r="r" b="b"/>
                <a:pathLst>
                  <a:path w="868012" h="1465584">
                    <a:moveTo>
                      <a:pt x="743551" y="1465584"/>
                    </a:moveTo>
                    <a:lnTo>
                      <a:pt x="124460" y="1465584"/>
                    </a:lnTo>
                    <a:cubicBezTo>
                      <a:pt x="55880" y="1465584"/>
                      <a:pt x="0" y="1409704"/>
                      <a:pt x="0" y="13411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743552" y="0"/>
                    </a:lnTo>
                    <a:cubicBezTo>
                      <a:pt x="812131" y="0"/>
                      <a:pt x="868012" y="55880"/>
                      <a:pt x="868012" y="124460"/>
                    </a:cubicBezTo>
                    <a:lnTo>
                      <a:pt x="868012" y="1341124"/>
                    </a:lnTo>
                    <a:cubicBezTo>
                      <a:pt x="868012" y="1409704"/>
                      <a:pt x="812131" y="1465584"/>
                      <a:pt x="743552" y="1465584"/>
                    </a:cubicBezTo>
                    <a:close/>
                  </a:path>
                </a:pathLst>
              </a:custGeom>
              <a:solidFill>
                <a:srgbClr val="2E0266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5414426" y="1501665"/>
            <a:ext cx="7459148" cy="8145535"/>
            <a:chOff x="0" y="0"/>
            <a:chExt cx="9945531" cy="10860713"/>
          </a:xfrm>
        </p:grpSpPr>
        <p:sp>
          <p:nvSpPr>
            <p:cNvPr id="8" name="Freeform 8"/>
            <p:cNvSpPr/>
            <p:nvPr/>
          </p:nvSpPr>
          <p:spPr>
            <a:xfrm>
              <a:off x="93013" y="8933211"/>
              <a:ext cx="9759504" cy="1927502"/>
            </a:xfrm>
            <a:custGeom>
              <a:avLst/>
              <a:gdLst/>
              <a:ahLst/>
              <a:cxnLst/>
              <a:rect l="l" t="t" r="r" b="b"/>
              <a:pathLst>
                <a:path w="9759504" h="1927502">
                  <a:moveTo>
                    <a:pt x="0" y="0"/>
                  </a:moveTo>
                  <a:lnTo>
                    <a:pt x="9759504" y="0"/>
                  </a:lnTo>
                  <a:lnTo>
                    <a:pt x="9759504" y="1927502"/>
                  </a:lnTo>
                  <a:lnTo>
                    <a:pt x="0" y="19275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grpSp>
          <p:nvGrpSpPr>
            <p:cNvPr id="9" name="Group 9"/>
            <p:cNvGrpSpPr/>
            <p:nvPr/>
          </p:nvGrpSpPr>
          <p:grpSpPr>
            <a:xfrm>
              <a:off x="0" y="0"/>
              <a:ext cx="9945531" cy="9945531"/>
              <a:chOff x="0" y="0"/>
              <a:chExt cx="1913890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1789430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1789430"/>
                    </a:lnTo>
                    <a:cubicBezTo>
                      <a:pt x="1913890" y="1858010"/>
                      <a:pt x="1858010" y="1913890"/>
                      <a:pt x="1789430" y="1913890"/>
                    </a:cubicBezTo>
                    <a:close/>
                  </a:path>
                </a:pathLst>
              </a:custGeom>
              <a:solidFill>
                <a:srgbClr val="4FFAF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347423" y="402237"/>
              <a:ext cx="2855624" cy="2853267"/>
              <a:chOff x="0" y="0"/>
              <a:chExt cx="678744" cy="678184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78745" cy="678184"/>
              </a:xfrm>
              <a:custGeom>
                <a:avLst/>
                <a:gdLst/>
                <a:ahLst/>
                <a:cxnLst/>
                <a:rect l="l" t="t" r="r" b="b"/>
                <a:pathLst>
                  <a:path w="678745" h="678184">
                    <a:moveTo>
                      <a:pt x="554284" y="678184"/>
                    </a:moveTo>
                    <a:lnTo>
                      <a:pt x="124460" y="678184"/>
                    </a:lnTo>
                    <a:cubicBezTo>
                      <a:pt x="55880" y="678184"/>
                      <a:pt x="0" y="622304"/>
                      <a:pt x="0" y="5537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54285" y="0"/>
                    </a:lnTo>
                    <a:cubicBezTo>
                      <a:pt x="622864" y="0"/>
                      <a:pt x="678745" y="55880"/>
                      <a:pt x="678745" y="124460"/>
                    </a:cubicBezTo>
                    <a:lnTo>
                      <a:pt x="678745" y="553724"/>
                    </a:lnTo>
                    <a:cubicBezTo>
                      <a:pt x="678745" y="622304"/>
                      <a:pt x="622864" y="678184"/>
                      <a:pt x="554285" y="678184"/>
                    </a:cubicBezTo>
                    <a:close/>
                  </a:path>
                </a:pathLst>
              </a:custGeom>
              <a:solidFill>
                <a:srgbClr val="2E0266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347423" y="3558274"/>
              <a:ext cx="2855624" cy="2853267"/>
              <a:chOff x="0" y="0"/>
              <a:chExt cx="678744" cy="678184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78745" cy="678184"/>
              </a:xfrm>
              <a:custGeom>
                <a:avLst/>
                <a:gdLst/>
                <a:ahLst/>
                <a:cxnLst/>
                <a:rect l="l" t="t" r="r" b="b"/>
                <a:pathLst>
                  <a:path w="678745" h="678184">
                    <a:moveTo>
                      <a:pt x="554284" y="678184"/>
                    </a:moveTo>
                    <a:lnTo>
                      <a:pt x="124460" y="678184"/>
                    </a:lnTo>
                    <a:cubicBezTo>
                      <a:pt x="55880" y="678184"/>
                      <a:pt x="0" y="622304"/>
                      <a:pt x="0" y="5537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54285" y="0"/>
                    </a:lnTo>
                    <a:cubicBezTo>
                      <a:pt x="622864" y="0"/>
                      <a:pt x="678745" y="55880"/>
                      <a:pt x="678745" y="124460"/>
                    </a:cubicBezTo>
                    <a:lnTo>
                      <a:pt x="678745" y="553724"/>
                    </a:lnTo>
                    <a:cubicBezTo>
                      <a:pt x="678745" y="622304"/>
                      <a:pt x="622864" y="678184"/>
                      <a:pt x="554285" y="678184"/>
                    </a:cubicBezTo>
                    <a:close/>
                  </a:path>
                </a:pathLst>
              </a:custGeom>
              <a:solidFill>
                <a:srgbClr val="2E0266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347423" y="6714311"/>
              <a:ext cx="2855624" cy="2853267"/>
              <a:chOff x="0" y="0"/>
              <a:chExt cx="678744" cy="67818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78745" cy="678184"/>
              </a:xfrm>
              <a:custGeom>
                <a:avLst/>
                <a:gdLst/>
                <a:ahLst/>
                <a:cxnLst/>
                <a:rect l="l" t="t" r="r" b="b"/>
                <a:pathLst>
                  <a:path w="678745" h="678184">
                    <a:moveTo>
                      <a:pt x="554284" y="678184"/>
                    </a:moveTo>
                    <a:lnTo>
                      <a:pt x="124460" y="678184"/>
                    </a:lnTo>
                    <a:cubicBezTo>
                      <a:pt x="55880" y="678184"/>
                      <a:pt x="0" y="622304"/>
                      <a:pt x="0" y="5537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54285" y="0"/>
                    </a:lnTo>
                    <a:cubicBezTo>
                      <a:pt x="622864" y="0"/>
                      <a:pt x="678745" y="55880"/>
                      <a:pt x="678745" y="124460"/>
                    </a:cubicBezTo>
                    <a:lnTo>
                      <a:pt x="678745" y="553724"/>
                    </a:lnTo>
                    <a:cubicBezTo>
                      <a:pt x="678745" y="622304"/>
                      <a:pt x="622864" y="678184"/>
                      <a:pt x="554285" y="678184"/>
                    </a:cubicBezTo>
                    <a:close/>
                  </a:path>
                </a:pathLst>
              </a:custGeom>
              <a:solidFill>
                <a:srgbClr val="2E0266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3529087" y="377953"/>
              <a:ext cx="2855624" cy="2853267"/>
              <a:chOff x="0" y="0"/>
              <a:chExt cx="678744" cy="678184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78745" cy="678184"/>
              </a:xfrm>
              <a:custGeom>
                <a:avLst/>
                <a:gdLst/>
                <a:ahLst/>
                <a:cxnLst/>
                <a:rect l="l" t="t" r="r" b="b"/>
                <a:pathLst>
                  <a:path w="678745" h="678184">
                    <a:moveTo>
                      <a:pt x="554284" y="678184"/>
                    </a:moveTo>
                    <a:lnTo>
                      <a:pt x="124460" y="678184"/>
                    </a:lnTo>
                    <a:cubicBezTo>
                      <a:pt x="55880" y="678184"/>
                      <a:pt x="0" y="622304"/>
                      <a:pt x="0" y="5537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54285" y="0"/>
                    </a:lnTo>
                    <a:cubicBezTo>
                      <a:pt x="622864" y="0"/>
                      <a:pt x="678745" y="55880"/>
                      <a:pt x="678745" y="124460"/>
                    </a:cubicBezTo>
                    <a:lnTo>
                      <a:pt x="678745" y="553724"/>
                    </a:lnTo>
                    <a:cubicBezTo>
                      <a:pt x="678745" y="622304"/>
                      <a:pt x="622864" y="678184"/>
                      <a:pt x="554285" y="678184"/>
                    </a:cubicBezTo>
                    <a:close/>
                  </a:path>
                </a:pathLst>
              </a:custGeom>
              <a:solidFill>
                <a:srgbClr val="2E0266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3529087" y="3533990"/>
              <a:ext cx="2855624" cy="2853267"/>
              <a:chOff x="0" y="0"/>
              <a:chExt cx="678744" cy="678184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78745" cy="678184"/>
              </a:xfrm>
              <a:custGeom>
                <a:avLst/>
                <a:gdLst/>
                <a:ahLst/>
                <a:cxnLst/>
                <a:rect l="l" t="t" r="r" b="b"/>
                <a:pathLst>
                  <a:path w="678745" h="678184">
                    <a:moveTo>
                      <a:pt x="554284" y="678184"/>
                    </a:moveTo>
                    <a:lnTo>
                      <a:pt x="124460" y="678184"/>
                    </a:lnTo>
                    <a:cubicBezTo>
                      <a:pt x="55880" y="678184"/>
                      <a:pt x="0" y="622304"/>
                      <a:pt x="0" y="5537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54285" y="0"/>
                    </a:lnTo>
                    <a:cubicBezTo>
                      <a:pt x="622864" y="0"/>
                      <a:pt x="678745" y="55880"/>
                      <a:pt x="678745" y="124460"/>
                    </a:cubicBezTo>
                    <a:lnTo>
                      <a:pt x="678745" y="553724"/>
                    </a:lnTo>
                    <a:cubicBezTo>
                      <a:pt x="678745" y="622304"/>
                      <a:pt x="622864" y="678184"/>
                      <a:pt x="554285" y="678184"/>
                    </a:cubicBezTo>
                    <a:close/>
                  </a:path>
                </a:pathLst>
              </a:custGeom>
              <a:solidFill>
                <a:srgbClr val="2E0266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3529087" y="6690026"/>
              <a:ext cx="2855624" cy="2853267"/>
              <a:chOff x="0" y="0"/>
              <a:chExt cx="678744" cy="678184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78745" cy="678184"/>
              </a:xfrm>
              <a:custGeom>
                <a:avLst/>
                <a:gdLst/>
                <a:ahLst/>
                <a:cxnLst/>
                <a:rect l="l" t="t" r="r" b="b"/>
                <a:pathLst>
                  <a:path w="678745" h="678184">
                    <a:moveTo>
                      <a:pt x="554284" y="678184"/>
                    </a:moveTo>
                    <a:lnTo>
                      <a:pt x="124460" y="678184"/>
                    </a:lnTo>
                    <a:cubicBezTo>
                      <a:pt x="55880" y="678184"/>
                      <a:pt x="0" y="622304"/>
                      <a:pt x="0" y="5537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54285" y="0"/>
                    </a:lnTo>
                    <a:cubicBezTo>
                      <a:pt x="622864" y="0"/>
                      <a:pt x="678745" y="55880"/>
                      <a:pt x="678745" y="124460"/>
                    </a:cubicBezTo>
                    <a:lnTo>
                      <a:pt x="678745" y="553724"/>
                    </a:lnTo>
                    <a:cubicBezTo>
                      <a:pt x="678745" y="622304"/>
                      <a:pt x="622864" y="678184"/>
                      <a:pt x="554285" y="678184"/>
                    </a:cubicBezTo>
                    <a:close/>
                  </a:path>
                </a:pathLst>
              </a:custGeom>
              <a:solidFill>
                <a:srgbClr val="2E0266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10751" y="377953"/>
              <a:ext cx="2855624" cy="2853267"/>
              <a:chOff x="0" y="0"/>
              <a:chExt cx="678744" cy="678184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78745" cy="678184"/>
              </a:xfrm>
              <a:custGeom>
                <a:avLst/>
                <a:gdLst/>
                <a:ahLst/>
                <a:cxnLst/>
                <a:rect l="l" t="t" r="r" b="b"/>
                <a:pathLst>
                  <a:path w="678745" h="678184">
                    <a:moveTo>
                      <a:pt x="554284" y="678184"/>
                    </a:moveTo>
                    <a:lnTo>
                      <a:pt x="124460" y="678184"/>
                    </a:lnTo>
                    <a:cubicBezTo>
                      <a:pt x="55880" y="678184"/>
                      <a:pt x="0" y="622304"/>
                      <a:pt x="0" y="5537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54285" y="0"/>
                    </a:lnTo>
                    <a:cubicBezTo>
                      <a:pt x="622864" y="0"/>
                      <a:pt x="678745" y="55880"/>
                      <a:pt x="678745" y="124460"/>
                    </a:cubicBezTo>
                    <a:lnTo>
                      <a:pt x="678745" y="553724"/>
                    </a:lnTo>
                    <a:cubicBezTo>
                      <a:pt x="678745" y="622304"/>
                      <a:pt x="622864" y="678184"/>
                      <a:pt x="554285" y="678184"/>
                    </a:cubicBezTo>
                    <a:close/>
                  </a:path>
                </a:pathLst>
              </a:custGeom>
              <a:solidFill>
                <a:srgbClr val="2E0266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6710751" y="3533990"/>
              <a:ext cx="2855624" cy="2853267"/>
              <a:chOff x="0" y="0"/>
              <a:chExt cx="678744" cy="678184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78745" cy="678184"/>
              </a:xfrm>
              <a:custGeom>
                <a:avLst/>
                <a:gdLst/>
                <a:ahLst/>
                <a:cxnLst/>
                <a:rect l="l" t="t" r="r" b="b"/>
                <a:pathLst>
                  <a:path w="678745" h="678184">
                    <a:moveTo>
                      <a:pt x="554284" y="678184"/>
                    </a:moveTo>
                    <a:lnTo>
                      <a:pt x="124460" y="678184"/>
                    </a:lnTo>
                    <a:cubicBezTo>
                      <a:pt x="55880" y="678184"/>
                      <a:pt x="0" y="622304"/>
                      <a:pt x="0" y="5537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54285" y="0"/>
                    </a:lnTo>
                    <a:cubicBezTo>
                      <a:pt x="622864" y="0"/>
                      <a:pt x="678745" y="55880"/>
                      <a:pt x="678745" y="124460"/>
                    </a:cubicBezTo>
                    <a:lnTo>
                      <a:pt x="678745" y="553724"/>
                    </a:lnTo>
                    <a:cubicBezTo>
                      <a:pt x="678745" y="622304"/>
                      <a:pt x="622864" y="678184"/>
                      <a:pt x="554285" y="678184"/>
                    </a:cubicBezTo>
                    <a:close/>
                  </a:path>
                </a:pathLst>
              </a:custGeom>
              <a:solidFill>
                <a:srgbClr val="2E0266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6710751" y="6690026"/>
              <a:ext cx="2855624" cy="2853267"/>
              <a:chOff x="0" y="0"/>
              <a:chExt cx="678744" cy="678184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678745" cy="678184"/>
              </a:xfrm>
              <a:custGeom>
                <a:avLst/>
                <a:gdLst/>
                <a:ahLst/>
                <a:cxnLst/>
                <a:rect l="l" t="t" r="r" b="b"/>
                <a:pathLst>
                  <a:path w="678745" h="678184">
                    <a:moveTo>
                      <a:pt x="554284" y="678184"/>
                    </a:moveTo>
                    <a:lnTo>
                      <a:pt x="124460" y="678184"/>
                    </a:lnTo>
                    <a:cubicBezTo>
                      <a:pt x="55880" y="678184"/>
                      <a:pt x="0" y="622304"/>
                      <a:pt x="0" y="5537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54285" y="0"/>
                    </a:lnTo>
                    <a:cubicBezTo>
                      <a:pt x="622864" y="0"/>
                      <a:pt x="678745" y="55880"/>
                      <a:pt x="678745" y="124460"/>
                    </a:cubicBezTo>
                    <a:lnTo>
                      <a:pt x="678745" y="553724"/>
                    </a:lnTo>
                    <a:cubicBezTo>
                      <a:pt x="678745" y="622304"/>
                      <a:pt x="622864" y="678184"/>
                      <a:pt x="554285" y="678184"/>
                    </a:cubicBezTo>
                    <a:close/>
                  </a:path>
                </a:pathLst>
              </a:custGeom>
              <a:solidFill>
                <a:srgbClr val="2E0266"/>
              </a:solidFill>
            </p:spPr>
          </p:sp>
        </p:grpSp>
      </p:grpSp>
      <p:sp>
        <p:nvSpPr>
          <p:cNvPr id="29" name="Freeform 29"/>
          <p:cNvSpPr/>
          <p:nvPr/>
        </p:nvSpPr>
        <p:spPr>
          <a:xfrm>
            <a:off x="1749010" y="5231239"/>
            <a:ext cx="818311" cy="833465"/>
          </a:xfrm>
          <a:custGeom>
            <a:avLst/>
            <a:gdLst/>
            <a:ahLst/>
            <a:cxnLst/>
            <a:rect l="l" t="t" r="r" b="b"/>
            <a:pathLst>
              <a:path w="818311" h="833465">
                <a:moveTo>
                  <a:pt x="0" y="0"/>
                </a:moveTo>
                <a:lnTo>
                  <a:pt x="818311" y="0"/>
                </a:lnTo>
                <a:lnTo>
                  <a:pt x="818311" y="833465"/>
                </a:lnTo>
                <a:lnTo>
                  <a:pt x="0" y="833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30" name="Group 30"/>
          <p:cNvGrpSpPr/>
          <p:nvPr/>
        </p:nvGrpSpPr>
        <p:grpSpPr>
          <a:xfrm>
            <a:off x="13850110" y="2908878"/>
            <a:ext cx="3641529" cy="5723517"/>
            <a:chOff x="0" y="0"/>
            <a:chExt cx="4855372" cy="7631356"/>
          </a:xfrm>
        </p:grpSpPr>
        <p:sp>
          <p:nvSpPr>
            <p:cNvPr id="31" name="Freeform 31"/>
            <p:cNvSpPr/>
            <p:nvPr/>
          </p:nvSpPr>
          <p:spPr>
            <a:xfrm>
              <a:off x="0" y="6672420"/>
              <a:ext cx="4855372" cy="958936"/>
            </a:xfrm>
            <a:custGeom>
              <a:avLst/>
              <a:gdLst/>
              <a:ahLst/>
              <a:cxnLst/>
              <a:rect l="l" t="t" r="r" b="b"/>
              <a:pathLst>
                <a:path w="4855372" h="958936">
                  <a:moveTo>
                    <a:pt x="0" y="0"/>
                  </a:moveTo>
                  <a:lnTo>
                    <a:pt x="4855372" y="0"/>
                  </a:lnTo>
                  <a:lnTo>
                    <a:pt x="4855372" y="958936"/>
                  </a:lnTo>
                  <a:lnTo>
                    <a:pt x="0" y="9589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grpSp>
          <p:nvGrpSpPr>
            <p:cNvPr id="32" name="Group 32"/>
            <p:cNvGrpSpPr/>
            <p:nvPr/>
          </p:nvGrpSpPr>
          <p:grpSpPr>
            <a:xfrm>
              <a:off x="309786" y="0"/>
              <a:ext cx="4235800" cy="7151888"/>
              <a:chOff x="0" y="0"/>
              <a:chExt cx="868011" cy="1465584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68012" cy="1465584"/>
              </a:xfrm>
              <a:custGeom>
                <a:avLst/>
                <a:gdLst/>
                <a:ahLst/>
                <a:cxnLst/>
                <a:rect l="l" t="t" r="r" b="b"/>
                <a:pathLst>
                  <a:path w="868012" h="1465584">
                    <a:moveTo>
                      <a:pt x="743551" y="1465584"/>
                    </a:moveTo>
                    <a:lnTo>
                      <a:pt x="124460" y="1465584"/>
                    </a:lnTo>
                    <a:cubicBezTo>
                      <a:pt x="55880" y="1465584"/>
                      <a:pt x="0" y="1409704"/>
                      <a:pt x="0" y="13411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743552" y="0"/>
                    </a:lnTo>
                    <a:cubicBezTo>
                      <a:pt x="812131" y="0"/>
                      <a:pt x="868012" y="55880"/>
                      <a:pt x="868012" y="124460"/>
                    </a:cubicBezTo>
                    <a:lnTo>
                      <a:pt x="868012" y="1341124"/>
                    </a:lnTo>
                    <a:cubicBezTo>
                      <a:pt x="868012" y="1409704"/>
                      <a:pt x="812131" y="1465584"/>
                      <a:pt x="743552" y="1465584"/>
                    </a:cubicBezTo>
                    <a:close/>
                  </a:path>
                </a:pathLst>
              </a:custGeom>
              <a:solidFill>
                <a:srgbClr val="2E0266"/>
              </a:solidFill>
            </p:spPr>
          </p:sp>
        </p:grpSp>
      </p:grpSp>
      <p:sp>
        <p:nvSpPr>
          <p:cNvPr id="34" name="Freeform 34"/>
          <p:cNvSpPr/>
          <p:nvPr/>
        </p:nvSpPr>
        <p:spPr>
          <a:xfrm>
            <a:off x="14853422" y="5231239"/>
            <a:ext cx="786292" cy="800853"/>
          </a:xfrm>
          <a:custGeom>
            <a:avLst/>
            <a:gdLst/>
            <a:ahLst/>
            <a:cxnLst/>
            <a:rect l="l" t="t" r="r" b="b"/>
            <a:pathLst>
              <a:path w="786292" h="800853">
                <a:moveTo>
                  <a:pt x="0" y="0"/>
                </a:moveTo>
                <a:lnTo>
                  <a:pt x="786292" y="0"/>
                </a:lnTo>
                <a:lnTo>
                  <a:pt x="786292" y="800853"/>
                </a:lnTo>
                <a:lnTo>
                  <a:pt x="0" y="800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2666929" y="5231239"/>
            <a:ext cx="818311" cy="833465"/>
          </a:xfrm>
          <a:custGeom>
            <a:avLst/>
            <a:gdLst/>
            <a:ahLst/>
            <a:cxnLst/>
            <a:rect l="l" t="t" r="r" b="b"/>
            <a:pathLst>
              <a:path w="818311" h="833465">
                <a:moveTo>
                  <a:pt x="0" y="0"/>
                </a:moveTo>
                <a:lnTo>
                  <a:pt x="818311" y="0"/>
                </a:lnTo>
                <a:lnTo>
                  <a:pt x="818311" y="833465"/>
                </a:lnTo>
                <a:lnTo>
                  <a:pt x="0" y="833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290042" y="6171387"/>
            <a:ext cx="818311" cy="833465"/>
          </a:xfrm>
          <a:custGeom>
            <a:avLst/>
            <a:gdLst/>
            <a:ahLst/>
            <a:cxnLst/>
            <a:rect l="l" t="t" r="r" b="b"/>
            <a:pathLst>
              <a:path w="818311" h="833465">
                <a:moveTo>
                  <a:pt x="0" y="0"/>
                </a:moveTo>
                <a:lnTo>
                  <a:pt x="818311" y="0"/>
                </a:lnTo>
                <a:lnTo>
                  <a:pt x="818311" y="833465"/>
                </a:lnTo>
                <a:lnTo>
                  <a:pt x="0" y="833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2192367" y="6171387"/>
            <a:ext cx="818311" cy="833465"/>
          </a:xfrm>
          <a:custGeom>
            <a:avLst/>
            <a:gdLst/>
            <a:ahLst/>
            <a:cxnLst/>
            <a:rect l="l" t="t" r="r" b="b"/>
            <a:pathLst>
              <a:path w="818311" h="833465">
                <a:moveTo>
                  <a:pt x="0" y="0"/>
                </a:moveTo>
                <a:lnTo>
                  <a:pt x="818311" y="0"/>
                </a:lnTo>
                <a:lnTo>
                  <a:pt x="818311" y="833465"/>
                </a:lnTo>
                <a:lnTo>
                  <a:pt x="0" y="833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3125897" y="6171387"/>
            <a:ext cx="818311" cy="833465"/>
          </a:xfrm>
          <a:custGeom>
            <a:avLst/>
            <a:gdLst/>
            <a:ahLst/>
            <a:cxnLst/>
            <a:rect l="l" t="t" r="r" b="b"/>
            <a:pathLst>
              <a:path w="818311" h="833465">
                <a:moveTo>
                  <a:pt x="0" y="0"/>
                </a:moveTo>
                <a:lnTo>
                  <a:pt x="818312" y="0"/>
                </a:lnTo>
                <a:lnTo>
                  <a:pt x="818312" y="833465"/>
                </a:lnTo>
                <a:lnTo>
                  <a:pt x="0" y="833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15771342" y="5231239"/>
            <a:ext cx="786292" cy="800853"/>
          </a:xfrm>
          <a:custGeom>
            <a:avLst/>
            <a:gdLst/>
            <a:ahLst/>
            <a:cxnLst/>
            <a:rect l="l" t="t" r="r" b="b"/>
            <a:pathLst>
              <a:path w="786292" h="800853">
                <a:moveTo>
                  <a:pt x="0" y="0"/>
                </a:moveTo>
                <a:lnTo>
                  <a:pt x="786291" y="0"/>
                </a:lnTo>
                <a:lnTo>
                  <a:pt x="786291" y="800853"/>
                </a:lnTo>
                <a:lnTo>
                  <a:pt x="0" y="800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14352004" y="6171387"/>
            <a:ext cx="786292" cy="800853"/>
          </a:xfrm>
          <a:custGeom>
            <a:avLst/>
            <a:gdLst/>
            <a:ahLst/>
            <a:cxnLst/>
            <a:rect l="l" t="t" r="r" b="b"/>
            <a:pathLst>
              <a:path w="786292" h="800853">
                <a:moveTo>
                  <a:pt x="0" y="0"/>
                </a:moveTo>
                <a:lnTo>
                  <a:pt x="786292" y="0"/>
                </a:lnTo>
                <a:lnTo>
                  <a:pt x="786292" y="800853"/>
                </a:lnTo>
                <a:lnTo>
                  <a:pt x="0" y="800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15277729" y="6171387"/>
            <a:ext cx="786292" cy="800853"/>
          </a:xfrm>
          <a:custGeom>
            <a:avLst/>
            <a:gdLst/>
            <a:ahLst/>
            <a:cxnLst/>
            <a:rect l="l" t="t" r="r" b="b"/>
            <a:pathLst>
              <a:path w="786292" h="800853">
                <a:moveTo>
                  <a:pt x="0" y="0"/>
                </a:moveTo>
                <a:lnTo>
                  <a:pt x="786292" y="0"/>
                </a:lnTo>
                <a:lnTo>
                  <a:pt x="786292" y="800853"/>
                </a:lnTo>
                <a:lnTo>
                  <a:pt x="0" y="800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42"/>
          <p:cNvSpPr/>
          <p:nvPr/>
        </p:nvSpPr>
        <p:spPr>
          <a:xfrm>
            <a:off x="16203454" y="6171387"/>
            <a:ext cx="786292" cy="800853"/>
          </a:xfrm>
          <a:custGeom>
            <a:avLst/>
            <a:gdLst/>
            <a:ahLst/>
            <a:cxnLst/>
            <a:rect l="l" t="t" r="r" b="b"/>
            <a:pathLst>
              <a:path w="786292" h="800853">
                <a:moveTo>
                  <a:pt x="0" y="0"/>
                </a:moveTo>
                <a:lnTo>
                  <a:pt x="786292" y="0"/>
                </a:lnTo>
                <a:lnTo>
                  <a:pt x="786292" y="800853"/>
                </a:lnTo>
                <a:lnTo>
                  <a:pt x="0" y="8008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43" name="Group 43"/>
          <p:cNvGrpSpPr/>
          <p:nvPr/>
        </p:nvGrpSpPr>
        <p:grpSpPr>
          <a:xfrm>
            <a:off x="14902868" y="2318123"/>
            <a:ext cx="1536013" cy="1536013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749010" y="2318123"/>
            <a:ext cx="1536013" cy="1536013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49" name="Freeform 49"/>
          <p:cNvSpPr/>
          <p:nvPr/>
        </p:nvSpPr>
        <p:spPr>
          <a:xfrm>
            <a:off x="1817432" y="2394434"/>
            <a:ext cx="1399168" cy="1536013"/>
          </a:xfrm>
          <a:custGeom>
            <a:avLst/>
            <a:gdLst/>
            <a:ahLst/>
            <a:cxnLst/>
            <a:rect l="l" t="t" r="r" b="b"/>
            <a:pathLst>
              <a:path w="1399168" h="1536013">
                <a:moveTo>
                  <a:pt x="0" y="0"/>
                </a:moveTo>
                <a:lnTo>
                  <a:pt x="1399168" y="0"/>
                </a:lnTo>
                <a:lnTo>
                  <a:pt x="1399168" y="1536014"/>
                </a:lnTo>
                <a:lnTo>
                  <a:pt x="0" y="153601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0" name="AutoShape 50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51" name="Freeform 51"/>
          <p:cNvSpPr/>
          <p:nvPr/>
        </p:nvSpPr>
        <p:spPr>
          <a:xfrm>
            <a:off x="11067943" y="7283318"/>
            <a:ext cx="786292" cy="800853"/>
          </a:xfrm>
          <a:custGeom>
            <a:avLst/>
            <a:gdLst/>
            <a:ahLst/>
            <a:cxnLst/>
            <a:rect l="l" t="t" r="r" b="b"/>
            <a:pathLst>
              <a:path w="786292" h="800853">
                <a:moveTo>
                  <a:pt x="0" y="0"/>
                </a:moveTo>
                <a:lnTo>
                  <a:pt x="786291" y="0"/>
                </a:lnTo>
                <a:lnTo>
                  <a:pt x="786291" y="800853"/>
                </a:lnTo>
                <a:lnTo>
                  <a:pt x="0" y="800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2" name="Freeform 52"/>
          <p:cNvSpPr/>
          <p:nvPr/>
        </p:nvSpPr>
        <p:spPr>
          <a:xfrm>
            <a:off x="11067943" y="2492145"/>
            <a:ext cx="818311" cy="833465"/>
          </a:xfrm>
          <a:custGeom>
            <a:avLst/>
            <a:gdLst/>
            <a:ahLst/>
            <a:cxnLst/>
            <a:rect l="l" t="t" r="r" b="b"/>
            <a:pathLst>
              <a:path w="818311" h="833465">
                <a:moveTo>
                  <a:pt x="0" y="0"/>
                </a:moveTo>
                <a:lnTo>
                  <a:pt x="818311" y="0"/>
                </a:lnTo>
                <a:lnTo>
                  <a:pt x="818311" y="833465"/>
                </a:lnTo>
                <a:lnTo>
                  <a:pt x="0" y="833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53"/>
          <p:cNvSpPr/>
          <p:nvPr/>
        </p:nvSpPr>
        <p:spPr>
          <a:xfrm>
            <a:off x="6408476" y="4914586"/>
            <a:ext cx="786292" cy="800853"/>
          </a:xfrm>
          <a:custGeom>
            <a:avLst/>
            <a:gdLst/>
            <a:ahLst/>
            <a:cxnLst/>
            <a:rect l="l" t="t" r="r" b="b"/>
            <a:pathLst>
              <a:path w="786292" h="800853">
                <a:moveTo>
                  <a:pt x="0" y="0"/>
                </a:moveTo>
                <a:lnTo>
                  <a:pt x="786292" y="0"/>
                </a:lnTo>
                <a:lnTo>
                  <a:pt x="786292" y="800853"/>
                </a:lnTo>
                <a:lnTo>
                  <a:pt x="0" y="800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4" name="Freeform 54"/>
          <p:cNvSpPr/>
          <p:nvPr/>
        </p:nvSpPr>
        <p:spPr>
          <a:xfrm>
            <a:off x="6325409" y="2508451"/>
            <a:ext cx="786292" cy="800853"/>
          </a:xfrm>
          <a:custGeom>
            <a:avLst/>
            <a:gdLst/>
            <a:ahLst/>
            <a:cxnLst/>
            <a:rect l="l" t="t" r="r" b="b"/>
            <a:pathLst>
              <a:path w="786292" h="800853">
                <a:moveTo>
                  <a:pt x="0" y="0"/>
                </a:moveTo>
                <a:lnTo>
                  <a:pt x="786292" y="0"/>
                </a:lnTo>
                <a:lnTo>
                  <a:pt x="786292" y="800853"/>
                </a:lnTo>
                <a:lnTo>
                  <a:pt x="0" y="800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5" name="Freeform 55"/>
          <p:cNvSpPr/>
          <p:nvPr/>
        </p:nvSpPr>
        <p:spPr>
          <a:xfrm>
            <a:off x="8680666" y="2492145"/>
            <a:ext cx="818311" cy="833465"/>
          </a:xfrm>
          <a:custGeom>
            <a:avLst/>
            <a:gdLst/>
            <a:ahLst/>
            <a:cxnLst/>
            <a:rect l="l" t="t" r="r" b="b"/>
            <a:pathLst>
              <a:path w="818311" h="833465">
                <a:moveTo>
                  <a:pt x="0" y="0"/>
                </a:moveTo>
                <a:lnTo>
                  <a:pt x="818311" y="0"/>
                </a:lnTo>
                <a:lnTo>
                  <a:pt x="818311" y="833465"/>
                </a:lnTo>
                <a:lnTo>
                  <a:pt x="0" y="833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56"/>
          <p:cNvSpPr/>
          <p:nvPr/>
        </p:nvSpPr>
        <p:spPr>
          <a:xfrm>
            <a:off x="11035923" y="4726767"/>
            <a:ext cx="818311" cy="833465"/>
          </a:xfrm>
          <a:custGeom>
            <a:avLst/>
            <a:gdLst/>
            <a:ahLst/>
            <a:cxnLst/>
            <a:rect l="l" t="t" r="r" b="b"/>
            <a:pathLst>
              <a:path w="818311" h="833465">
                <a:moveTo>
                  <a:pt x="0" y="0"/>
                </a:moveTo>
                <a:lnTo>
                  <a:pt x="818311" y="0"/>
                </a:lnTo>
                <a:lnTo>
                  <a:pt x="818311" y="833466"/>
                </a:lnTo>
                <a:lnTo>
                  <a:pt x="0" y="8334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7" name="Freeform 57"/>
          <p:cNvSpPr/>
          <p:nvPr/>
        </p:nvSpPr>
        <p:spPr>
          <a:xfrm>
            <a:off x="8750854" y="4792460"/>
            <a:ext cx="818311" cy="833465"/>
          </a:xfrm>
          <a:custGeom>
            <a:avLst/>
            <a:gdLst/>
            <a:ahLst/>
            <a:cxnLst/>
            <a:rect l="l" t="t" r="r" b="b"/>
            <a:pathLst>
              <a:path w="818311" h="833465">
                <a:moveTo>
                  <a:pt x="0" y="0"/>
                </a:moveTo>
                <a:lnTo>
                  <a:pt x="818311" y="0"/>
                </a:lnTo>
                <a:lnTo>
                  <a:pt x="818311" y="833466"/>
                </a:lnTo>
                <a:lnTo>
                  <a:pt x="0" y="8334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8" name="Freeform 58"/>
          <p:cNvSpPr/>
          <p:nvPr/>
        </p:nvSpPr>
        <p:spPr>
          <a:xfrm>
            <a:off x="8750854" y="7283318"/>
            <a:ext cx="786292" cy="800853"/>
          </a:xfrm>
          <a:custGeom>
            <a:avLst/>
            <a:gdLst/>
            <a:ahLst/>
            <a:cxnLst/>
            <a:rect l="l" t="t" r="r" b="b"/>
            <a:pathLst>
              <a:path w="786292" h="800853">
                <a:moveTo>
                  <a:pt x="0" y="0"/>
                </a:moveTo>
                <a:lnTo>
                  <a:pt x="786292" y="0"/>
                </a:lnTo>
                <a:lnTo>
                  <a:pt x="786292" y="800853"/>
                </a:lnTo>
                <a:lnTo>
                  <a:pt x="0" y="800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9" name="Freeform 59"/>
          <p:cNvSpPr/>
          <p:nvPr/>
        </p:nvSpPr>
        <p:spPr>
          <a:xfrm>
            <a:off x="6293390" y="7283318"/>
            <a:ext cx="818311" cy="833465"/>
          </a:xfrm>
          <a:custGeom>
            <a:avLst/>
            <a:gdLst/>
            <a:ahLst/>
            <a:cxnLst/>
            <a:rect l="l" t="t" r="r" b="b"/>
            <a:pathLst>
              <a:path w="818311" h="833465">
                <a:moveTo>
                  <a:pt x="0" y="0"/>
                </a:moveTo>
                <a:lnTo>
                  <a:pt x="818311" y="0"/>
                </a:lnTo>
                <a:lnTo>
                  <a:pt x="818311" y="833465"/>
                </a:lnTo>
                <a:lnTo>
                  <a:pt x="0" y="833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0" name="Freeform 60"/>
          <p:cNvSpPr/>
          <p:nvPr/>
        </p:nvSpPr>
        <p:spPr>
          <a:xfrm rot="-2608988">
            <a:off x="4962145" y="5193222"/>
            <a:ext cx="8363710" cy="76034"/>
          </a:xfrm>
          <a:custGeom>
            <a:avLst/>
            <a:gdLst/>
            <a:ahLst/>
            <a:cxnLst/>
            <a:rect l="l" t="t" r="r" b="b"/>
            <a:pathLst>
              <a:path w="8363710" h="76034">
                <a:moveTo>
                  <a:pt x="0" y="0"/>
                </a:moveTo>
                <a:lnTo>
                  <a:pt x="8363710" y="0"/>
                </a:lnTo>
                <a:lnTo>
                  <a:pt x="8363710" y="76034"/>
                </a:lnTo>
                <a:lnTo>
                  <a:pt x="0" y="7603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61" name="Freeform 61"/>
          <p:cNvSpPr/>
          <p:nvPr/>
        </p:nvSpPr>
        <p:spPr>
          <a:xfrm>
            <a:off x="14961206" y="2394434"/>
            <a:ext cx="1419337" cy="1558155"/>
          </a:xfrm>
          <a:custGeom>
            <a:avLst/>
            <a:gdLst/>
            <a:ahLst/>
            <a:cxnLst/>
            <a:rect l="l" t="t" r="r" b="b"/>
            <a:pathLst>
              <a:path w="1419337" h="1558155">
                <a:moveTo>
                  <a:pt x="0" y="0"/>
                </a:moveTo>
                <a:lnTo>
                  <a:pt x="1419338" y="0"/>
                </a:lnTo>
                <a:lnTo>
                  <a:pt x="1419338" y="1558155"/>
                </a:lnTo>
                <a:lnTo>
                  <a:pt x="0" y="155815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62" name="TextBox 62"/>
          <p:cNvSpPr txBox="1"/>
          <p:nvPr/>
        </p:nvSpPr>
        <p:spPr>
          <a:xfrm>
            <a:off x="1617168" y="4358961"/>
            <a:ext cx="1999915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Nunito"/>
              </a:rPr>
              <a:t>USER 1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4771384" y="4543111"/>
            <a:ext cx="1999915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Nunito"/>
              </a:rPr>
              <a:t>USER 2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3912949" y="592175"/>
            <a:ext cx="10462101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ubik One"/>
              </a:rPr>
              <a:t>DRAG THE XS AND OS TO THE SPACE OF YOUR CHOICE.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0" y="9191905"/>
            <a:ext cx="5588867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Rubik One"/>
              </a:rPr>
              <a:t>MULTI PLAYER MODE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0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62999" y="1453712"/>
            <a:ext cx="9881902" cy="7959423"/>
          </a:xfrm>
          <a:custGeom>
            <a:avLst/>
            <a:gdLst/>
            <a:ahLst/>
            <a:cxnLst/>
            <a:rect l="l" t="t" r="r" b="b"/>
            <a:pathLst>
              <a:path w="9881902" h="7959423">
                <a:moveTo>
                  <a:pt x="0" y="0"/>
                </a:moveTo>
                <a:lnTo>
                  <a:pt x="9881901" y="0"/>
                </a:lnTo>
                <a:lnTo>
                  <a:pt x="9881901" y="7959422"/>
                </a:lnTo>
                <a:lnTo>
                  <a:pt x="0" y="7959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77326" y="-363068"/>
            <a:ext cx="14919274" cy="11013136"/>
          </a:xfrm>
          <a:custGeom>
            <a:avLst/>
            <a:gdLst/>
            <a:ahLst/>
            <a:cxnLst/>
            <a:rect l="l" t="t" r="r" b="b"/>
            <a:pathLst>
              <a:path w="14919274" h="11013136">
                <a:moveTo>
                  <a:pt x="0" y="0"/>
                </a:moveTo>
                <a:lnTo>
                  <a:pt x="14919274" y="0"/>
                </a:lnTo>
                <a:lnTo>
                  <a:pt x="14919274" y="11013136"/>
                </a:lnTo>
                <a:lnTo>
                  <a:pt x="0" y="11013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/>
          <p:cNvSpPr/>
          <p:nvPr/>
        </p:nvSpPr>
        <p:spPr>
          <a:xfrm>
            <a:off x="6692206" y="7047138"/>
            <a:ext cx="4994969" cy="986506"/>
          </a:xfrm>
          <a:custGeom>
            <a:avLst/>
            <a:gdLst/>
            <a:ahLst/>
            <a:cxnLst/>
            <a:rect l="l" t="t" r="r" b="b"/>
            <a:pathLst>
              <a:path w="4994969" h="986506">
                <a:moveTo>
                  <a:pt x="0" y="0"/>
                </a:moveTo>
                <a:lnTo>
                  <a:pt x="4994969" y="0"/>
                </a:lnTo>
                <a:lnTo>
                  <a:pt x="4994969" y="986506"/>
                </a:lnTo>
                <a:lnTo>
                  <a:pt x="0" y="9865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457950" y="2457450"/>
            <a:ext cx="5372100" cy="537210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E0266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1540901" y="6427888"/>
            <a:ext cx="1057508" cy="836107"/>
          </a:xfrm>
          <a:custGeom>
            <a:avLst/>
            <a:gdLst/>
            <a:ahLst/>
            <a:cxnLst/>
            <a:rect l="l" t="t" r="r" b="b"/>
            <a:pathLst>
              <a:path w="1057508" h="836107">
                <a:moveTo>
                  <a:pt x="0" y="0"/>
                </a:moveTo>
                <a:lnTo>
                  <a:pt x="1057507" y="0"/>
                </a:lnTo>
                <a:lnTo>
                  <a:pt x="1057507" y="836107"/>
                </a:lnTo>
                <a:lnTo>
                  <a:pt x="0" y="8361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2843" r="-132086" b="-362972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6859632" y="2864065"/>
            <a:ext cx="4558869" cy="455886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6997598" y="2952271"/>
            <a:ext cx="4292803" cy="4712658"/>
          </a:xfrm>
          <a:custGeom>
            <a:avLst/>
            <a:gdLst/>
            <a:ahLst/>
            <a:cxnLst/>
            <a:rect l="l" t="t" r="r" b="b"/>
            <a:pathLst>
              <a:path w="4292803" h="4712658">
                <a:moveTo>
                  <a:pt x="0" y="0"/>
                </a:moveTo>
                <a:lnTo>
                  <a:pt x="4292804" y="0"/>
                </a:lnTo>
                <a:lnTo>
                  <a:pt x="4292804" y="4712658"/>
                </a:lnTo>
                <a:lnTo>
                  <a:pt x="0" y="47126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199840" y="3083537"/>
            <a:ext cx="2104688" cy="2059963"/>
          </a:xfrm>
          <a:custGeom>
            <a:avLst/>
            <a:gdLst/>
            <a:ahLst/>
            <a:cxnLst/>
            <a:rect l="l" t="t" r="r" b="b"/>
            <a:pathLst>
              <a:path w="2104688" h="2059963">
                <a:moveTo>
                  <a:pt x="0" y="0"/>
                </a:moveTo>
                <a:lnTo>
                  <a:pt x="2104688" y="0"/>
                </a:lnTo>
                <a:lnTo>
                  <a:pt x="2104688" y="2059963"/>
                </a:lnTo>
                <a:lnTo>
                  <a:pt x="0" y="205996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036976" y="1095375"/>
            <a:ext cx="12214048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7000" dirty="0">
                <a:solidFill>
                  <a:srgbClr val="E773FF"/>
                </a:solidFill>
                <a:latin typeface="Rubik One"/>
              </a:rPr>
              <a:t>TICTACTOE</a:t>
            </a:r>
            <a:r>
              <a:rPr lang="en-US" sz="7000" dirty="0">
                <a:solidFill>
                  <a:srgbClr val="FFFFFF"/>
                </a:solidFill>
                <a:latin typeface="Rubik One"/>
              </a:rPr>
              <a:t> </a:t>
            </a:r>
            <a:r>
              <a:rPr lang="en-US" sz="7000" dirty="0">
                <a:solidFill>
                  <a:srgbClr val="4FFAFF"/>
                </a:solidFill>
                <a:latin typeface="Rubik One"/>
              </a:rPr>
              <a:t>CHAMPION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83093" y="8715375"/>
            <a:ext cx="7813196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9"/>
              </a:lnSpc>
              <a:spcBef>
                <a:spcPct val="0"/>
              </a:spcBef>
            </a:pPr>
            <a:r>
              <a:rPr lang="en-US" sz="3599">
                <a:solidFill>
                  <a:srgbClr val="FFFFFF"/>
                </a:solidFill>
                <a:latin typeface="Nunito Bold"/>
              </a:rPr>
              <a:t>USER 1 WON THE GAME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0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1292" y="2103020"/>
            <a:ext cx="7569786" cy="4447002"/>
          </a:xfrm>
          <a:custGeom>
            <a:avLst/>
            <a:gdLst/>
            <a:ahLst/>
            <a:cxnLst/>
            <a:rect l="l" t="t" r="r" b="b"/>
            <a:pathLst>
              <a:path w="7569786" h="4447002">
                <a:moveTo>
                  <a:pt x="0" y="0"/>
                </a:moveTo>
                <a:lnTo>
                  <a:pt x="7569786" y="0"/>
                </a:lnTo>
                <a:lnTo>
                  <a:pt x="7569786" y="4447003"/>
                </a:lnTo>
                <a:lnTo>
                  <a:pt x="0" y="44470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945721" y="6127712"/>
            <a:ext cx="5689790" cy="3885099"/>
          </a:xfrm>
          <a:custGeom>
            <a:avLst/>
            <a:gdLst/>
            <a:ahLst/>
            <a:cxnLst/>
            <a:rect l="l" t="t" r="r" b="b"/>
            <a:pathLst>
              <a:path w="5689790" h="3885099">
                <a:moveTo>
                  <a:pt x="0" y="0"/>
                </a:moveTo>
                <a:lnTo>
                  <a:pt x="5689790" y="0"/>
                </a:lnTo>
                <a:lnTo>
                  <a:pt x="5689790" y="3885099"/>
                </a:lnTo>
                <a:lnTo>
                  <a:pt x="0" y="38850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0083" y="6856711"/>
            <a:ext cx="6659662" cy="3156101"/>
          </a:xfrm>
          <a:custGeom>
            <a:avLst/>
            <a:gdLst/>
            <a:ahLst/>
            <a:cxnLst/>
            <a:rect l="l" t="t" r="r" b="b"/>
            <a:pathLst>
              <a:path w="6659662" h="3156101">
                <a:moveTo>
                  <a:pt x="0" y="0"/>
                </a:moveTo>
                <a:lnTo>
                  <a:pt x="6659662" y="0"/>
                </a:lnTo>
                <a:lnTo>
                  <a:pt x="6659662" y="3156100"/>
                </a:lnTo>
                <a:lnTo>
                  <a:pt x="0" y="31561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715350" y="2103020"/>
            <a:ext cx="4721864" cy="3752196"/>
          </a:xfrm>
          <a:custGeom>
            <a:avLst/>
            <a:gdLst/>
            <a:ahLst/>
            <a:cxnLst/>
            <a:rect l="l" t="t" r="r" b="b"/>
            <a:pathLst>
              <a:path w="4721864" h="3752196">
                <a:moveTo>
                  <a:pt x="0" y="0"/>
                </a:moveTo>
                <a:lnTo>
                  <a:pt x="4721864" y="0"/>
                </a:lnTo>
                <a:lnTo>
                  <a:pt x="4721864" y="3752196"/>
                </a:lnTo>
                <a:lnTo>
                  <a:pt x="0" y="37521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638339" y="5898011"/>
            <a:ext cx="1241921" cy="4114800"/>
          </a:xfrm>
          <a:custGeom>
            <a:avLst/>
            <a:gdLst/>
            <a:ahLst/>
            <a:cxnLst/>
            <a:rect l="l" t="t" r="r" b="b"/>
            <a:pathLst>
              <a:path w="1241921" h="4114800">
                <a:moveTo>
                  <a:pt x="0" y="0"/>
                </a:moveTo>
                <a:lnTo>
                  <a:pt x="1241922" y="0"/>
                </a:lnTo>
                <a:lnTo>
                  <a:pt x="12419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941140" y="659618"/>
            <a:ext cx="12405720" cy="117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17"/>
              </a:lnSpc>
            </a:pPr>
            <a:r>
              <a:rPr lang="en-US" sz="8197" dirty="0">
                <a:solidFill>
                  <a:srgbClr val="F9D967"/>
                </a:solidFill>
                <a:latin typeface="Rubik One"/>
              </a:rPr>
              <a:t>SCRE</a:t>
            </a:r>
            <a:r>
              <a:rPr lang="en-US" sz="8197" dirty="0">
                <a:solidFill>
                  <a:srgbClr val="E773FF"/>
                </a:solidFill>
                <a:latin typeface="Rubik One"/>
              </a:rPr>
              <a:t>ENS</a:t>
            </a:r>
            <a:r>
              <a:rPr lang="en-US" sz="8197" dirty="0">
                <a:solidFill>
                  <a:srgbClr val="4FFAFF"/>
                </a:solidFill>
                <a:latin typeface="Rubik One"/>
              </a:rPr>
              <a:t>HOTS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298</Words>
  <Application>Microsoft Office PowerPoint</Application>
  <PresentationFormat>Custom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Rubik One</vt:lpstr>
      <vt:lpstr>Nunito</vt:lpstr>
      <vt:lpstr>Nunito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</dc:title>
  <dc:creator>Satya Kumar Ram</dc:creator>
  <cp:lastModifiedBy>Satya Kumar Ram</cp:lastModifiedBy>
  <cp:revision>5</cp:revision>
  <dcterms:created xsi:type="dcterms:W3CDTF">2006-08-16T00:00:00Z</dcterms:created>
  <dcterms:modified xsi:type="dcterms:W3CDTF">2024-03-12T18:27:20Z</dcterms:modified>
  <dc:identifier>DAF_SI3_kLc</dc:identifier>
</cp:coreProperties>
</file>