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B481-A3F5-024A-100A-D0CE39DB6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1AF74-3F5E-A1A8-1DEF-CAA94EEEC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662F-A89F-1726-2B4C-768FF13B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5632-26D5-942B-3D31-EC034119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E966-0467-F706-C2F8-5AB01BD4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F3B9-8FC9-366C-2175-61CF0340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BC863-3B28-3959-A0E8-392A74CD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88B0-84A4-DD0A-DAB7-19B0FAD5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7FCE-E997-9D67-7B7C-BE110E66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4C99-FF7F-65F7-23A4-CEDF1B8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17F14-9BD7-CAAD-0F80-005AFD2D5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5DCBA-EFED-A003-B9E3-556BD4EFF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E474-49E2-D98A-9429-15FF0275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A559-3F48-EE84-FB1A-7E9CF486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47C9-CB26-4CA3-60E9-1B268889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F505-E5C3-DE0D-2EB3-B9CBBE5E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9AF4-BA5F-19B5-BB7F-F380C24B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0324-BE71-65E8-A14F-7EA25730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A21A-59FC-B314-909F-22F6F5F7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2ED6-F275-730D-7294-C1028787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265B-CF48-8827-319B-A9E055AD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75A83-E03A-CD99-FC28-A0CD9FAA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BD75A-B680-BEE1-8EC1-E05D9EFD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0489-D792-266E-01BC-F9B829D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FF4E-40E8-613A-2845-3BB2FB94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770B-8499-0A38-0C6D-00A73152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7DE9-D2D1-8D23-9CA8-B14B815FE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745BE-F301-1EEB-E896-D0299310A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5E02F-1236-9B07-CB89-8CBC4BDF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FFD9-04CF-28D5-8570-4DFBB6CB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E630E-7EEA-6EBD-13A5-171A25EC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C097-A2BA-2333-A981-D0B0DD7D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B3A0D-8AF7-220F-DC4B-F9BF7322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0AC78-B46B-0446-AB82-CE1A35724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1DD66-E286-79CB-4F14-A0AF5578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BDCB2-71AB-6622-E142-1F4EABCD4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6C9FE-3941-E344-9880-92BD2C78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EDB57-B9C3-2FA9-48BE-C77DE36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81356-AFB6-C7A5-83DC-56B09A3A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F6BB-9B17-18D1-453D-31396B5E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4E380-EDEB-C87C-7C86-384784FA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07DF-B1ED-F58A-4CB1-A9D97C67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2AEE1-59B6-02CF-E5FB-7963CBA5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A8F12-0277-47DF-19CB-C8B1739F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83BBB-54E5-13F2-CAA1-D2FBBB56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0DE4-9597-24CA-253B-63B380D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0F13-1846-8283-1CC2-6084E8E0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79C-13D1-99B9-309C-FC717D839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703C-F519-4C40-CB4A-F6E9D5FD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26215-A5EF-D0B7-4409-25E1B342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8F7B-1875-5149-67E7-2CD9E062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0D92-3EF3-1AE9-E9D2-59584CB5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32B9-FAE6-BF5C-DE57-194E3394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B9D25-0EBA-C2A5-EFDB-EEB58BBFF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CE361-C2B9-3E24-05A8-56D28CAA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750D6-C91E-5DC6-46FB-4A3C5F47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0727C-27D0-1687-4544-0BE8F885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D209-9D67-35B9-3DB8-B67093D3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6D238-CD33-4F26-8957-1912AE12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5000-34B7-5409-48BD-64CD1DD0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59D3-FE6D-F01F-B88E-2C0217BD2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CE976-6A9B-4531-994A-EDFA94EC3C0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5A6A2-3286-1C23-B6C4-4A3F047F0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2920-694A-67FA-8F28-B6B04E0BA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5CB1-4C6C-40B6-9999-02FAF052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D072-ED9A-AAAA-1A6D-0D2DBB397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329A-AFAB-2AAD-71E4-8B76FE9B9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9979D5-9208-CC01-8673-966DD4C8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3" y="713356"/>
            <a:ext cx="2743200" cy="1426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1BDBC-976E-5C66-B26D-CB36533AB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68" y="713356"/>
            <a:ext cx="2762885" cy="1471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96BCB-839E-AAF0-DAE2-6405EE8C6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428" y="713356"/>
            <a:ext cx="2824480" cy="1412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C0345-3DEB-19BF-ED51-25B4D22A5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95" y="3317625"/>
            <a:ext cx="2830195" cy="1400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92642-9995-E0F0-CAA7-FC77DE705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468" y="3317625"/>
            <a:ext cx="287655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382F-3EFC-9247-36D7-24321AB7A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428" y="3298892"/>
            <a:ext cx="2916555" cy="14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5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77CF06-6C58-58C1-ADCF-6E6AA2243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88" y="775772"/>
            <a:ext cx="2981735" cy="1544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6CBA2-7AB7-B1AB-F848-8F49768D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869" y="775772"/>
            <a:ext cx="3024235" cy="152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217E8-728C-E9D4-33C5-C68560B89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305" y="797360"/>
            <a:ext cx="3109087" cy="154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B0E0B-43AF-CB81-A9C9-1084E9788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89" y="3927080"/>
            <a:ext cx="2983865" cy="149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A1CCE-02A9-FE5B-52BD-CD0A1BEB3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869" y="3927080"/>
            <a:ext cx="3005083" cy="1494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A0EA4-3567-8639-F6AE-7CBA8066F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9766" y="3966767"/>
            <a:ext cx="3031627" cy="14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Siddu Naraharisetty</dc:creator>
  <cp:lastModifiedBy>Siddu Naraharisetty</cp:lastModifiedBy>
  <cp:revision>1</cp:revision>
  <dcterms:created xsi:type="dcterms:W3CDTF">2024-03-27T08:38:32Z</dcterms:created>
  <dcterms:modified xsi:type="dcterms:W3CDTF">2024-03-27T08:38:35Z</dcterms:modified>
</cp:coreProperties>
</file>