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E915-DEF6-BD7D-039F-906B27E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F43DA-E22F-F9FF-81A6-065555BB5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823B-38BA-691A-D0EB-21A8A13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814C-1EB7-6A09-10C6-18EF7FC5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81AA-6D55-C155-E761-528622BB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50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2786-E08F-8BA0-B39A-C6497B7C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B6D59-E927-EFF3-09A3-BC37496A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5EE9-7256-A10E-8C50-2381AB7E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2C82-5861-5B3E-E361-4D30634D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ABDF-2027-5DBE-4E66-92A9E1D7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F4AB3-213D-C02E-C103-527144B78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F70B5-3D9E-CB1A-A364-652D703C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5692-2502-E0DA-784D-7D3C5C28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4835A-941D-5966-2C59-8FD9899A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0B0E-86C8-6323-18BB-6101EFF3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7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A1EA-9181-A312-078D-555D5735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75F3-298B-2BB0-97C9-3A16AEE6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9596-0821-A094-9C2C-BBB11A38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34D8-6AB3-AA3B-46B2-3CE7E598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2036-328C-F6F3-D7CF-53D7377A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4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F0EB-C884-994C-FDA2-6AFB742A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D542-B9FC-005E-97E4-17F7AF09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203E-ECD7-B9AA-0383-430D330D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9A43-752A-7E0D-E6AA-29549DD6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48B5-0173-2BC2-1F5F-5CC70CB7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1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A997-9A99-13E1-602B-8F8D5E4C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88403-454E-F3F8-FFB9-E13433BF7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B7BF1-BED0-E1DD-F07C-3CFFCBDB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5C565-EBF4-4BF3-489A-AAFEE71B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541BE-9E95-9943-7502-BD1AED9A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C3D59-E901-D337-14A1-90042CEE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56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3652-B24F-B3FB-1074-C37405E2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2D55-80C8-F8A0-C362-CAFD2DF9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1DF8A-43CF-7FA8-83DF-109DA9D3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9409B-622E-A112-6C1D-F6A68F0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2C89C-1260-932D-9E04-B245310C3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8135F-8BA7-AEBA-D72B-B81F7C4C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F37E1-487E-0A03-C732-05DBDD4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3EA56-3B3A-5DA5-D243-8C1A6AC9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2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B63A-8F8F-453C-0FA7-897DC629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A6369-F30B-66DF-512B-6EA388F8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5E5F8-832D-1593-A8B5-7FB813C8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884F0-15FE-2F21-7FB9-EC92B72D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3E176-782B-F7A8-DCE7-AEA143AB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66DF6-2C05-6125-FABD-EA7DE5DB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F26A-1A8A-F9C1-5DFF-AF20FB95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8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0841-5028-C2CB-61B2-79B3CE3F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2372-361D-0D4A-8521-DA57511F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48B23-7DB4-6F3F-DC71-CBBC6537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E8AF-3451-9878-49D5-4EAB25E9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9C50F-8376-BCB9-5177-5DBA4045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6517-2084-8B72-F632-638433C9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0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1928-408F-CE1E-C8E9-B3DF6B23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BCD8D-A33F-AC24-D5BC-458145D9D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A3420-60AD-7FBB-98F6-23889CC8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3CB6A-D546-4A0A-AC03-E38706EA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18CA-1439-768C-4CF0-A4A79805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5DCF4-6F89-8D65-6462-6AA3113C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84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9FFEE-B4A1-9F69-3211-DA37CD71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FAC95-BD8F-A9E4-A131-8952D4B4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34B6-8C4B-ABB7-5CA8-2FF758BDB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270B4-2110-461E-B8DE-2C9844FB594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2B2-CF45-947D-97F0-50ADAA10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0E7F1-7862-2941-516F-1A64FDEF2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3235A-5E0B-4D17-98A2-A5EAB74F71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2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03FB-C51B-7942-64C6-6C6F65D6C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Logic Gates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54C12-FD61-361F-558E-EBF48B41C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Prepared by,</a:t>
            </a:r>
          </a:p>
          <a:p>
            <a:pPr algn="r"/>
            <a:r>
              <a:rPr lang="en-US" dirty="0" err="1"/>
              <a:t>Prof.Varsha</a:t>
            </a:r>
            <a:r>
              <a:rPr lang="en-US" dirty="0"/>
              <a:t> Sontakke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14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24CD-4578-2374-B96C-F9F10AD1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8811D-138A-67D3-A786-09BCC0D8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252587" cy="590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9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42B5-4A9E-B7E8-BE3A-1C24ACA0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81AF0-5E24-D306-E9D2-AAF3E814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8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0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B6E-8594-7191-0C9E-3A1E0F8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C35AB-83F7-1C8A-FF68-074D65A8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81" y="365125"/>
            <a:ext cx="10642164" cy="575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1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3384-EEF5-3861-06C1-90256AC1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AFE37-27F5-C827-4E6C-D7E89866E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453"/>
            <a:ext cx="11024066" cy="60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5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873F-AF00-7380-6435-2C298D5B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E53B4-7897-8FC1-EC87-60A8992D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757"/>
            <a:ext cx="10770375" cy="55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2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9D86-C4BF-9C99-5A00-55A4AB51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8D43B-2D99-79FD-CBF9-F31281B3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712"/>
            <a:ext cx="10485090" cy="60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2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2DEC-86A5-A60E-A56A-F424FCB5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21270-E04D-6733-1977-25B5F512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0" y="376054"/>
            <a:ext cx="10970385" cy="611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9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AD82-36AE-BFC7-96E5-BE1C0327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3FE1D-5CF0-B265-2660-63DA25755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1" y="365125"/>
            <a:ext cx="10980198" cy="63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8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44A-D60D-8596-F184-C68C2949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CA6CF-8BAE-1DA1-68CC-AF8CDC11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56" y="365124"/>
            <a:ext cx="10787237" cy="59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E787-7FDB-E584-324D-BEC6B8AB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EBFA2-4FE5-5B04-69E3-3810DECB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9" y="333186"/>
            <a:ext cx="10318362" cy="58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8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03FB-C51B-7942-64C6-6C6F65D6C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54C12-FD61-361F-558E-EBF48B41C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7F2A6-6E13-6569-F5B8-1C155D51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24" y="560105"/>
            <a:ext cx="10515765" cy="59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6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DF30-AD13-72C3-E69F-80FC2AAD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CC52C-22D7-E4F2-40E3-5F9F2292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29476" cy="57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9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047B-F0CE-DAB7-F2E1-A7B01934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6889A-B4E8-795F-6535-19020011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814462" cy="615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2F16-4F10-CD68-9DAD-E8A4511B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BF657-503F-82AC-B530-E34427DD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291"/>
            <a:ext cx="10942700" cy="584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3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DB7E-6D03-CD96-AC0C-7FB87204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A93F8-9EFC-BCDA-A8C7-884732B7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10" y="323659"/>
            <a:ext cx="11220663" cy="616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27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08CA-4336-0945-D406-8AB24232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2D7FE-8280-51D1-57F3-D919181F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942654" cy="633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22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A776-337D-6617-5EEF-9C2EC488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EF71A-BC8C-F46B-1CB2-C3BB1022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1765"/>
            <a:ext cx="10636943" cy="600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14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581E-4850-E89B-76AD-447C30AB8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BD068-A139-7D11-66EA-A7A7DAA39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69B2D-A29B-BA26-2FF3-DA7A2B88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17" y="446988"/>
            <a:ext cx="10003944" cy="55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8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378-1730-B518-398A-C21F1D791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718A-D091-77A5-6550-DECF95905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215DC-13E6-B9D2-3E5A-438C9036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887" y="732298"/>
            <a:ext cx="10630659" cy="45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6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1C8D-B438-47C7-183A-3BE22A409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EE263-77BE-81A2-FC84-8246784E27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E06C-F3AB-22A6-FAD2-248AFD93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8A461-2DEB-01F4-1782-277D2A74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8" y="365125"/>
            <a:ext cx="11052711" cy="56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2A31-F005-88E5-5931-944A3C02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39FDA-D907-BCAF-2BEB-6F4ABDC1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491911" cy="597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34EB-5076-B483-C1C5-005B5141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60AA6-8E28-115E-7AAD-8818FB66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15599" cy="59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64F9-6DA5-34FC-606A-A4743036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94871-956A-9EC1-DDFA-4AD32503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016613" cy="58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2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FA97-5D12-4B95-E87C-93B82057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65C89-D3CD-4C84-D3D4-22C193E4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79" y="365125"/>
            <a:ext cx="10515600" cy="60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98EC-10B7-504E-D734-A848B51A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7B7B3-5A7A-68DD-C421-9930A4EC2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7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FA6E-2331-BAFB-E9ED-D2749626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94C00-E953-D25D-060F-67AFD3FDC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475"/>
            <a:ext cx="10832565" cy="62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9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</Words>
  <Application>Microsoft Office PowerPoint</Application>
  <PresentationFormat>Widescreen</PresentationFormat>
  <Paragraphs>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Logic 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Shrihari Chate</dc:creator>
  <cp:lastModifiedBy>Shrihari Chate</cp:lastModifiedBy>
  <cp:revision>3</cp:revision>
  <dcterms:created xsi:type="dcterms:W3CDTF">2024-09-26T06:24:14Z</dcterms:created>
  <dcterms:modified xsi:type="dcterms:W3CDTF">2024-09-26T06:33:41Z</dcterms:modified>
</cp:coreProperties>
</file>