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DAF-4598-4AD8-8A08-A05E35A2BF6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E746-2F25-46AA-A463-054883BCF1E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DAF-4598-4AD8-8A08-A05E35A2BF6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E746-2F25-46AA-A463-054883BCF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6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DAF-4598-4AD8-8A08-A05E35A2BF6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E746-2F25-46AA-A463-054883BCF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64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DAF-4598-4AD8-8A08-A05E35A2BF6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E746-2F25-46AA-A463-054883BCF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DAF-4598-4AD8-8A08-A05E35A2BF6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E746-2F25-46AA-A463-054883BCF1E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64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DAF-4598-4AD8-8A08-A05E35A2BF6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E746-2F25-46AA-A463-054883BCF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1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DAF-4598-4AD8-8A08-A05E35A2BF6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E746-2F25-46AA-A463-054883BCF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05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DAF-4598-4AD8-8A08-A05E35A2BF6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E746-2F25-46AA-A463-054883BCF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9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DAF-4598-4AD8-8A08-A05E35A2BF6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E746-2F25-46AA-A463-054883BCF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4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262DAF-4598-4AD8-8A08-A05E35A2BF6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DE746-2F25-46AA-A463-054883BCF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50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DAF-4598-4AD8-8A08-A05E35A2BF6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E746-2F25-46AA-A463-054883BCF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88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262DAF-4598-4AD8-8A08-A05E35A2BF6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0DE746-2F25-46AA-A463-054883BCF1E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6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4BAE-AF37-7079-4302-86D8AB067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Programming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60622-4440-6467-D5FD-160744CC2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93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FB89-52F3-492A-B3EE-7BEDCFAE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–I Overview of ‘C’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26ADC-AF46-8109-CBF3-E50F361F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History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 structure of ‘C’ Program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 of compiling and executing ‘C’ Program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14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6ABF-1F17-0DAC-E207-BAD287D6C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12" y="253389"/>
            <a:ext cx="10494668" cy="5615706"/>
          </a:xfrm>
        </p:spPr>
        <p:txBody>
          <a:bodyPr>
            <a:normAutofit fontScale="85000" lnSpcReduction="10000"/>
          </a:bodyPr>
          <a:lstStyle/>
          <a:p>
            <a:pPr marL="365760"/>
            <a:r>
              <a:rPr lang="en-US" sz="21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Languages</a:t>
            </a: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Language</a:t>
            </a: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Assembly Language</a:t>
            </a: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Level Language</a:t>
            </a: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sz="2100" b="1" u="sng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language</a:t>
            </a: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is easily understood by the computer . 1</a:t>
            </a:r>
            <a:r>
              <a:rPr lang="en-US" sz="2100" kern="12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generation language of the </a:t>
            </a:r>
            <a:r>
              <a:rPr lang="en-US" sz="21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computer.It</a:t>
            </a:r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is written in binary form and is machine </a:t>
            </a:r>
            <a:r>
              <a:rPr lang="en-US" sz="21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dependent.It</a:t>
            </a:r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defined by the hardware design of the computer</a:t>
            </a: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100" b="1" u="sng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Assembly Language</a:t>
            </a: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 English-like abbreviations(Mnemonics) to represent elementary operations </a:t>
            </a:r>
            <a:r>
              <a:rPr lang="en-US" sz="21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:-</a:t>
            </a:r>
            <a:r>
              <a:rPr lang="en-US" sz="21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MOV,ADD.Translator</a:t>
            </a:r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programs called as Assemblers were developed to convert assembly language programs to machine language</a:t>
            </a: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sz="2100" b="1" u="sng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Level Language</a:t>
            </a: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Were developed to speed up programming </a:t>
            </a:r>
            <a:r>
              <a:rPr lang="en-US" sz="21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process.High</a:t>
            </a:r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level language is machine independent, </a:t>
            </a:r>
            <a:r>
              <a:rPr lang="en-US" sz="21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instructions written in high level language are converted into low level language by translator called as Compilers . Programs can run on different computers without any modification. </a:t>
            </a:r>
            <a:r>
              <a:rPr lang="en-US" sz="21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;- C,C++,</a:t>
            </a:r>
            <a:r>
              <a:rPr lang="en-US" sz="21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Java,Visual</a:t>
            </a:r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Basic </a:t>
            </a:r>
            <a:r>
              <a:rPr lang="en-US" sz="21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90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6193-BEEC-1C8C-6BFF-C486BDEE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‘C’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D54E-E6FA-30CD-64C9-1D26EAB2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/>
            <a:r>
              <a:rPr lang="en-US" sz="2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'C' language is one of the most powerful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language.Evolved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two previous languages BCPL and B .It is also called as  middle level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language.It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developed at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&amp;T BELL laboratories, USA by Dennis Ritchie in 1972. This is general purpose language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24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558D-2B53-D04E-7480-80C1E5CE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298577" cy="932597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 structure of ‘C’ Program</a:t>
            </a:r>
            <a:b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EB93-0DC4-A233-7259-141C959F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620486"/>
            <a:ext cx="10058400" cy="5248608"/>
          </a:xfrm>
        </p:spPr>
        <p:txBody>
          <a:bodyPr>
            <a:normAutofit fontScale="92500" lnSpcReduction="20000"/>
          </a:bodyPr>
          <a:lstStyle/>
          <a:p>
            <a:pPr marL="82550"/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//A Simple C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Program:Printing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Line of Text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(“Welcome to C!\n”);</a:t>
            </a:r>
          </a:p>
          <a:p>
            <a:pPr marL="82550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eturn 0;</a:t>
            </a:r>
          </a:p>
          <a:p>
            <a:pPr marL="82550"/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2590"/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programs contain one or more functions, exactly one of which must be main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2590"/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Parenthesis used to indicate a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function.Braces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({ and }) indicate a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block.The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bodies of all functions must be contained in braces.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"Welcome to C!\n" 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2590"/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Instructs computer to perform an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action.Specifically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prints the string of characters within quotes (“ ”).Entire line called a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statement.All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statements must end with a semicolon (;)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2590"/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Escape character (\).Indicates that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should do something out of the ordinary.\n is the newline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character.Right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brace } Indicates end of main has been reached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88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9547-DFA2-541E-E2DB-6859A6D2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89" y="418723"/>
            <a:ext cx="10058400" cy="1365927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 of compiling and executing ‘C’ Program</a:t>
            </a:r>
            <a:b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1433-08C2-D165-1CA9-90C52A1E6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989" y="1101687"/>
            <a:ext cx="10410022" cy="4989203"/>
          </a:xfrm>
        </p:spPr>
        <p:txBody>
          <a:bodyPr>
            <a:noAutofit/>
          </a:bodyPr>
          <a:lstStyle/>
          <a:p>
            <a:pPr marL="82550"/>
            <a:r>
              <a:rPr lang="en-US" b="1" u="sng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Six phases of a ‘C’ Program</a:t>
            </a:r>
            <a:br>
              <a:rPr lang="en-US" b="1" u="sng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Execute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</a:t>
            </a:r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:-A program is written with the help of an editor program </a:t>
            </a:r>
            <a:r>
              <a:rPr lang="en-US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:-Turbo </a:t>
            </a:r>
            <a:r>
              <a:rPr lang="en-US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C,Saved</a:t>
            </a:r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extension .C stored on a secondary storage device such as disk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0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CADF-B20C-A360-EEB6-8773BDEA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0"/>
            <a:ext cx="10058400" cy="5692824"/>
          </a:xfrm>
        </p:spPr>
        <p:txBody>
          <a:bodyPr>
            <a:normAutofit fontScale="92500" lnSpcReduction="10000"/>
          </a:bodyPr>
          <a:lstStyle/>
          <a:p>
            <a:pPr marL="82550"/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 and Compile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compiler translates a C program into machine-language code also called as object code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preprocessor program executes automatically before the compiler’s translation phase begins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preprocessor follows preprocessor directives(</a:t>
            </a:r>
            <a:r>
              <a:rPr lang="en-US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:-#include), which indicate files to be included in the file that is being compiled and special symbols to be replaced with program text.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endParaRPr lang="en-US" sz="20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r>
              <a:rPr lang="en-US" sz="20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Link,Load,Execute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2590"/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linker links the object code with the code for missing functions(present in standard libraries) to produce an executable image. </a:t>
            </a:r>
          </a:p>
          <a:p>
            <a:pPr marL="402590"/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 function is called, linker locates it in the 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library,Inserts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into object program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2590"/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function name is misspelled, the linker will produce an error because it will not be able to find function in the library.</a:t>
            </a:r>
          </a:p>
          <a:p>
            <a:pPr marL="82550"/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 the program compiles and links correctly, an executable file is produced. This is</a:t>
            </a:r>
          </a:p>
          <a:p>
            <a:pPr marL="82550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 executable image of the 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program.A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loader takes an executable image from disk  </a:t>
            </a:r>
          </a:p>
          <a:p>
            <a:pPr marL="82550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transfers it to memory.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550"/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2737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621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Retrospect</vt:lpstr>
      <vt:lpstr>Programming in C</vt:lpstr>
      <vt:lpstr>Unit –I Overview of ‘C’</vt:lpstr>
      <vt:lpstr>PowerPoint Presentation</vt:lpstr>
      <vt:lpstr>History of ‘C’</vt:lpstr>
      <vt:lpstr>Basic structure of ‘C’ Program </vt:lpstr>
      <vt:lpstr>Steps of compiling and executing ‘C’ Program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Shruti Godbole</dc:creator>
  <cp:lastModifiedBy>Shruti Godbole</cp:lastModifiedBy>
  <cp:revision>2</cp:revision>
  <dcterms:created xsi:type="dcterms:W3CDTF">2024-07-22T06:48:00Z</dcterms:created>
  <dcterms:modified xsi:type="dcterms:W3CDTF">2024-08-20T02:28:43Z</dcterms:modified>
</cp:coreProperties>
</file>