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6281"/>
  </p:normalViewPr>
  <p:slideViewPr>
    <p:cSldViewPr snapToGrid="0" snapToObjects="1">
      <p:cViewPr varScale="1">
        <p:scale>
          <a:sx n="116" d="100"/>
          <a:sy n="11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70E-04EF-D5E2-F6DE-0214B585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6EA8D-56D3-B173-5E13-4950C669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82B1-C8F9-6ABF-1E76-B3AAA71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E784-87F1-49AF-2D9C-B419BE30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4C9B-92AB-B240-C9E0-C30D3CAA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1E89-BA3E-76F4-1BFA-A5777F27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3DC1-7337-9443-8BD4-EA900130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C33A-2B83-EC20-B34C-619CA5FD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FEA2-38D1-D2F1-9E05-A61B8603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EC5F-FDD8-6AF6-3F42-A299A81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A892-834C-6CFE-B85B-6EF15CD13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C91B-46CD-F0FE-BD44-2C0F9ACE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F063-2992-595D-B173-9ECA4ECD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406E-DF0D-3F01-9625-90D7952C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BA4D-CD7E-F453-70E4-6F8B577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4A0D-CA93-8E4B-4D57-43A80508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531D-58F8-12E0-67D8-9FFC9604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76C4-BEFF-26B2-2DFF-94D5D35F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BAC3-0833-19B3-3EA4-1CDBE7A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E3EF-60DB-4036-5C4B-2C51FA65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A6BF-B4DE-6144-519D-C491EE1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D183-4538-2C03-5610-15995E8E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668B-0E7F-9B58-DAF7-9F1B4D2F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4077-0679-1880-B517-3D7AE227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9DDB-6000-E66F-27FD-D0B1D5B3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E540-396B-49E3-E46A-DA9B4A6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0CAD-B2F4-B871-933F-292DE2A12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92FD-2CF0-9930-F4AA-43BF796D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E1B1-4B98-60D8-8E34-412808E0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9229F-7FE9-5306-A707-6FA405B8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58F47-EDFD-2D4B-7206-409E29A8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1EA7-2FB5-3708-194E-51E2D427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E63B-E4A8-9EE0-87FE-9DA9866E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A1917-241A-FF99-3BD6-F2ECDA1FB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55FA2-86B0-5866-0D85-6EEFB2BF5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3732D-A933-AF56-8C8C-14308AEE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FD63-EC98-6566-22C8-A8269C05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6B1D-F6EC-BBB1-292B-DFAF075F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1D447-3D29-F564-10C3-057CB0D2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B65-9B2B-55BD-C771-B7BAD18C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147-5B97-C1FD-DCFD-F2F35F2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95D8-612A-DACD-CD82-AB8434F1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93437-B822-01A4-EF68-6802C500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0BCE9-B043-1B7E-8556-052CD799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1DA89-CD18-182A-BDE0-8CF6A26A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2E5F-8234-D4DD-2449-F34C7B54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ABBB-842B-78F8-AEE0-C8DB3644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504D-EDF9-CD25-DF75-E7CEC41A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8C302-A286-C784-4669-FC289D0C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05EA-3A09-40AC-D0A1-B7382A65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3250-788E-4C04-F459-597ED8A4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2ECF-9354-FC8E-78EE-090A7057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177-409A-D559-D99C-420EE52F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650F-B174-9BB5-C36A-46E779DA4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FEFC-6142-9227-4FD4-70F4FC72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87A8-98E4-1E1C-7A4D-1EEC6A99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F7C2-E2E9-8EEE-D92E-E270E8C4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5217-A1C6-F954-02ED-0A0698A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21E1-FDA1-5E17-CB96-86D0AC5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31DB-C007-A8AD-27A2-8791A9D8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C9CB-17ED-E0CB-054A-3649F0720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457D-3E76-CC46-924A-8F1A9F9D914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EF5D-1D12-3EF2-AB10-BAE7EB55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1548-7433-D09F-88C0-A0588FCC3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2BB2-944B-834F-A231-26F84DE3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F2525B-6CFF-E954-FEDD-B83A233473FA}"/>
              </a:ext>
            </a:extLst>
          </p:cNvPr>
          <p:cNvSpPr/>
          <p:nvPr/>
        </p:nvSpPr>
        <p:spPr>
          <a:xfrm>
            <a:off x="1469368" y="924123"/>
            <a:ext cx="9258426" cy="52571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BE46B6-CED3-740C-8031-80FAD6DA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4206" y="924845"/>
            <a:ext cx="376041" cy="376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C56BB9-F843-5F7A-4F91-4189B234D82C}"/>
              </a:ext>
            </a:extLst>
          </p:cNvPr>
          <p:cNvSpPr/>
          <p:nvPr/>
        </p:nvSpPr>
        <p:spPr>
          <a:xfrm>
            <a:off x="2226408" y="1681534"/>
            <a:ext cx="7765891" cy="38652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0F7AF1-268D-71F7-AC9B-DABF91E91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7008" y="1687286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1B3898-CD71-672F-0E4F-C64318287530}"/>
              </a:ext>
            </a:extLst>
          </p:cNvPr>
          <p:cNvSpPr/>
          <p:nvPr/>
        </p:nvSpPr>
        <p:spPr>
          <a:xfrm>
            <a:off x="1845409" y="1300886"/>
            <a:ext cx="8501182" cy="45665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E74B2B2-F1B2-FD6F-405A-C7854B985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408" y="1300886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E8E7E1-D519-9D09-8603-29110870B23E}"/>
              </a:ext>
            </a:extLst>
          </p:cNvPr>
          <p:cNvSpPr/>
          <p:nvPr/>
        </p:nvSpPr>
        <p:spPr>
          <a:xfrm>
            <a:off x="2485085" y="2166558"/>
            <a:ext cx="3507018" cy="3004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[us-east-1a]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92890-77D9-463F-0BB9-92D8B985483F}"/>
              </a:ext>
            </a:extLst>
          </p:cNvPr>
          <p:cNvSpPr/>
          <p:nvPr/>
        </p:nvSpPr>
        <p:spPr>
          <a:xfrm>
            <a:off x="2675584" y="3749911"/>
            <a:ext cx="2952329" cy="1376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172.20.3.0/24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8F2C5-FA22-F323-25AD-9876D0CA86E5}"/>
              </a:ext>
            </a:extLst>
          </p:cNvPr>
          <p:cNvSpPr/>
          <p:nvPr/>
        </p:nvSpPr>
        <p:spPr>
          <a:xfrm>
            <a:off x="2675584" y="2439576"/>
            <a:ext cx="2952329" cy="119809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172.20.1.0/24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BF0AC28-8748-CE44-0F44-3BCF15688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5584" y="2439576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4C639D7-9659-722F-9C53-52F07121E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5584" y="3749911"/>
            <a:ext cx="381000" cy="381000"/>
          </a:xfrm>
          <a:prstGeom prst="rect">
            <a:avLst/>
          </a:prstGeom>
        </p:spPr>
      </p:pic>
      <p:pic>
        <p:nvPicPr>
          <p:cNvPr id="18" name="Graphic 12">
            <a:extLst>
              <a:ext uri="{FF2B5EF4-FFF2-40B4-BE49-F238E27FC236}">
                <a16:creationId xmlns:a16="http://schemas.microsoft.com/office/drawing/2014/main" id="{29983AA2-4B32-34B8-7D01-84D5E24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57" y="-105194"/>
            <a:ext cx="695013" cy="69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9">
            <a:extLst>
              <a:ext uri="{FF2B5EF4-FFF2-40B4-BE49-F238E27FC236}">
                <a16:creationId xmlns:a16="http://schemas.microsoft.com/office/drawing/2014/main" id="{DFBFDF19-AC4F-AF1F-3C13-16744F52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338" y="645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747BEBAE-466A-8D81-22C6-9B654B6C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17" y="2832845"/>
            <a:ext cx="411553" cy="41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53">
            <a:extLst>
              <a:ext uri="{FF2B5EF4-FFF2-40B4-BE49-F238E27FC236}">
                <a16:creationId xmlns:a16="http://schemas.microsoft.com/office/drawing/2014/main" id="{2F4CF729-E5C7-AEEB-076D-DB60BD18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11" y="420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1AD7507C-342D-3D83-C5BF-679B29B8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90" y="14755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8">
            <a:extLst>
              <a:ext uri="{FF2B5EF4-FFF2-40B4-BE49-F238E27FC236}">
                <a16:creationId xmlns:a16="http://schemas.microsoft.com/office/drawing/2014/main" id="{43B6A072-5E27-BABC-A3EA-3A097E2A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93" y="2707360"/>
            <a:ext cx="575194" cy="57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F5BF49-52DE-6433-311F-ED4CFF559BFE}"/>
              </a:ext>
            </a:extLst>
          </p:cNvPr>
          <p:cNvSpPr/>
          <p:nvPr/>
        </p:nvSpPr>
        <p:spPr>
          <a:xfrm>
            <a:off x="6255414" y="2166558"/>
            <a:ext cx="3507018" cy="300990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[us-east-1b]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10169-D6C2-6F80-8A71-A014921B8622}"/>
              </a:ext>
            </a:extLst>
          </p:cNvPr>
          <p:cNvSpPr/>
          <p:nvPr/>
        </p:nvSpPr>
        <p:spPr>
          <a:xfrm>
            <a:off x="6445913" y="3749911"/>
            <a:ext cx="2952329" cy="13819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172.20.4.0/24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200E4-F0CA-A8C5-12E1-9630E0463609}"/>
              </a:ext>
            </a:extLst>
          </p:cNvPr>
          <p:cNvSpPr/>
          <p:nvPr/>
        </p:nvSpPr>
        <p:spPr>
          <a:xfrm>
            <a:off x="6445913" y="2439577"/>
            <a:ext cx="2952329" cy="119809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172.20.2.0/24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8F1B7D8-D2BE-DDFA-6CD1-446B53948B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1277" y="2439576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FCA399E-3A7C-97FC-D2BB-7FF507624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5913" y="3741692"/>
            <a:ext cx="381000" cy="381000"/>
          </a:xfrm>
          <a:prstGeom prst="rect">
            <a:avLst/>
          </a:prstGeom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5127C2F7-4B7D-8362-8493-60F06FF9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46" y="2833393"/>
            <a:ext cx="411553" cy="41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3">
            <a:extLst>
              <a:ext uri="{FF2B5EF4-FFF2-40B4-BE49-F238E27FC236}">
                <a16:creationId xmlns:a16="http://schemas.microsoft.com/office/drawing/2014/main" id="{FBAAE954-592A-0C1B-4163-E314C7F4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22" y="4133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A839-3B86-1881-967E-4B62931F450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119290" y="676706"/>
            <a:ext cx="0" cy="798848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0ED224-24B2-94A7-24FA-D337A5D0673C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6119290" y="1932754"/>
            <a:ext cx="0" cy="774606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79073D-A9EF-B70A-75F5-EF4725FB4EA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444370" y="2994957"/>
            <a:ext cx="1387323" cy="43665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0F348C-EDE8-89F0-563A-1B7A3AF46EA4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 flipV="1">
            <a:off x="6406887" y="2994957"/>
            <a:ext cx="1396259" cy="44213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531993-CF57-B8A9-8B7F-843096317DDF}"/>
              </a:ext>
            </a:extLst>
          </p:cNvPr>
          <p:cNvCxnSpPr>
            <a:cxnSpLocks/>
          </p:cNvCxnSpPr>
          <p:nvPr/>
        </p:nvCxnSpPr>
        <p:spPr>
          <a:xfrm flipV="1">
            <a:off x="4428536" y="3226841"/>
            <a:ext cx="0" cy="982590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52BCD5-65B3-965F-BA66-B28AFE0FCA80}"/>
              </a:ext>
            </a:extLst>
          </p:cNvPr>
          <p:cNvCxnSpPr>
            <a:cxnSpLocks/>
          </p:cNvCxnSpPr>
          <p:nvPr/>
        </p:nvCxnSpPr>
        <p:spPr>
          <a:xfrm flipV="1">
            <a:off x="8212618" y="3244398"/>
            <a:ext cx="0" cy="886513"/>
          </a:xfrm>
          <a:prstGeom prst="straightConnector1">
            <a:avLst/>
          </a:prstGeom>
          <a:ln w="254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2022-05-24T07:07:25Z</dcterms:created>
  <dcterms:modified xsi:type="dcterms:W3CDTF">2022-05-25T17:00:13Z</dcterms:modified>
</cp:coreProperties>
</file>