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3"/>
  </p:notesMasterIdLst>
  <p:sldIdLst>
    <p:sldId id="263" r:id="rId2"/>
    <p:sldId id="269" r:id="rId3"/>
    <p:sldId id="259" r:id="rId4"/>
    <p:sldId id="261" r:id="rId5"/>
    <p:sldId id="282" r:id="rId6"/>
    <p:sldId id="264" r:id="rId7"/>
    <p:sldId id="266" r:id="rId8"/>
    <p:sldId id="267" r:id="rId9"/>
    <p:sldId id="273" r:id="rId10"/>
    <p:sldId id="274" r:id="rId11"/>
    <p:sldId id="283" r:id="rId12"/>
    <p:sldId id="284" r:id="rId13"/>
    <p:sldId id="285" r:id="rId14"/>
    <p:sldId id="286" r:id="rId15"/>
    <p:sldId id="275" r:id="rId16"/>
    <p:sldId id="279" r:id="rId17"/>
    <p:sldId id="280" r:id="rId18"/>
    <p:sldId id="281" r:id="rId19"/>
    <p:sldId id="290" r:id="rId20"/>
    <p:sldId id="289"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4678C1-6FDF-4330-ABD3-91B676A1EF99}" type="doc">
      <dgm:prSet loTypeId="urn:microsoft.com/office/officeart/2005/8/layout/hList6" loCatId="list" qsTypeId="urn:microsoft.com/office/officeart/2005/8/quickstyle/3d2" qsCatId="3D" csTypeId="urn:microsoft.com/office/officeart/2005/8/colors/accent3_1" csCatId="accent3" phldr="1"/>
      <dgm:spPr/>
      <dgm:t>
        <a:bodyPr/>
        <a:lstStyle/>
        <a:p>
          <a:endParaRPr lang="en-IN"/>
        </a:p>
      </dgm:t>
    </dgm:pt>
    <dgm:pt modelId="{B4E37640-0A19-4E23-8083-369A3EB882AB}">
      <dgm:prSet phldrT="[Text]"/>
      <dgm:spPr/>
      <dgm:t>
        <a:bodyPr/>
        <a:lstStyle/>
        <a:p>
          <a:pPr algn="l"/>
          <a:r>
            <a:rPr lang="en-US" b="1" dirty="0">
              <a:latin typeface="Bookman Old Style" panose="02050604050505020204" pitchFamily="18" charset="0"/>
            </a:rPr>
            <a:t>What?</a:t>
          </a:r>
          <a:endParaRPr lang="en-IN" b="1" dirty="0">
            <a:latin typeface="Bookman Old Style" panose="02050604050505020204" pitchFamily="18" charset="0"/>
          </a:endParaRPr>
        </a:p>
      </dgm:t>
    </dgm:pt>
    <dgm:pt modelId="{F0322436-DC02-4F3A-BB04-4CD305A2EF1D}" type="parTrans" cxnId="{F35C5D14-5621-4CFB-9081-7852E11E9D53}">
      <dgm:prSet/>
      <dgm:spPr/>
      <dgm:t>
        <a:bodyPr/>
        <a:lstStyle/>
        <a:p>
          <a:endParaRPr lang="en-IN"/>
        </a:p>
      </dgm:t>
    </dgm:pt>
    <dgm:pt modelId="{88D7D787-1A79-41A6-9A3E-FCF6FBF435BA}" type="sibTrans" cxnId="{F35C5D14-5621-4CFB-9081-7852E11E9D53}">
      <dgm:prSet/>
      <dgm:spPr/>
      <dgm:t>
        <a:bodyPr/>
        <a:lstStyle/>
        <a:p>
          <a:endParaRPr lang="en-IN"/>
        </a:p>
      </dgm:t>
    </dgm:pt>
    <dgm:pt modelId="{26410502-E69A-453C-9B19-FE234A20C612}">
      <dgm:prSet phldrT="[Text]"/>
      <dgm:spPr/>
      <dgm:t>
        <a:bodyPr/>
        <a:lstStyle/>
        <a:p>
          <a:pPr algn="l"/>
          <a:r>
            <a:rPr lang="en-US" b="1" dirty="0"/>
            <a:t>Web Application that enables real-time price overview across various platforms.</a:t>
          </a:r>
          <a:endParaRPr lang="en-IN" b="1" dirty="0"/>
        </a:p>
      </dgm:t>
    </dgm:pt>
    <dgm:pt modelId="{5E7F4878-5FF9-4E15-B61F-8019C7E9792E}" type="parTrans" cxnId="{98A70AA4-6066-452A-A559-AD2BA7E2ADBA}">
      <dgm:prSet/>
      <dgm:spPr/>
      <dgm:t>
        <a:bodyPr/>
        <a:lstStyle/>
        <a:p>
          <a:endParaRPr lang="en-IN"/>
        </a:p>
      </dgm:t>
    </dgm:pt>
    <dgm:pt modelId="{BA6691DE-15FD-449F-AD49-70DD158D1F28}" type="sibTrans" cxnId="{98A70AA4-6066-452A-A559-AD2BA7E2ADBA}">
      <dgm:prSet/>
      <dgm:spPr/>
      <dgm:t>
        <a:bodyPr/>
        <a:lstStyle/>
        <a:p>
          <a:endParaRPr lang="en-IN"/>
        </a:p>
      </dgm:t>
    </dgm:pt>
    <dgm:pt modelId="{6920AA5F-9913-435A-ACD0-0F3065AD4D8B}">
      <dgm:prSet phldrT="[Text]"/>
      <dgm:spPr/>
      <dgm:t>
        <a:bodyPr/>
        <a:lstStyle/>
        <a:p>
          <a:r>
            <a:rPr lang="en-US" b="1" dirty="0">
              <a:latin typeface="Bookman Old Style" panose="02050604050505020204" pitchFamily="18" charset="0"/>
            </a:rPr>
            <a:t>Purpose</a:t>
          </a:r>
          <a:endParaRPr lang="en-IN" b="1" dirty="0">
            <a:latin typeface="Bookman Old Style" panose="02050604050505020204" pitchFamily="18" charset="0"/>
          </a:endParaRPr>
        </a:p>
      </dgm:t>
    </dgm:pt>
    <dgm:pt modelId="{296FC337-A4A2-4EE6-A717-01D517DC4773}" type="parTrans" cxnId="{1B611303-4DF2-42E1-95CC-D08F83796A16}">
      <dgm:prSet/>
      <dgm:spPr/>
      <dgm:t>
        <a:bodyPr/>
        <a:lstStyle/>
        <a:p>
          <a:endParaRPr lang="en-IN"/>
        </a:p>
      </dgm:t>
    </dgm:pt>
    <dgm:pt modelId="{2E731AAF-236C-4BF5-BF94-1FBA37080EB7}" type="sibTrans" cxnId="{1B611303-4DF2-42E1-95CC-D08F83796A16}">
      <dgm:prSet/>
      <dgm:spPr/>
      <dgm:t>
        <a:bodyPr/>
        <a:lstStyle/>
        <a:p>
          <a:endParaRPr lang="en-IN"/>
        </a:p>
      </dgm:t>
    </dgm:pt>
    <dgm:pt modelId="{9FF09362-FF35-4B68-B45F-9B131ED3A330}">
      <dgm:prSet phldrT="[Text]"/>
      <dgm:spPr/>
      <dgm:t>
        <a:bodyPr/>
        <a:lstStyle/>
        <a:p>
          <a:r>
            <a:rPr lang="en-US" b="1" dirty="0"/>
            <a:t>Aims to streamline price benchmarking and help users find the most cost-effective options.</a:t>
          </a:r>
          <a:endParaRPr lang="en-IN" b="1" dirty="0"/>
        </a:p>
      </dgm:t>
    </dgm:pt>
    <dgm:pt modelId="{CA132065-534D-4401-95E5-E8449B8F0147}" type="parTrans" cxnId="{DED29319-3E3D-4679-97E3-935C8D48EDC8}">
      <dgm:prSet/>
      <dgm:spPr/>
      <dgm:t>
        <a:bodyPr/>
        <a:lstStyle/>
        <a:p>
          <a:endParaRPr lang="en-IN"/>
        </a:p>
      </dgm:t>
    </dgm:pt>
    <dgm:pt modelId="{16C9EE98-7B25-4E39-935E-B8B8BC3B003B}" type="sibTrans" cxnId="{DED29319-3E3D-4679-97E3-935C8D48EDC8}">
      <dgm:prSet/>
      <dgm:spPr/>
      <dgm:t>
        <a:bodyPr/>
        <a:lstStyle/>
        <a:p>
          <a:endParaRPr lang="en-IN"/>
        </a:p>
      </dgm:t>
    </dgm:pt>
    <dgm:pt modelId="{1FF46179-29B3-458C-80E9-4833A3216D22}">
      <dgm:prSet phldrT="[Text]"/>
      <dgm:spPr/>
      <dgm:t>
        <a:bodyPr/>
        <a:lstStyle/>
        <a:p>
          <a:pPr algn="l"/>
          <a:r>
            <a:rPr lang="en-US" b="1" dirty="0">
              <a:latin typeface="Bookman Old Style" panose="02050604050505020204" pitchFamily="18" charset="0"/>
            </a:rPr>
            <a:t>Why?</a:t>
          </a:r>
          <a:endParaRPr lang="en-IN" b="1" dirty="0">
            <a:latin typeface="Bookman Old Style" panose="02050604050505020204" pitchFamily="18" charset="0"/>
          </a:endParaRPr>
        </a:p>
      </dgm:t>
    </dgm:pt>
    <dgm:pt modelId="{EA103FD3-F890-4F5F-B201-878259983889}" type="sibTrans" cxnId="{F823CABF-EE82-420E-BED6-9B2F80943B0B}">
      <dgm:prSet/>
      <dgm:spPr/>
      <dgm:t>
        <a:bodyPr/>
        <a:lstStyle/>
        <a:p>
          <a:endParaRPr lang="en-IN"/>
        </a:p>
      </dgm:t>
    </dgm:pt>
    <dgm:pt modelId="{9DADF8E6-F7D4-410D-AA44-5E5B54A0B0FB}" type="parTrans" cxnId="{F823CABF-EE82-420E-BED6-9B2F80943B0B}">
      <dgm:prSet/>
      <dgm:spPr/>
      <dgm:t>
        <a:bodyPr/>
        <a:lstStyle/>
        <a:p>
          <a:endParaRPr lang="en-IN"/>
        </a:p>
      </dgm:t>
    </dgm:pt>
    <dgm:pt modelId="{43C220D9-56C8-46FC-8B54-952358EC93F2}">
      <dgm:prSet phldrT="[Text]"/>
      <dgm:spPr/>
      <dgm:t>
        <a:bodyPr/>
        <a:lstStyle/>
        <a:p>
          <a:pPr algn="l"/>
          <a:r>
            <a:rPr lang="en-US" b="1" dirty="0"/>
            <a:t>Quickly go through real time prices and make data-driven purchasing decision, saving time and optimizing costs. </a:t>
          </a:r>
          <a:endParaRPr lang="en-IN" b="1" dirty="0"/>
        </a:p>
      </dgm:t>
    </dgm:pt>
    <dgm:pt modelId="{D74447EF-3D0C-47C5-8BED-A0CD7B92B2B2}" type="sibTrans" cxnId="{F3152214-4D54-4173-924F-BAF7E9A5A3E5}">
      <dgm:prSet/>
      <dgm:spPr/>
      <dgm:t>
        <a:bodyPr/>
        <a:lstStyle/>
        <a:p>
          <a:endParaRPr lang="en-IN"/>
        </a:p>
      </dgm:t>
    </dgm:pt>
    <dgm:pt modelId="{65F5DAD8-C8D6-4D46-A920-C9F97087E285}" type="parTrans" cxnId="{F3152214-4D54-4173-924F-BAF7E9A5A3E5}">
      <dgm:prSet/>
      <dgm:spPr/>
      <dgm:t>
        <a:bodyPr/>
        <a:lstStyle/>
        <a:p>
          <a:endParaRPr lang="en-IN"/>
        </a:p>
      </dgm:t>
    </dgm:pt>
    <dgm:pt modelId="{64326200-76DE-4BF7-83D2-B446462B87DA}" type="pres">
      <dgm:prSet presAssocID="{F04678C1-6FDF-4330-ABD3-91B676A1EF99}" presName="Name0" presStyleCnt="0">
        <dgm:presLayoutVars>
          <dgm:dir/>
          <dgm:resizeHandles val="exact"/>
        </dgm:presLayoutVars>
      </dgm:prSet>
      <dgm:spPr/>
    </dgm:pt>
    <dgm:pt modelId="{2ACEBEA6-78FD-49DB-B0DD-963EAB887244}" type="pres">
      <dgm:prSet presAssocID="{B4E37640-0A19-4E23-8083-369A3EB882AB}" presName="node" presStyleLbl="node1" presStyleIdx="0" presStyleCnt="3" custLinFactNeighborX="8552" custLinFactNeighborY="-980">
        <dgm:presLayoutVars>
          <dgm:bulletEnabled val="1"/>
        </dgm:presLayoutVars>
      </dgm:prSet>
      <dgm:spPr/>
    </dgm:pt>
    <dgm:pt modelId="{E15021D5-A1CC-4998-B12C-5E6C43F13A84}" type="pres">
      <dgm:prSet presAssocID="{88D7D787-1A79-41A6-9A3E-FCF6FBF435BA}" presName="sibTrans" presStyleCnt="0"/>
      <dgm:spPr/>
    </dgm:pt>
    <dgm:pt modelId="{2DA23788-D4C9-4838-9EC3-80832C43AED8}" type="pres">
      <dgm:prSet presAssocID="{6920AA5F-9913-435A-ACD0-0F3065AD4D8B}" presName="node" presStyleLbl="node1" presStyleIdx="1" presStyleCnt="3" custLinFactNeighborX="0" custLinFactNeighborY="980">
        <dgm:presLayoutVars>
          <dgm:bulletEnabled val="1"/>
        </dgm:presLayoutVars>
      </dgm:prSet>
      <dgm:spPr/>
    </dgm:pt>
    <dgm:pt modelId="{9BEFFFDA-AF51-4D7D-A6FD-68AA7526D094}" type="pres">
      <dgm:prSet presAssocID="{2E731AAF-236C-4BF5-BF94-1FBA37080EB7}" presName="sibTrans" presStyleCnt="0"/>
      <dgm:spPr/>
    </dgm:pt>
    <dgm:pt modelId="{3DB6E97A-0DD0-40B8-BAB4-252FECD24E42}" type="pres">
      <dgm:prSet presAssocID="{1FF46179-29B3-458C-80E9-4833A3216D22}" presName="node" presStyleLbl="node1" presStyleIdx="2" presStyleCnt="3">
        <dgm:presLayoutVars>
          <dgm:bulletEnabled val="1"/>
        </dgm:presLayoutVars>
      </dgm:prSet>
      <dgm:spPr/>
    </dgm:pt>
  </dgm:ptLst>
  <dgm:cxnLst>
    <dgm:cxn modelId="{1B611303-4DF2-42E1-95CC-D08F83796A16}" srcId="{F04678C1-6FDF-4330-ABD3-91B676A1EF99}" destId="{6920AA5F-9913-435A-ACD0-0F3065AD4D8B}" srcOrd="1" destOrd="0" parTransId="{296FC337-A4A2-4EE6-A717-01D517DC4773}" sibTransId="{2E731AAF-236C-4BF5-BF94-1FBA37080EB7}"/>
    <dgm:cxn modelId="{F3152214-4D54-4173-924F-BAF7E9A5A3E5}" srcId="{1FF46179-29B3-458C-80E9-4833A3216D22}" destId="{43C220D9-56C8-46FC-8B54-952358EC93F2}" srcOrd="0" destOrd="0" parTransId="{65F5DAD8-C8D6-4D46-A920-C9F97087E285}" sibTransId="{D74447EF-3D0C-47C5-8BED-A0CD7B92B2B2}"/>
    <dgm:cxn modelId="{F35C5D14-5621-4CFB-9081-7852E11E9D53}" srcId="{F04678C1-6FDF-4330-ABD3-91B676A1EF99}" destId="{B4E37640-0A19-4E23-8083-369A3EB882AB}" srcOrd="0" destOrd="0" parTransId="{F0322436-DC02-4F3A-BB04-4CD305A2EF1D}" sibTransId="{88D7D787-1A79-41A6-9A3E-FCF6FBF435BA}"/>
    <dgm:cxn modelId="{DED29319-3E3D-4679-97E3-935C8D48EDC8}" srcId="{6920AA5F-9913-435A-ACD0-0F3065AD4D8B}" destId="{9FF09362-FF35-4B68-B45F-9B131ED3A330}" srcOrd="0" destOrd="0" parTransId="{CA132065-534D-4401-95E5-E8449B8F0147}" sibTransId="{16C9EE98-7B25-4E39-935E-B8B8BC3B003B}"/>
    <dgm:cxn modelId="{F919F41D-0507-40CD-B49D-B2D7CE3BA902}" type="presOf" srcId="{F04678C1-6FDF-4330-ABD3-91B676A1EF99}" destId="{64326200-76DE-4BF7-83D2-B446462B87DA}" srcOrd="0" destOrd="0" presId="urn:microsoft.com/office/officeart/2005/8/layout/hList6"/>
    <dgm:cxn modelId="{C6D8FB45-8F94-44DF-AC67-24F535025F73}" type="presOf" srcId="{B4E37640-0A19-4E23-8083-369A3EB882AB}" destId="{2ACEBEA6-78FD-49DB-B0DD-963EAB887244}" srcOrd="0" destOrd="0" presId="urn:microsoft.com/office/officeart/2005/8/layout/hList6"/>
    <dgm:cxn modelId="{3E885853-91E9-4ED4-ADAE-F3076C242D33}" type="presOf" srcId="{9FF09362-FF35-4B68-B45F-9B131ED3A330}" destId="{2DA23788-D4C9-4838-9EC3-80832C43AED8}" srcOrd="0" destOrd="1" presId="urn:microsoft.com/office/officeart/2005/8/layout/hList6"/>
    <dgm:cxn modelId="{EB54EB9D-D240-4147-8E4E-6FE9E3D61974}" type="presOf" srcId="{1FF46179-29B3-458C-80E9-4833A3216D22}" destId="{3DB6E97A-0DD0-40B8-BAB4-252FECD24E42}" srcOrd="0" destOrd="0" presId="urn:microsoft.com/office/officeart/2005/8/layout/hList6"/>
    <dgm:cxn modelId="{22806CA2-D94B-400D-BD52-5F78B9CF1661}" type="presOf" srcId="{26410502-E69A-453C-9B19-FE234A20C612}" destId="{2ACEBEA6-78FD-49DB-B0DD-963EAB887244}" srcOrd="0" destOrd="1" presId="urn:microsoft.com/office/officeart/2005/8/layout/hList6"/>
    <dgm:cxn modelId="{98A70AA4-6066-452A-A559-AD2BA7E2ADBA}" srcId="{B4E37640-0A19-4E23-8083-369A3EB882AB}" destId="{26410502-E69A-453C-9B19-FE234A20C612}" srcOrd="0" destOrd="0" parTransId="{5E7F4878-5FF9-4E15-B61F-8019C7E9792E}" sibTransId="{BA6691DE-15FD-449F-AD49-70DD158D1F28}"/>
    <dgm:cxn modelId="{9A39BEBB-8178-420F-997C-8F3D803767BB}" type="presOf" srcId="{6920AA5F-9913-435A-ACD0-0F3065AD4D8B}" destId="{2DA23788-D4C9-4838-9EC3-80832C43AED8}" srcOrd="0" destOrd="0" presId="urn:microsoft.com/office/officeart/2005/8/layout/hList6"/>
    <dgm:cxn modelId="{F823CABF-EE82-420E-BED6-9B2F80943B0B}" srcId="{F04678C1-6FDF-4330-ABD3-91B676A1EF99}" destId="{1FF46179-29B3-458C-80E9-4833A3216D22}" srcOrd="2" destOrd="0" parTransId="{9DADF8E6-F7D4-410D-AA44-5E5B54A0B0FB}" sibTransId="{EA103FD3-F890-4F5F-B201-878259983889}"/>
    <dgm:cxn modelId="{7E601CE1-0DA1-4824-BEAA-1515069D1D70}" type="presOf" srcId="{43C220D9-56C8-46FC-8B54-952358EC93F2}" destId="{3DB6E97A-0DD0-40B8-BAB4-252FECD24E42}" srcOrd="0" destOrd="1" presId="urn:microsoft.com/office/officeart/2005/8/layout/hList6"/>
    <dgm:cxn modelId="{27A8CB95-42DE-4430-9E63-1186B535E65E}" type="presParOf" srcId="{64326200-76DE-4BF7-83D2-B446462B87DA}" destId="{2ACEBEA6-78FD-49DB-B0DD-963EAB887244}" srcOrd="0" destOrd="0" presId="urn:microsoft.com/office/officeart/2005/8/layout/hList6"/>
    <dgm:cxn modelId="{6A20FB57-2163-4C9D-B5E4-DA70C6B19625}" type="presParOf" srcId="{64326200-76DE-4BF7-83D2-B446462B87DA}" destId="{E15021D5-A1CC-4998-B12C-5E6C43F13A84}" srcOrd="1" destOrd="0" presId="urn:microsoft.com/office/officeart/2005/8/layout/hList6"/>
    <dgm:cxn modelId="{4970593E-735A-41CE-9E1C-D42E509CB285}" type="presParOf" srcId="{64326200-76DE-4BF7-83D2-B446462B87DA}" destId="{2DA23788-D4C9-4838-9EC3-80832C43AED8}" srcOrd="2" destOrd="0" presId="urn:microsoft.com/office/officeart/2005/8/layout/hList6"/>
    <dgm:cxn modelId="{518B0F26-191A-407E-A68D-34BCE489BC70}" type="presParOf" srcId="{64326200-76DE-4BF7-83D2-B446462B87DA}" destId="{9BEFFFDA-AF51-4D7D-A6FD-68AA7526D094}" srcOrd="3" destOrd="0" presId="urn:microsoft.com/office/officeart/2005/8/layout/hList6"/>
    <dgm:cxn modelId="{26FDFD33-A6CE-48E9-870E-5621F48A48FD}" type="presParOf" srcId="{64326200-76DE-4BF7-83D2-B446462B87DA}" destId="{3DB6E97A-0DD0-40B8-BAB4-252FECD24E42}"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99E237-9B8B-4972-8A71-2031CFC00C7B}" type="doc">
      <dgm:prSet loTypeId="urn:microsoft.com/office/officeart/2009/3/layout/RandomtoResultProcess" loCatId="process" qsTypeId="urn:microsoft.com/office/officeart/2005/8/quickstyle/simple4" qsCatId="simple" csTypeId="urn:microsoft.com/office/officeart/2005/8/colors/accent1_4" csCatId="accent1" phldr="1"/>
      <dgm:spPr/>
      <dgm:t>
        <a:bodyPr/>
        <a:lstStyle/>
        <a:p>
          <a:endParaRPr lang="en-IN"/>
        </a:p>
      </dgm:t>
    </dgm:pt>
    <dgm:pt modelId="{A366E472-9EAD-41A4-9B72-039BA04F8E86}">
      <dgm:prSet phldrT="[Text]" custT="1"/>
      <dgm:spPr/>
      <dgm:t>
        <a:bodyPr/>
        <a:lstStyle/>
        <a:p>
          <a:r>
            <a:rPr lang="en-US" sz="2800" b="1" cap="none" spc="0" dirty="0">
              <a:ln w="0"/>
              <a:effectLst>
                <a:outerShdw blurRad="38100" dist="25400" dir="5400000" algn="ctr" rotWithShape="0">
                  <a:srgbClr val="6E747A">
                    <a:alpha val="43000"/>
                  </a:srgbClr>
                </a:outerShdw>
              </a:effectLst>
              <a:latin typeface="Bookman Old Style" panose="02050604050505020204" pitchFamily="18" charset="0"/>
            </a:rPr>
            <a:t>Existing Platforms</a:t>
          </a:r>
          <a:endParaRPr lang="en-IN" sz="2800" b="1" cap="none" spc="0" dirty="0">
            <a:ln w="0"/>
            <a:effectLst>
              <a:outerShdw blurRad="38100" dist="25400" dir="5400000" algn="ctr" rotWithShape="0">
                <a:srgbClr val="6E747A">
                  <a:alpha val="43000"/>
                </a:srgbClr>
              </a:outerShdw>
            </a:effectLst>
            <a:latin typeface="Bookman Old Style" panose="02050604050505020204" pitchFamily="18" charset="0"/>
          </a:endParaRPr>
        </a:p>
      </dgm:t>
    </dgm:pt>
    <dgm:pt modelId="{25B643F6-06A4-478B-A3C4-EC7F96020117}" type="parTrans" cxnId="{65B53C11-93E7-4E40-883E-FC1D0272A436}">
      <dgm:prSet/>
      <dgm:spPr/>
      <dgm:t>
        <a:bodyPr/>
        <a:lstStyle/>
        <a:p>
          <a:endParaRPr lang="en-IN"/>
        </a:p>
      </dgm:t>
    </dgm:pt>
    <dgm:pt modelId="{2CD3F4E7-B04F-4B80-8880-6F1515697839}" type="sibTrans" cxnId="{65B53C11-93E7-4E40-883E-FC1D0272A436}">
      <dgm:prSet/>
      <dgm:spPr/>
      <dgm:t>
        <a:bodyPr/>
        <a:lstStyle/>
        <a:p>
          <a:endParaRPr lang="en-IN"/>
        </a:p>
      </dgm:t>
    </dgm:pt>
    <dgm:pt modelId="{D18B254A-F0DE-4A95-A3EB-F6E24BE4F422}">
      <dgm:prSet phldrT="[Text]" custT="1"/>
      <dgm:spPr/>
      <dgm:t>
        <a:bodyPr/>
        <a:lstStyle/>
        <a:p>
          <a:r>
            <a:rPr lang="en-US" sz="2800" b="1" cap="none" spc="0" dirty="0">
              <a:ln w="0"/>
              <a:effectLst>
                <a:outerShdw blurRad="38100" dist="25400" dir="5400000" algn="ctr" rotWithShape="0">
                  <a:srgbClr val="6E747A">
                    <a:alpha val="43000"/>
                  </a:srgbClr>
                </a:outerShdw>
              </a:effectLst>
              <a:latin typeface="Bookman Old Style" panose="02050604050505020204" pitchFamily="18" charset="0"/>
            </a:rPr>
            <a:t>Limitations of existing applications</a:t>
          </a:r>
          <a:endParaRPr lang="en-IN" sz="2800" b="1" cap="none" spc="0" dirty="0">
            <a:ln w="0"/>
            <a:effectLst>
              <a:outerShdw blurRad="38100" dist="25400" dir="5400000" algn="ctr" rotWithShape="0">
                <a:srgbClr val="6E747A">
                  <a:alpha val="43000"/>
                </a:srgbClr>
              </a:outerShdw>
            </a:effectLst>
            <a:latin typeface="Bookman Old Style" panose="02050604050505020204" pitchFamily="18" charset="0"/>
          </a:endParaRPr>
        </a:p>
      </dgm:t>
    </dgm:pt>
    <dgm:pt modelId="{E1E2E708-F0B6-4903-BBA9-136C79EAE705}" type="parTrans" cxnId="{7B9AD886-164B-4FE0-B1B5-7EB6AD2EB2FA}">
      <dgm:prSet/>
      <dgm:spPr/>
      <dgm:t>
        <a:bodyPr/>
        <a:lstStyle/>
        <a:p>
          <a:endParaRPr lang="en-IN"/>
        </a:p>
      </dgm:t>
    </dgm:pt>
    <dgm:pt modelId="{67D8EF8B-D0D5-4E6F-A942-D4174FC96FDA}" type="sibTrans" cxnId="{7B9AD886-164B-4FE0-B1B5-7EB6AD2EB2FA}">
      <dgm:prSet/>
      <dgm:spPr/>
      <dgm:t>
        <a:bodyPr/>
        <a:lstStyle/>
        <a:p>
          <a:endParaRPr lang="en-IN"/>
        </a:p>
      </dgm:t>
    </dgm:pt>
    <dgm:pt modelId="{0FBEC554-5144-4643-8CDA-33AB5D466603}">
      <dgm:prSet phldrT="[Text]" custT="1"/>
      <dgm:spPr/>
      <dgm:t>
        <a:bodyPr/>
        <a:lstStyle/>
        <a:p>
          <a:r>
            <a:rPr lang="en-US" sz="1800" b="1" dirty="0"/>
            <a:t>Broad Coverage</a:t>
          </a:r>
          <a:endParaRPr lang="en-IN" sz="1800" b="1" dirty="0"/>
        </a:p>
      </dgm:t>
    </dgm:pt>
    <dgm:pt modelId="{553EF348-72B2-4B04-9F45-F47CE6F04D0A}" type="parTrans" cxnId="{CA901F6F-BEDF-41AF-9CFC-C03D4924DC14}">
      <dgm:prSet/>
      <dgm:spPr/>
      <dgm:t>
        <a:bodyPr/>
        <a:lstStyle/>
        <a:p>
          <a:endParaRPr lang="en-IN"/>
        </a:p>
      </dgm:t>
    </dgm:pt>
    <dgm:pt modelId="{AED64A0E-A0D0-45B8-B075-C0057E8E563C}" type="sibTrans" cxnId="{CA901F6F-BEDF-41AF-9CFC-C03D4924DC14}">
      <dgm:prSet/>
      <dgm:spPr/>
      <dgm:t>
        <a:bodyPr/>
        <a:lstStyle/>
        <a:p>
          <a:endParaRPr lang="en-IN"/>
        </a:p>
      </dgm:t>
    </dgm:pt>
    <dgm:pt modelId="{A6C94118-E72B-4F9E-829B-8BBFFF6B033B}">
      <dgm:prSet phldrT="[Text]" custT="1"/>
      <dgm:spPr/>
      <dgm:t>
        <a:bodyPr/>
        <a:lstStyle/>
        <a:p>
          <a:r>
            <a:rPr lang="en-US" sz="2400" b="1" cap="none" spc="0" dirty="0">
              <a:ln w="0"/>
              <a:effectLst>
                <a:outerShdw blurRad="38100" dist="25400" dir="5400000" algn="ctr" rotWithShape="0">
                  <a:srgbClr val="6E747A">
                    <a:alpha val="43000"/>
                  </a:srgbClr>
                </a:outerShdw>
              </a:effectLst>
              <a:latin typeface="Bookman Old Style" panose="02050604050505020204" pitchFamily="18" charset="0"/>
            </a:rPr>
            <a:t>Our Solution</a:t>
          </a:r>
          <a:endParaRPr lang="en-IN" sz="1600" b="1" cap="none" spc="0" dirty="0">
            <a:ln w="0"/>
            <a:effectLst>
              <a:outerShdw blurRad="38100" dist="25400" dir="5400000" algn="ctr" rotWithShape="0">
                <a:srgbClr val="6E747A">
                  <a:alpha val="43000"/>
                </a:srgbClr>
              </a:outerShdw>
            </a:effectLst>
            <a:latin typeface="Bookman Old Style" panose="02050604050505020204" pitchFamily="18" charset="0"/>
          </a:endParaRPr>
        </a:p>
      </dgm:t>
    </dgm:pt>
    <dgm:pt modelId="{AAE33C83-A647-498B-A9DE-21A796FF0655}" type="parTrans" cxnId="{D8C78B41-3FCD-4E9D-BD18-A2AC29749E90}">
      <dgm:prSet/>
      <dgm:spPr/>
      <dgm:t>
        <a:bodyPr/>
        <a:lstStyle/>
        <a:p>
          <a:endParaRPr lang="en-IN"/>
        </a:p>
      </dgm:t>
    </dgm:pt>
    <dgm:pt modelId="{EC266529-A086-4F4E-9B12-975FC991A73A}" type="sibTrans" cxnId="{D8C78B41-3FCD-4E9D-BD18-A2AC29749E90}">
      <dgm:prSet/>
      <dgm:spPr/>
      <dgm:t>
        <a:bodyPr/>
        <a:lstStyle/>
        <a:p>
          <a:endParaRPr lang="en-IN"/>
        </a:p>
      </dgm:t>
    </dgm:pt>
    <dgm:pt modelId="{464AA285-1A09-4501-837D-E9A0319826BF}">
      <dgm:prSet phldrT="[Text]" custT="1"/>
      <dgm:spPr/>
      <dgm:t>
        <a:bodyPr/>
        <a:lstStyle/>
        <a:p>
          <a:pPr algn="ctr">
            <a:buFont typeface="Wingdings" panose="05000000000000000000" pitchFamily="2" charset="2"/>
            <a:buChar char="q"/>
          </a:pPr>
          <a:r>
            <a:rPr lang="en-US" sz="1800" b="1"/>
            <a:t>CostCompass offers real-time price comparisons from multiple sources, with trend analysis and a scalable database for accurate and informed decision making.</a:t>
          </a:r>
          <a:endParaRPr lang="en-US" sz="1800" b="1" dirty="0"/>
        </a:p>
      </dgm:t>
    </dgm:pt>
    <dgm:pt modelId="{328C8D56-D77E-4B57-AEF5-7140263204D6}" type="parTrans" cxnId="{B3A56758-1D9F-48A0-A41D-CD65896E072C}">
      <dgm:prSet/>
      <dgm:spPr/>
      <dgm:t>
        <a:bodyPr/>
        <a:lstStyle/>
        <a:p>
          <a:endParaRPr lang="en-IN"/>
        </a:p>
      </dgm:t>
    </dgm:pt>
    <dgm:pt modelId="{E9A36508-D16C-4111-81C4-B2FEE08D20CC}" type="sibTrans" cxnId="{B3A56758-1D9F-48A0-A41D-CD65896E072C}">
      <dgm:prSet/>
      <dgm:spPr/>
      <dgm:t>
        <a:bodyPr/>
        <a:lstStyle/>
        <a:p>
          <a:endParaRPr lang="en-IN"/>
        </a:p>
      </dgm:t>
    </dgm:pt>
    <dgm:pt modelId="{4202F9A3-1676-4AE2-AACC-1B1398732F36}">
      <dgm:prSet phldrT="[Text]"/>
      <dgm:spPr/>
      <dgm:t>
        <a:bodyPr/>
        <a:lstStyle/>
        <a:p>
          <a:r>
            <a:rPr lang="en-US" b="1" dirty="0"/>
            <a:t>Individual platforms such as E-Commerce Websites like Amazon, </a:t>
          </a:r>
          <a:r>
            <a:rPr lang="en-US" b="1" dirty="0" err="1"/>
            <a:t>Ebay</a:t>
          </a:r>
          <a:r>
            <a:rPr lang="en-US" b="1" dirty="0"/>
            <a:t>, etc.</a:t>
          </a:r>
          <a:endParaRPr lang="en-IN" b="1" dirty="0"/>
        </a:p>
      </dgm:t>
    </dgm:pt>
    <dgm:pt modelId="{A402725B-48A7-4485-B9FB-AB575F63CE59}" type="parTrans" cxnId="{358DBB9B-8352-43B5-8758-3E8DFE8FD3CF}">
      <dgm:prSet/>
      <dgm:spPr/>
      <dgm:t>
        <a:bodyPr/>
        <a:lstStyle/>
        <a:p>
          <a:endParaRPr lang="en-IN"/>
        </a:p>
      </dgm:t>
    </dgm:pt>
    <dgm:pt modelId="{CC82926E-6791-4A8D-A863-47F0B0CF3312}" type="sibTrans" cxnId="{358DBB9B-8352-43B5-8758-3E8DFE8FD3CF}">
      <dgm:prSet/>
      <dgm:spPr/>
      <dgm:t>
        <a:bodyPr/>
        <a:lstStyle/>
        <a:p>
          <a:endParaRPr lang="en-IN"/>
        </a:p>
      </dgm:t>
    </dgm:pt>
    <dgm:pt modelId="{DA2F403A-7610-4524-8440-A8D3232F7BD4}">
      <dgm:prSet phldrT="[Text]" custT="1"/>
      <dgm:spPr/>
      <dgm:t>
        <a:bodyPr/>
        <a:lstStyle/>
        <a:p>
          <a:endParaRPr lang="en-IN" sz="1800" b="1" dirty="0">
            <a:solidFill>
              <a:schemeClr val="bg1"/>
            </a:solidFill>
          </a:endParaRPr>
        </a:p>
      </dgm:t>
    </dgm:pt>
    <dgm:pt modelId="{44BAF59B-B3CD-421F-BE7C-D05986AF2A83}" type="parTrans" cxnId="{987D05AD-B82A-4565-A702-4E84B7EAB227}">
      <dgm:prSet/>
      <dgm:spPr/>
      <dgm:t>
        <a:bodyPr/>
        <a:lstStyle/>
        <a:p>
          <a:endParaRPr lang="en-IN"/>
        </a:p>
      </dgm:t>
    </dgm:pt>
    <dgm:pt modelId="{02C5D46A-1748-4362-A974-8983BE9F4EA8}" type="sibTrans" cxnId="{987D05AD-B82A-4565-A702-4E84B7EAB227}">
      <dgm:prSet/>
      <dgm:spPr/>
      <dgm:t>
        <a:bodyPr/>
        <a:lstStyle/>
        <a:p>
          <a:endParaRPr lang="en-IN"/>
        </a:p>
      </dgm:t>
    </dgm:pt>
    <dgm:pt modelId="{4FD95D3B-673D-4700-8306-03A909C52B9F}">
      <dgm:prSet phldrT="[Text]" custT="1"/>
      <dgm:spPr/>
      <dgm:t>
        <a:bodyPr/>
        <a:lstStyle/>
        <a:p>
          <a:r>
            <a:rPr lang="en-US" sz="1800" b="1" dirty="0"/>
            <a:t>Lack Of Real-Time Data</a:t>
          </a:r>
          <a:endParaRPr lang="en-IN" sz="1800" b="1" dirty="0"/>
        </a:p>
      </dgm:t>
    </dgm:pt>
    <dgm:pt modelId="{75B20838-2FA4-41A4-BDE3-A1BF725672F9}" type="parTrans" cxnId="{CE3C4325-F5AE-408F-9402-D1C30401E2E0}">
      <dgm:prSet/>
      <dgm:spPr/>
      <dgm:t>
        <a:bodyPr/>
        <a:lstStyle/>
        <a:p>
          <a:endParaRPr lang="en-IN"/>
        </a:p>
      </dgm:t>
    </dgm:pt>
    <dgm:pt modelId="{280391A9-5B64-40C7-9331-12B6CE29C03D}" type="sibTrans" cxnId="{CE3C4325-F5AE-408F-9402-D1C30401E2E0}">
      <dgm:prSet/>
      <dgm:spPr/>
      <dgm:t>
        <a:bodyPr/>
        <a:lstStyle/>
        <a:p>
          <a:endParaRPr lang="en-IN"/>
        </a:p>
      </dgm:t>
    </dgm:pt>
    <dgm:pt modelId="{7FC473B8-647F-4049-BB09-F184FD829C85}">
      <dgm:prSet phldrT="[Text]" custT="1"/>
      <dgm:spPr/>
      <dgm:t>
        <a:bodyPr/>
        <a:lstStyle/>
        <a:p>
          <a:r>
            <a:rPr lang="en-US" sz="1800" b="1" dirty="0"/>
            <a:t>Ability To Track price trends over time.</a:t>
          </a:r>
          <a:endParaRPr lang="en-IN" sz="1800" b="1" dirty="0"/>
        </a:p>
      </dgm:t>
    </dgm:pt>
    <dgm:pt modelId="{293C7B56-30B0-4817-8868-2A3766D6392C}" type="parTrans" cxnId="{FDF887DD-8636-4408-9741-DE3D8B3E3E89}">
      <dgm:prSet/>
      <dgm:spPr/>
      <dgm:t>
        <a:bodyPr/>
        <a:lstStyle/>
        <a:p>
          <a:endParaRPr lang="en-IN"/>
        </a:p>
      </dgm:t>
    </dgm:pt>
    <dgm:pt modelId="{66FE5152-1C3A-49CB-A531-37BD21CF68B5}" type="sibTrans" cxnId="{FDF887DD-8636-4408-9741-DE3D8B3E3E89}">
      <dgm:prSet/>
      <dgm:spPr/>
      <dgm:t>
        <a:bodyPr/>
        <a:lstStyle/>
        <a:p>
          <a:endParaRPr lang="en-IN"/>
        </a:p>
      </dgm:t>
    </dgm:pt>
    <dgm:pt modelId="{19881FE3-37B7-46E3-ACEF-432DFEB145E4}" type="pres">
      <dgm:prSet presAssocID="{A799E237-9B8B-4972-8A71-2031CFC00C7B}" presName="Name0" presStyleCnt="0">
        <dgm:presLayoutVars>
          <dgm:dir/>
          <dgm:animOne val="branch"/>
          <dgm:animLvl val="lvl"/>
        </dgm:presLayoutVars>
      </dgm:prSet>
      <dgm:spPr/>
    </dgm:pt>
    <dgm:pt modelId="{60CF210E-9316-4827-926E-14964F765D34}" type="pres">
      <dgm:prSet presAssocID="{A366E472-9EAD-41A4-9B72-039BA04F8E86}" presName="chaos" presStyleCnt="0"/>
      <dgm:spPr/>
    </dgm:pt>
    <dgm:pt modelId="{45196313-DADE-433F-931B-E1D94A2CAE16}" type="pres">
      <dgm:prSet presAssocID="{A366E472-9EAD-41A4-9B72-039BA04F8E86}" presName="parTx1" presStyleLbl="revTx" presStyleIdx="0" presStyleCnt="5"/>
      <dgm:spPr/>
    </dgm:pt>
    <dgm:pt modelId="{0AF256D9-84AB-4049-BAA0-A733EF5AE714}" type="pres">
      <dgm:prSet presAssocID="{A366E472-9EAD-41A4-9B72-039BA04F8E86}" presName="desTx1" presStyleLbl="revTx" presStyleIdx="1" presStyleCnt="5">
        <dgm:presLayoutVars>
          <dgm:bulletEnabled val="1"/>
        </dgm:presLayoutVars>
      </dgm:prSet>
      <dgm:spPr/>
    </dgm:pt>
    <dgm:pt modelId="{EEBAB342-6332-4366-B4A2-FEC06466E85C}" type="pres">
      <dgm:prSet presAssocID="{A366E472-9EAD-41A4-9B72-039BA04F8E86}" presName="c1" presStyleLbl="node1" presStyleIdx="0" presStyleCnt="19"/>
      <dgm:spPr/>
    </dgm:pt>
    <dgm:pt modelId="{FE22047A-954B-4EC2-8D52-89712542F154}" type="pres">
      <dgm:prSet presAssocID="{A366E472-9EAD-41A4-9B72-039BA04F8E86}" presName="c2" presStyleLbl="node1" presStyleIdx="1" presStyleCnt="19"/>
      <dgm:spPr/>
    </dgm:pt>
    <dgm:pt modelId="{7DA28F8E-0D24-4369-B590-5AA42D75C5BC}" type="pres">
      <dgm:prSet presAssocID="{A366E472-9EAD-41A4-9B72-039BA04F8E86}" presName="c3" presStyleLbl="node1" presStyleIdx="2" presStyleCnt="19"/>
      <dgm:spPr/>
    </dgm:pt>
    <dgm:pt modelId="{D74ACA57-6836-4DAE-BBDF-BEBD7036DA48}" type="pres">
      <dgm:prSet presAssocID="{A366E472-9EAD-41A4-9B72-039BA04F8E86}" presName="c4" presStyleLbl="node1" presStyleIdx="3" presStyleCnt="19"/>
      <dgm:spPr/>
    </dgm:pt>
    <dgm:pt modelId="{B2740604-CBCF-43DD-A34F-1FEF53374025}" type="pres">
      <dgm:prSet presAssocID="{A366E472-9EAD-41A4-9B72-039BA04F8E86}" presName="c5" presStyleLbl="node1" presStyleIdx="4" presStyleCnt="19"/>
      <dgm:spPr/>
    </dgm:pt>
    <dgm:pt modelId="{0513C641-FD9E-42B7-8D1E-50E9263CA922}" type="pres">
      <dgm:prSet presAssocID="{A366E472-9EAD-41A4-9B72-039BA04F8E86}" presName="c6" presStyleLbl="node1" presStyleIdx="5" presStyleCnt="19"/>
      <dgm:spPr/>
    </dgm:pt>
    <dgm:pt modelId="{8B26C92C-B292-43E4-BCD7-B1BA1E005544}" type="pres">
      <dgm:prSet presAssocID="{A366E472-9EAD-41A4-9B72-039BA04F8E86}" presName="c7" presStyleLbl="node1" presStyleIdx="6" presStyleCnt="19"/>
      <dgm:spPr/>
    </dgm:pt>
    <dgm:pt modelId="{930334E4-BEF1-4EAC-B0A9-555E038D8590}" type="pres">
      <dgm:prSet presAssocID="{A366E472-9EAD-41A4-9B72-039BA04F8E86}" presName="c8" presStyleLbl="node1" presStyleIdx="7" presStyleCnt="19"/>
      <dgm:spPr/>
    </dgm:pt>
    <dgm:pt modelId="{78328A33-1888-45AB-94F1-E42AA993806B}" type="pres">
      <dgm:prSet presAssocID="{A366E472-9EAD-41A4-9B72-039BA04F8E86}" presName="c9" presStyleLbl="node1" presStyleIdx="8" presStyleCnt="19"/>
      <dgm:spPr/>
    </dgm:pt>
    <dgm:pt modelId="{061D58FC-9F27-46AB-80B3-DE5B08A62109}" type="pres">
      <dgm:prSet presAssocID="{A366E472-9EAD-41A4-9B72-039BA04F8E86}" presName="c10" presStyleLbl="node1" presStyleIdx="9" presStyleCnt="19"/>
      <dgm:spPr/>
    </dgm:pt>
    <dgm:pt modelId="{A0688E9E-B14C-4CAA-97D0-2BB5A6E12ECC}" type="pres">
      <dgm:prSet presAssocID="{A366E472-9EAD-41A4-9B72-039BA04F8E86}" presName="c11" presStyleLbl="node1" presStyleIdx="10" presStyleCnt="19"/>
      <dgm:spPr/>
    </dgm:pt>
    <dgm:pt modelId="{EDF3F6EB-EF49-4224-9CE7-CCBE39E232DF}" type="pres">
      <dgm:prSet presAssocID="{A366E472-9EAD-41A4-9B72-039BA04F8E86}" presName="c12" presStyleLbl="node1" presStyleIdx="11" presStyleCnt="19"/>
      <dgm:spPr/>
    </dgm:pt>
    <dgm:pt modelId="{CAC2C8D0-0A41-49A7-9A5D-4987F33F8F75}" type="pres">
      <dgm:prSet presAssocID="{A366E472-9EAD-41A4-9B72-039BA04F8E86}" presName="c13" presStyleLbl="node1" presStyleIdx="12" presStyleCnt="19"/>
      <dgm:spPr/>
    </dgm:pt>
    <dgm:pt modelId="{D79F775D-D4F0-447A-A4E9-4603EFEAF576}" type="pres">
      <dgm:prSet presAssocID="{A366E472-9EAD-41A4-9B72-039BA04F8E86}" presName="c14" presStyleLbl="node1" presStyleIdx="13" presStyleCnt="19"/>
      <dgm:spPr/>
    </dgm:pt>
    <dgm:pt modelId="{1379EF9C-3D27-4AA9-B380-E8818B7A085F}" type="pres">
      <dgm:prSet presAssocID="{A366E472-9EAD-41A4-9B72-039BA04F8E86}" presName="c15" presStyleLbl="node1" presStyleIdx="14" presStyleCnt="19"/>
      <dgm:spPr/>
    </dgm:pt>
    <dgm:pt modelId="{DA65FC59-46AE-4964-A8A6-2BB566ACC40A}" type="pres">
      <dgm:prSet presAssocID="{A366E472-9EAD-41A4-9B72-039BA04F8E86}" presName="c16" presStyleLbl="node1" presStyleIdx="15" presStyleCnt="19"/>
      <dgm:spPr/>
    </dgm:pt>
    <dgm:pt modelId="{58401299-6A4F-4D1E-B9AB-6621954AA182}" type="pres">
      <dgm:prSet presAssocID="{A366E472-9EAD-41A4-9B72-039BA04F8E86}" presName="c17" presStyleLbl="node1" presStyleIdx="16" presStyleCnt="19"/>
      <dgm:spPr/>
    </dgm:pt>
    <dgm:pt modelId="{F6FE9564-5E34-4EC4-A520-6BCFD5E785B5}" type="pres">
      <dgm:prSet presAssocID="{A366E472-9EAD-41A4-9B72-039BA04F8E86}" presName="c18" presStyleLbl="node1" presStyleIdx="17" presStyleCnt="19"/>
      <dgm:spPr/>
    </dgm:pt>
    <dgm:pt modelId="{F3CD4291-4265-4380-80AD-7AB87DEE1E0D}" type="pres">
      <dgm:prSet presAssocID="{2CD3F4E7-B04F-4B80-8880-6F1515697839}" presName="chevronComposite1" presStyleCnt="0"/>
      <dgm:spPr/>
    </dgm:pt>
    <dgm:pt modelId="{429BB73C-663B-442E-961E-649899355A8E}" type="pres">
      <dgm:prSet presAssocID="{2CD3F4E7-B04F-4B80-8880-6F1515697839}" presName="chevron1" presStyleLbl="sibTrans2D1" presStyleIdx="0" presStyleCnt="2"/>
      <dgm:spPr/>
    </dgm:pt>
    <dgm:pt modelId="{4AF1B826-7268-4185-9A4A-543BE7D7AB9A}" type="pres">
      <dgm:prSet presAssocID="{2CD3F4E7-B04F-4B80-8880-6F1515697839}" presName="spChevron1" presStyleCnt="0"/>
      <dgm:spPr/>
    </dgm:pt>
    <dgm:pt modelId="{6D2E7F59-ECBE-46B7-88CB-9CA56F3002FB}" type="pres">
      <dgm:prSet presAssocID="{D18B254A-F0DE-4A95-A3EB-F6E24BE4F422}" presName="middle" presStyleCnt="0"/>
      <dgm:spPr/>
    </dgm:pt>
    <dgm:pt modelId="{4F1D8078-E828-4A82-BB1A-995244D3E991}" type="pres">
      <dgm:prSet presAssocID="{D18B254A-F0DE-4A95-A3EB-F6E24BE4F422}" presName="parTxMid" presStyleLbl="revTx" presStyleIdx="2" presStyleCnt="5"/>
      <dgm:spPr/>
    </dgm:pt>
    <dgm:pt modelId="{A66D292F-BCCD-457C-AD27-A4AB436DA731}" type="pres">
      <dgm:prSet presAssocID="{D18B254A-F0DE-4A95-A3EB-F6E24BE4F422}" presName="desTxMid" presStyleLbl="revTx" presStyleIdx="3" presStyleCnt="5" custScaleX="130297" custScaleY="114769">
        <dgm:presLayoutVars>
          <dgm:bulletEnabled val="1"/>
        </dgm:presLayoutVars>
      </dgm:prSet>
      <dgm:spPr/>
    </dgm:pt>
    <dgm:pt modelId="{E2C1E495-2E72-473A-A949-07ECE7A8146F}" type="pres">
      <dgm:prSet presAssocID="{D18B254A-F0DE-4A95-A3EB-F6E24BE4F422}" presName="spMid" presStyleCnt="0"/>
      <dgm:spPr/>
    </dgm:pt>
    <dgm:pt modelId="{FD2ACA09-570B-4B12-BB04-CD6491BA541F}" type="pres">
      <dgm:prSet presAssocID="{67D8EF8B-D0D5-4E6F-A942-D4174FC96FDA}" presName="chevronComposite1" presStyleCnt="0"/>
      <dgm:spPr/>
    </dgm:pt>
    <dgm:pt modelId="{9E4E5358-35B7-442E-A067-963E2D78620F}" type="pres">
      <dgm:prSet presAssocID="{67D8EF8B-D0D5-4E6F-A942-D4174FC96FDA}" presName="chevron1" presStyleLbl="sibTrans2D1" presStyleIdx="1" presStyleCnt="2"/>
      <dgm:spPr/>
    </dgm:pt>
    <dgm:pt modelId="{51CB0F15-0D43-40FA-9726-8FE946295D1D}" type="pres">
      <dgm:prSet presAssocID="{67D8EF8B-D0D5-4E6F-A942-D4174FC96FDA}" presName="spChevron1" presStyleCnt="0"/>
      <dgm:spPr/>
    </dgm:pt>
    <dgm:pt modelId="{8DCDA00B-12EE-4F37-AF89-B025D6D7F5D5}" type="pres">
      <dgm:prSet presAssocID="{A6C94118-E72B-4F9E-829B-8BBFFF6B033B}" presName="last" presStyleCnt="0"/>
      <dgm:spPr/>
    </dgm:pt>
    <dgm:pt modelId="{93638CCF-F366-4C56-9001-F02176D1D7F3}" type="pres">
      <dgm:prSet presAssocID="{A6C94118-E72B-4F9E-829B-8BBFFF6B033B}" presName="circleTx" presStyleLbl="node1" presStyleIdx="18" presStyleCnt="19"/>
      <dgm:spPr/>
    </dgm:pt>
    <dgm:pt modelId="{930BCD0A-875C-41F5-B307-1815149831B1}" type="pres">
      <dgm:prSet presAssocID="{A6C94118-E72B-4F9E-829B-8BBFFF6B033B}" presName="desTxN" presStyleLbl="revTx" presStyleIdx="4" presStyleCnt="5" custScaleX="120553" custLinFactNeighborX="-1041" custLinFactNeighborY="-562">
        <dgm:presLayoutVars>
          <dgm:bulletEnabled val="1"/>
        </dgm:presLayoutVars>
      </dgm:prSet>
      <dgm:spPr/>
    </dgm:pt>
    <dgm:pt modelId="{6647FA03-91B9-4E69-B633-F4F7C7A87EA2}" type="pres">
      <dgm:prSet presAssocID="{A6C94118-E72B-4F9E-829B-8BBFFF6B033B}" presName="spN" presStyleCnt="0"/>
      <dgm:spPr/>
    </dgm:pt>
  </dgm:ptLst>
  <dgm:cxnLst>
    <dgm:cxn modelId="{65B53C11-93E7-4E40-883E-FC1D0272A436}" srcId="{A799E237-9B8B-4972-8A71-2031CFC00C7B}" destId="{A366E472-9EAD-41A4-9B72-039BA04F8E86}" srcOrd="0" destOrd="0" parTransId="{25B643F6-06A4-478B-A3C4-EC7F96020117}" sibTransId="{2CD3F4E7-B04F-4B80-8880-6F1515697839}"/>
    <dgm:cxn modelId="{F87E4620-5EF4-4EB2-A069-55212A3E06C6}" type="presOf" srcId="{4FD95D3B-673D-4700-8306-03A909C52B9F}" destId="{A66D292F-BCCD-457C-AD27-A4AB436DA731}" srcOrd="0" destOrd="1" presId="urn:microsoft.com/office/officeart/2009/3/layout/RandomtoResultProcess"/>
    <dgm:cxn modelId="{CE3C4325-F5AE-408F-9402-D1C30401E2E0}" srcId="{D18B254A-F0DE-4A95-A3EB-F6E24BE4F422}" destId="{4FD95D3B-673D-4700-8306-03A909C52B9F}" srcOrd="1" destOrd="0" parTransId="{75B20838-2FA4-41A4-BDE3-A1BF725672F9}" sibTransId="{280391A9-5B64-40C7-9331-12B6CE29C03D}"/>
    <dgm:cxn modelId="{D8C78B41-3FCD-4E9D-BD18-A2AC29749E90}" srcId="{A799E237-9B8B-4972-8A71-2031CFC00C7B}" destId="{A6C94118-E72B-4F9E-829B-8BBFFF6B033B}" srcOrd="2" destOrd="0" parTransId="{AAE33C83-A647-498B-A9DE-21A796FF0655}" sibTransId="{EC266529-A086-4F4E-9B12-975FC991A73A}"/>
    <dgm:cxn modelId="{CA901F6F-BEDF-41AF-9CFC-C03D4924DC14}" srcId="{D18B254A-F0DE-4A95-A3EB-F6E24BE4F422}" destId="{0FBEC554-5144-4643-8CDA-33AB5D466603}" srcOrd="2" destOrd="0" parTransId="{553EF348-72B2-4B04-9F45-F47CE6F04D0A}" sibTransId="{AED64A0E-A0D0-45B8-B075-C0057E8E563C}"/>
    <dgm:cxn modelId="{3BC09156-AD12-46DA-9C4D-7DBED0691D8B}" type="presOf" srcId="{A366E472-9EAD-41A4-9B72-039BA04F8E86}" destId="{45196313-DADE-433F-931B-E1D94A2CAE16}" srcOrd="0" destOrd="0" presId="urn:microsoft.com/office/officeart/2009/3/layout/RandomtoResultProcess"/>
    <dgm:cxn modelId="{B3A56758-1D9F-48A0-A41D-CD65896E072C}" srcId="{A6C94118-E72B-4F9E-829B-8BBFFF6B033B}" destId="{464AA285-1A09-4501-837D-E9A0319826BF}" srcOrd="0" destOrd="0" parTransId="{328C8D56-D77E-4B57-AEF5-7140263204D6}" sibTransId="{E9A36508-D16C-4111-81C4-B2FEE08D20CC}"/>
    <dgm:cxn modelId="{E0F05A78-C0F5-4685-B54F-080ED3B231B5}" type="presOf" srcId="{0FBEC554-5144-4643-8CDA-33AB5D466603}" destId="{A66D292F-BCCD-457C-AD27-A4AB436DA731}" srcOrd="0" destOrd="2" presId="urn:microsoft.com/office/officeart/2009/3/layout/RandomtoResultProcess"/>
    <dgm:cxn modelId="{7B9AD886-164B-4FE0-B1B5-7EB6AD2EB2FA}" srcId="{A799E237-9B8B-4972-8A71-2031CFC00C7B}" destId="{D18B254A-F0DE-4A95-A3EB-F6E24BE4F422}" srcOrd="1" destOrd="0" parTransId="{E1E2E708-F0B6-4903-BBA9-136C79EAE705}" sibTransId="{67D8EF8B-D0D5-4E6F-A942-D4174FC96FDA}"/>
    <dgm:cxn modelId="{358DBB9B-8352-43B5-8758-3E8DFE8FD3CF}" srcId="{A366E472-9EAD-41A4-9B72-039BA04F8E86}" destId="{4202F9A3-1676-4AE2-AACC-1B1398732F36}" srcOrd="0" destOrd="0" parTransId="{A402725B-48A7-4485-B9FB-AB575F63CE59}" sibTransId="{CC82926E-6791-4A8D-A863-47F0B0CF3312}"/>
    <dgm:cxn modelId="{FE452CA4-98F8-4010-A403-26813BF6681E}" type="presOf" srcId="{7FC473B8-647F-4049-BB09-F184FD829C85}" destId="{A66D292F-BCCD-457C-AD27-A4AB436DA731}" srcOrd="0" destOrd="3" presId="urn:microsoft.com/office/officeart/2009/3/layout/RandomtoResultProcess"/>
    <dgm:cxn modelId="{A60441A4-A221-4374-9983-7417DFD36C2F}" type="presOf" srcId="{D18B254A-F0DE-4A95-A3EB-F6E24BE4F422}" destId="{4F1D8078-E828-4A82-BB1A-995244D3E991}" srcOrd="0" destOrd="0" presId="urn:microsoft.com/office/officeart/2009/3/layout/RandomtoResultProcess"/>
    <dgm:cxn modelId="{987D05AD-B82A-4565-A702-4E84B7EAB227}" srcId="{D18B254A-F0DE-4A95-A3EB-F6E24BE4F422}" destId="{DA2F403A-7610-4524-8440-A8D3232F7BD4}" srcOrd="0" destOrd="0" parTransId="{44BAF59B-B3CD-421F-BE7C-D05986AF2A83}" sibTransId="{02C5D46A-1748-4362-A974-8983BE9F4EA8}"/>
    <dgm:cxn modelId="{F5A579B2-B0E1-4247-BC8C-E1E1D6D309DE}" type="presOf" srcId="{464AA285-1A09-4501-837D-E9A0319826BF}" destId="{930BCD0A-875C-41F5-B307-1815149831B1}" srcOrd="0" destOrd="0" presId="urn:microsoft.com/office/officeart/2009/3/layout/RandomtoResultProcess"/>
    <dgm:cxn modelId="{D9A01BBB-4AE8-4D36-9185-3B10F6525513}" type="presOf" srcId="{4202F9A3-1676-4AE2-AACC-1B1398732F36}" destId="{0AF256D9-84AB-4049-BAA0-A733EF5AE714}" srcOrd="0" destOrd="0" presId="urn:microsoft.com/office/officeart/2009/3/layout/RandomtoResultProcess"/>
    <dgm:cxn modelId="{8C8C51C5-3DFD-459C-BA3D-2141B99340C9}" type="presOf" srcId="{A799E237-9B8B-4972-8A71-2031CFC00C7B}" destId="{19881FE3-37B7-46E3-ACEF-432DFEB145E4}" srcOrd="0" destOrd="0" presId="urn:microsoft.com/office/officeart/2009/3/layout/RandomtoResultProcess"/>
    <dgm:cxn modelId="{FDF887DD-8636-4408-9741-DE3D8B3E3E89}" srcId="{D18B254A-F0DE-4A95-A3EB-F6E24BE4F422}" destId="{7FC473B8-647F-4049-BB09-F184FD829C85}" srcOrd="3" destOrd="0" parTransId="{293C7B56-30B0-4817-8868-2A3766D6392C}" sibTransId="{66FE5152-1C3A-49CB-A531-37BD21CF68B5}"/>
    <dgm:cxn modelId="{214D86E5-3738-48D0-BBD2-4BEDB10D0FC7}" type="presOf" srcId="{DA2F403A-7610-4524-8440-A8D3232F7BD4}" destId="{A66D292F-BCCD-457C-AD27-A4AB436DA731}" srcOrd="0" destOrd="0" presId="urn:microsoft.com/office/officeart/2009/3/layout/RandomtoResultProcess"/>
    <dgm:cxn modelId="{9F6B94E8-65FC-427D-9D81-680E6DB188FB}" type="presOf" srcId="{A6C94118-E72B-4F9E-829B-8BBFFF6B033B}" destId="{93638CCF-F366-4C56-9001-F02176D1D7F3}" srcOrd="0" destOrd="0" presId="urn:microsoft.com/office/officeart/2009/3/layout/RandomtoResultProcess"/>
    <dgm:cxn modelId="{1EDA9156-C3F8-4ADA-BD50-66AE2336F4D5}" type="presParOf" srcId="{19881FE3-37B7-46E3-ACEF-432DFEB145E4}" destId="{60CF210E-9316-4827-926E-14964F765D34}" srcOrd="0" destOrd="0" presId="urn:microsoft.com/office/officeart/2009/3/layout/RandomtoResultProcess"/>
    <dgm:cxn modelId="{07BA2861-8537-4837-9932-05BC39E5F433}" type="presParOf" srcId="{60CF210E-9316-4827-926E-14964F765D34}" destId="{45196313-DADE-433F-931B-E1D94A2CAE16}" srcOrd="0" destOrd="0" presId="urn:microsoft.com/office/officeart/2009/3/layout/RandomtoResultProcess"/>
    <dgm:cxn modelId="{0DB76BF5-B9FE-48DE-8461-4B00E924EA4B}" type="presParOf" srcId="{60CF210E-9316-4827-926E-14964F765D34}" destId="{0AF256D9-84AB-4049-BAA0-A733EF5AE714}" srcOrd="1" destOrd="0" presId="urn:microsoft.com/office/officeart/2009/3/layout/RandomtoResultProcess"/>
    <dgm:cxn modelId="{AC208DE8-1543-488E-BECD-C1A1C1C4E062}" type="presParOf" srcId="{60CF210E-9316-4827-926E-14964F765D34}" destId="{EEBAB342-6332-4366-B4A2-FEC06466E85C}" srcOrd="2" destOrd="0" presId="urn:microsoft.com/office/officeart/2009/3/layout/RandomtoResultProcess"/>
    <dgm:cxn modelId="{F062CC2D-DCD5-4396-BD5A-6D87F3D506F7}" type="presParOf" srcId="{60CF210E-9316-4827-926E-14964F765D34}" destId="{FE22047A-954B-4EC2-8D52-89712542F154}" srcOrd="3" destOrd="0" presId="urn:microsoft.com/office/officeart/2009/3/layout/RandomtoResultProcess"/>
    <dgm:cxn modelId="{F66720C6-C520-451C-929E-F83B7D4AE917}" type="presParOf" srcId="{60CF210E-9316-4827-926E-14964F765D34}" destId="{7DA28F8E-0D24-4369-B590-5AA42D75C5BC}" srcOrd="4" destOrd="0" presId="urn:microsoft.com/office/officeart/2009/3/layout/RandomtoResultProcess"/>
    <dgm:cxn modelId="{F1B9F2CA-1127-49AD-A3BB-81EEB3F7E73C}" type="presParOf" srcId="{60CF210E-9316-4827-926E-14964F765D34}" destId="{D74ACA57-6836-4DAE-BBDF-BEBD7036DA48}" srcOrd="5" destOrd="0" presId="urn:microsoft.com/office/officeart/2009/3/layout/RandomtoResultProcess"/>
    <dgm:cxn modelId="{722BBFED-A738-4482-9C15-23CC7F0A3939}" type="presParOf" srcId="{60CF210E-9316-4827-926E-14964F765D34}" destId="{B2740604-CBCF-43DD-A34F-1FEF53374025}" srcOrd="6" destOrd="0" presId="urn:microsoft.com/office/officeart/2009/3/layout/RandomtoResultProcess"/>
    <dgm:cxn modelId="{14A30C9E-DDD8-4548-B4EE-0B99DC4137A8}" type="presParOf" srcId="{60CF210E-9316-4827-926E-14964F765D34}" destId="{0513C641-FD9E-42B7-8D1E-50E9263CA922}" srcOrd="7" destOrd="0" presId="urn:microsoft.com/office/officeart/2009/3/layout/RandomtoResultProcess"/>
    <dgm:cxn modelId="{1A27DCDD-7237-431A-AE07-2857B74C527D}" type="presParOf" srcId="{60CF210E-9316-4827-926E-14964F765D34}" destId="{8B26C92C-B292-43E4-BCD7-B1BA1E005544}" srcOrd="8" destOrd="0" presId="urn:microsoft.com/office/officeart/2009/3/layout/RandomtoResultProcess"/>
    <dgm:cxn modelId="{DFD098D5-28EC-4372-87D9-177874D9C00C}" type="presParOf" srcId="{60CF210E-9316-4827-926E-14964F765D34}" destId="{930334E4-BEF1-4EAC-B0A9-555E038D8590}" srcOrd="9" destOrd="0" presId="urn:microsoft.com/office/officeart/2009/3/layout/RandomtoResultProcess"/>
    <dgm:cxn modelId="{F5723BE4-C5D2-42BE-8DFE-0658C7F21D3B}" type="presParOf" srcId="{60CF210E-9316-4827-926E-14964F765D34}" destId="{78328A33-1888-45AB-94F1-E42AA993806B}" srcOrd="10" destOrd="0" presId="urn:microsoft.com/office/officeart/2009/3/layout/RandomtoResultProcess"/>
    <dgm:cxn modelId="{A34FC851-358B-40B3-89A6-C664727696A0}" type="presParOf" srcId="{60CF210E-9316-4827-926E-14964F765D34}" destId="{061D58FC-9F27-46AB-80B3-DE5B08A62109}" srcOrd="11" destOrd="0" presId="urn:microsoft.com/office/officeart/2009/3/layout/RandomtoResultProcess"/>
    <dgm:cxn modelId="{5F8BD32B-A6DC-4584-BF25-82AAB133B0D8}" type="presParOf" srcId="{60CF210E-9316-4827-926E-14964F765D34}" destId="{A0688E9E-B14C-4CAA-97D0-2BB5A6E12ECC}" srcOrd="12" destOrd="0" presId="urn:microsoft.com/office/officeart/2009/3/layout/RandomtoResultProcess"/>
    <dgm:cxn modelId="{9387A8CF-C9B7-4A0D-A9FD-4796C9D557A4}" type="presParOf" srcId="{60CF210E-9316-4827-926E-14964F765D34}" destId="{EDF3F6EB-EF49-4224-9CE7-CCBE39E232DF}" srcOrd="13" destOrd="0" presId="urn:microsoft.com/office/officeart/2009/3/layout/RandomtoResultProcess"/>
    <dgm:cxn modelId="{9B46F6DC-55FE-4133-9036-71A3A141BE21}" type="presParOf" srcId="{60CF210E-9316-4827-926E-14964F765D34}" destId="{CAC2C8D0-0A41-49A7-9A5D-4987F33F8F75}" srcOrd="14" destOrd="0" presId="urn:microsoft.com/office/officeart/2009/3/layout/RandomtoResultProcess"/>
    <dgm:cxn modelId="{80B1DFFF-D40B-492C-8C79-F53B07027EA4}" type="presParOf" srcId="{60CF210E-9316-4827-926E-14964F765D34}" destId="{D79F775D-D4F0-447A-A4E9-4603EFEAF576}" srcOrd="15" destOrd="0" presId="urn:microsoft.com/office/officeart/2009/3/layout/RandomtoResultProcess"/>
    <dgm:cxn modelId="{856DEB2B-EB2F-492D-AE54-9BE0A3F87FE2}" type="presParOf" srcId="{60CF210E-9316-4827-926E-14964F765D34}" destId="{1379EF9C-3D27-4AA9-B380-E8818B7A085F}" srcOrd="16" destOrd="0" presId="urn:microsoft.com/office/officeart/2009/3/layout/RandomtoResultProcess"/>
    <dgm:cxn modelId="{5AC9B3E4-7B32-4E6E-987E-0538F9A83BA1}" type="presParOf" srcId="{60CF210E-9316-4827-926E-14964F765D34}" destId="{DA65FC59-46AE-4964-A8A6-2BB566ACC40A}" srcOrd="17" destOrd="0" presId="urn:microsoft.com/office/officeart/2009/3/layout/RandomtoResultProcess"/>
    <dgm:cxn modelId="{154E695C-A9CC-40AF-B0B3-E53751E008D3}" type="presParOf" srcId="{60CF210E-9316-4827-926E-14964F765D34}" destId="{58401299-6A4F-4D1E-B9AB-6621954AA182}" srcOrd="18" destOrd="0" presId="urn:microsoft.com/office/officeart/2009/3/layout/RandomtoResultProcess"/>
    <dgm:cxn modelId="{52654814-CE7C-4926-8830-A7B252820B3F}" type="presParOf" srcId="{60CF210E-9316-4827-926E-14964F765D34}" destId="{F6FE9564-5E34-4EC4-A520-6BCFD5E785B5}" srcOrd="19" destOrd="0" presId="urn:microsoft.com/office/officeart/2009/3/layout/RandomtoResultProcess"/>
    <dgm:cxn modelId="{DC194E6E-C85C-48F1-82A2-BC60311C1352}" type="presParOf" srcId="{19881FE3-37B7-46E3-ACEF-432DFEB145E4}" destId="{F3CD4291-4265-4380-80AD-7AB87DEE1E0D}" srcOrd="1" destOrd="0" presId="urn:microsoft.com/office/officeart/2009/3/layout/RandomtoResultProcess"/>
    <dgm:cxn modelId="{7A7C9F33-075F-49F0-8168-1C7BBCD4320E}" type="presParOf" srcId="{F3CD4291-4265-4380-80AD-7AB87DEE1E0D}" destId="{429BB73C-663B-442E-961E-649899355A8E}" srcOrd="0" destOrd="0" presId="urn:microsoft.com/office/officeart/2009/3/layout/RandomtoResultProcess"/>
    <dgm:cxn modelId="{433F944A-DFD9-4B28-BEA9-F8CF8A222D07}" type="presParOf" srcId="{F3CD4291-4265-4380-80AD-7AB87DEE1E0D}" destId="{4AF1B826-7268-4185-9A4A-543BE7D7AB9A}" srcOrd="1" destOrd="0" presId="urn:microsoft.com/office/officeart/2009/3/layout/RandomtoResultProcess"/>
    <dgm:cxn modelId="{11B070CE-8DB5-41DF-AB47-FC500B9E3B5E}" type="presParOf" srcId="{19881FE3-37B7-46E3-ACEF-432DFEB145E4}" destId="{6D2E7F59-ECBE-46B7-88CB-9CA56F3002FB}" srcOrd="2" destOrd="0" presId="urn:microsoft.com/office/officeart/2009/3/layout/RandomtoResultProcess"/>
    <dgm:cxn modelId="{5CE6217F-4B67-4E46-8B57-8AA4A167E706}" type="presParOf" srcId="{6D2E7F59-ECBE-46B7-88CB-9CA56F3002FB}" destId="{4F1D8078-E828-4A82-BB1A-995244D3E991}" srcOrd="0" destOrd="0" presId="urn:microsoft.com/office/officeart/2009/3/layout/RandomtoResultProcess"/>
    <dgm:cxn modelId="{B11D854A-D662-4807-B344-DCD710127F88}" type="presParOf" srcId="{6D2E7F59-ECBE-46B7-88CB-9CA56F3002FB}" destId="{A66D292F-BCCD-457C-AD27-A4AB436DA731}" srcOrd="1" destOrd="0" presId="urn:microsoft.com/office/officeart/2009/3/layout/RandomtoResultProcess"/>
    <dgm:cxn modelId="{2CEEA741-E05C-4A6F-8E36-ED06E80290D8}" type="presParOf" srcId="{6D2E7F59-ECBE-46B7-88CB-9CA56F3002FB}" destId="{E2C1E495-2E72-473A-A949-07ECE7A8146F}" srcOrd="2" destOrd="0" presId="urn:microsoft.com/office/officeart/2009/3/layout/RandomtoResultProcess"/>
    <dgm:cxn modelId="{0FD30030-007F-40AC-84A2-5313B2CA433A}" type="presParOf" srcId="{19881FE3-37B7-46E3-ACEF-432DFEB145E4}" destId="{FD2ACA09-570B-4B12-BB04-CD6491BA541F}" srcOrd="3" destOrd="0" presId="urn:microsoft.com/office/officeart/2009/3/layout/RandomtoResultProcess"/>
    <dgm:cxn modelId="{F43166ED-6A20-436C-8969-C9BA8EC6190A}" type="presParOf" srcId="{FD2ACA09-570B-4B12-BB04-CD6491BA541F}" destId="{9E4E5358-35B7-442E-A067-963E2D78620F}" srcOrd="0" destOrd="0" presId="urn:microsoft.com/office/officeart/2009/3/layout/RandomtoResultProcess"/>
    <dgm:cxn modelId="{C8D95316-3FCF-4647-A290-2B5F3EE7F8DB}" type="presParOf" srcId="{FD2ACA09-570B-4B12-BB04-CD6491BA541F}" destId="{51CB0F15-0D43-40FA-9726-8FE946295D1D}" srcOrd="1" destOrd="0" presId="urn:microsoft.com/office/officeart/2009/3/layout/RandomtoResultProcess"/>
    <dgm:cxn modelId="{1EC1EAC3-297D-4D44-9535-3D36ABC2B57E}" type="presParOf" srcId="{19881FE3-37B7-46E3-ACEF-432DFEB145E4}" destId="{8DCDA00B-12EE-4F37-AF89-B025D6D7F5D5}" srcOrd="4" destOrd="0" presId="urn:microsoft.com/office/officeart/2009/3/layout/RandomtoResultProcess"/>
    <dgm:cxn modelId="{D5C201A9-DF5C-4CCD-B139-2FA74DC4F832}" type="presParOf" srcId="{8DCDA00B-12EE-4F37-AF89-B025D6D7F5D5}" destId="{93638CCF-F366-4C56-9001-F02176D1D7F3}" srcOrd="0" destOrd="0" presId="urn:microsoft.com/office/officeart/2009/3/layout/RandomtoResultProcess"/>
    <dgm:cxn modelId="{A3D7444B-1D2F-414E-9E90-2E1C25270B55}" type="presParOf" srcId="{8DCDA00B-12EE-4F37-AF89-B025D6D7F5D5}" destId="{930BCD0A-875C-41F5-B307-1815149831B1}" srcOrd="1" destOrd="0" presId="urn:microsoft.com/office/officeart/2009/3/layout/RandomtoResultProcess"/>
    <dgm:cxn modelId="{444B326A-03B3-42E1-95D8-E5D79D15FF8A}" type="presParOf" srcId="{8DCDA00B-12EE-4F37-AF89-B025D6D7F5D5}" destId="{6647FA03-91B9-4E69-B633-F4F7C7A87EA2}" srcOrd="2"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EBEA6-78FD-49DB-B0DD-963EAB887244}">
      <dsp:nvSpPr>
        <dsp:cNvPr id="0" name=""/>
        <dsp:cNvSpPr/>
      </dsp:nvSpPr>
      <dsp:spPr>
        <a:xfrm rot="16200000">
          <a:off x="-953550" y="974392"/>
          <a:ext cx="5014452" cy="3065667"/>
        </a:xfrm>
        <a:prstGeom prst="flowChartManualOperati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8546" bIns="0" numCol="1" spcCol="1270" anchor="t" anchorCtr="0">
          <a:noAutofit/>
        </a:bodyPr>
        <a:lstStyle/>
        <a:p>
          <a:pPr marL="0" lvl="0" indent="0" algn="l" defTabSz="1377950">
            <a:lnSpc>
              <a:spcPct val="90000"/>
            </a:lnSpc>
            <a:spcBef>
              <a:spcPct val="0"/>
            </a:spcBef>
            <a:spcAft>
              <a:spcPct val="35000"/>
            </a:spcAft>
            <a:buNone/>
          </a:pPr>
          <a:r>
            <a:rPr lang="en-US" sz="3100" b="1" kern="1200" dirty="0">
              <a:latin typeface="Bookman Old Style" panose="02050604050505020204" pitchFamily="18" charset="0"/>
            </a:rPr>
            <a:t>What?</a:t>
          </a:r>
          <a:endParaRPr lang="en-IN" sz="3100" b="1" kern="1200" dirty="0">
            <a:latin typeface="Bookman Old Style" panose="02050604050505020204" pitchFamily="18" charset="0"/>
          </a:endParaRPr>
        </a:p>
        <a:p>
          <a:pPr marL="228600" lvl="1" indent="-228600" algn="l" defTabSz="1066800">
            <a:lnSpc>
              <a:spcPct val="90000"/>
            </a:lnSpc>
            <a:spcBef>
              <a:spcPct val="0"/>
            </a:spcBef>
            <a:spcAft>
              <a:spcPct val="15000"/>
            </a:spcAft>
            <a:buChar char="•"/>
          </a:pPr>
          <a:r>
            <a:rPr lang="en-US" sz="2400" b="1" kern="1200" dirty="0"/>
            <a:t>Web Application that enables real-time price overview across various platforms.</a:t>
          </a:r>
          <a:endParaRPr lang="en-IN" sz="2400" b="1" kern="1200" dirty="0"/>
        </a:p>
      </dsp:txBody>
      <dsp:txXfrm rot="5400000">
        <a:off x="20843" y="1002889"/>
        <a:ext cx="3065667" cy="3008672"/>
      </dsp:txXfrm>
    </dsp:sp>
    <dsp:sp modelId="{2DA23788-D4C9-4838-9EC3-80832C43AED8}">
      <dsp:nvSpPr>
        <dsp:cNvPr id="0" name=""/>
        <dsp:cNvSpPr/>
      </dsp:nvSpPr>
      <dsp:spPr>
        <a:xfrm rot="16200000">
          <a:off x="2322378" y="974392"/>
          <a:ext cx="5014452" cy="3065667"/>
        </a:xfrm>
        <a:prstGeom prst="flowChartManualOperati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8546" bIns="0" numCol="1" spcCol="1270" anchor="t" anchorCtr="0">
          <a:noAutofit/>
        </a:bodyPr>
        <a:lstStyle/>
        <a:p>
          <a:pPr marL="0" lvl="0" indent="0" algn="l" defTabSz="1377950">
            <a:lnSpc>
              <a:spcPct val="90000"/>
            </a:lnSpc>
            <a:spcBef>
              <a:spcPct val="0"/>
            </a:spcBef>
            <a:spcAft>
              <a:spcPct val="35000"/>
            </a:spcAft>
            <a:buNone/>
          </a:pPr>
          <a:r>
            <a:rPr lang="en-US" sz="3100" b="1" kern="1200" dirty="0">
              <a:latin typeface="Bookman Old Style" panose="02050604050505020204" pitchFamily="18" charset="0"/>
            </a:rPr>
            <a:t>Purpose</a:t>
          </a:r>
          <a:endParaRPr lang="en-IN" sz="3100" b="1" kern="1200" dirty="0">
            <a:latin typeface="Bookman Old Style" panose="02050604050505020204" pitchFamily="18" charset="0"/>
          </a:endParaRPr>
        </a:p>
        <a:p>
          <a:pPr marL="228600" lvl="1" indent="-228600" algn="l" defTabSz="1066800">
            <a:lnSpc>
              <a:spcPct val="90000"/>
            </a:lnSpc>
            <a:spcBef>
              <a:spcPct val="0"/>
            </a:spcBef>
            <a:spcAft>
              <a:spcPct val="15000"/>
            </a:spcAft>
            <a:buChar char="•"/>
          </a:pPr>
          <a:r>
            <a:rPr lang="en-US" sz="2400" b="1" kern="1200" dirty="0"/>
            <a:t>Aims to streamline price benchmarking and help users find the most cost-effective options.</a:t>
          </a:r>
          <a:endParaRPr lang="en-IN" sz="2400" b="1" kern="1200" dirty="0"/>
        </a:p>
      </dsp:txBody>
      <dsp:txXfrm rot="5400000">
        <a:off x="3296771" y="1002889"/>
        <a:ext cx="3065667" cy="3008672"/>
      </dsp:txXfrm>
    </dsp:sp>
    <dsp:sp modelId="{3DB6E97A-0DD0-40B8-BAB4-252FECD24E42}">
      <dsp:nvSpPr>
        <dsp:cNvPr id="0" name=""/>
        <dsp:cNvSpPr/>
      </dsp:nvSpPr>
      <dsp:spPr>
        <a:xfrm rot="16200000">
          <a:off x="5617971" y="974392"/>
          <a:ext cx="5014452" cy="3065667"/>
        </a:xfrm>
        <a:prstGeom prst="flowChartManualOperati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8546" bIns="0" numCol="1" spcCol="1270" anchor="t" anchorCtr="0">
          <a:noAutofit/>
        </a:bodyPr>
        <a:lstStyle/>
        <a:p>
          <a:pPr marL="0" lvl="0" indent="0" algn="l" defTabSz="1377950">
            <a:lnSpc>
              <a:spcPct val="90000"/>
            </a:lnSpc>
            <a:spcBef>
              <a:spcPct val="0"/>
            </a:spcBef>
            <a:spcAft>
              <a:spcPct val="35000"/>
            </a:spcAft>
            <a:buNone/>
          </a:pPr>
          <a:r>
            <a:rPr lang="en-US" sz="3100" b="1" kern="1200" dirty="0">
              <a:latin typeface="Bookman Old Style" panose="02050604050505020204" pitchFamily="18" charset="0"/>
            </a:rPr>
            <a:t>Why?</a:t>
          </a:r>
          <a:endParaRPr lang="en-IN" sz="3100" b="1" kern="1200" dirty="0">
            <a:latin typeface="Bookman Old Style" panose="02050604050505020204" pitchFamily="18" charset="0"/>
          </a:endParaRPr>
        </a:p>
        <a:p>
          <a:pPr marL="228600" lvl="1" indent="-228600" algn="l" defTabSz="1066800">
            <a:lnSpc>
              <a:spcPct val="90000"/>
            </a:lnSpc>
            <a:spcBef>
              <a:spcPct val="0"/>
            </a:spcBef>
            <a:spcAft>
              <a:spcPct val="15000"/>
            </a:spcAft>
            <a:buChar char="•"/>
          </a:pPr>
          <a:r>
            <a:rPr lang="en-US" sz="2400" b="1" kern="1200" dirty="0"/>
            <a:t>Quickly go through real time prices and make data-driven purchasing decision, saving time and optimizing costs. </a:t>
          </a:r>
          <a:endParaRPr lang="en-IN" sz="2400" b="1" kern="1200" dirty="0"/>
        </a:p>
      </dsp:txBody>
      <dsp:txXfrm rot="5400000">
        <a:off x="6592364" y="1002889"/>
        <a:ext cx="3065667" cy="3008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96313-DADE-433F-931B-E1D94A2CAE16}">
      <dsp:nvSpPr>
        <dsp:cNvPr id="0" name=""/>
        <dsp:cNvSpPr/>
      </dsp:nvSpPr>
      <dsp:spPr>
        <a:xfrm>
          <a:off x="180234" y="1439039"/>
          <a:ext cx="2634441" cy="868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cap="none" spc="0" dirty="0">
              <a:ln w="0"/>
              <a:effectLst>
                <a:outerShdw blurRad="38100" dist="25400" dir="5400000" algn="ctr" rotWithShape="0">
                  <a:srgbClr val="6E747A">
                    <a:alpha val="43000"/>
                  </a:srgbClr>
                </a:outerShdw>
              </a:effectLst>
              <a:latin typeface="Bookman Old Style" panose="02050604050505020204" pitchFamily="18" charset="0"/>
            </a:rPr>
            <a:t>Existing Platforms</a:t>
          </a:r>
          <a:endParaRPr lang="en-IN" sz="2800" b="1" kern="1200" cap="none" spc="0" dirty="0">
            <a:ln w="0"/>
            <a:effectLst>
              <a:outerShdw blurRad="38100" dist="25400" dir="5400000" algn="ctr" rotWithShape="0">
                <a:srgbClr val="6E747A">
                  <a:alpha val="43000"/>
                </a:srgbClr>
              </a:outerShdw>
            </a:effectLst>
            <a:latin typeface="Bookman Old Style" panose="02050604050505020204" pitchFamily="18" charset="0"/>
          </a:endParaRPr>
        </a:p>
      </dsp:txBody>
      <dsp:txXfrm>
        <a:off x="180234" y="1439039"/>
        <a:ext cx="2634441" cy="868168"/>
      </dsp:txXfrm>
    </dsp:sp>
    <dsp:sp modelId="{0AF256D9-84AB-4049-BAA0-A733EF5AE714}">
      <dsp:nvSpPr>
        <dsp:cNvPr id="0" name=""/>
        <dsp:cNvSpPr/>
      </dsp:nvSpPr>
      <dsp:spPr>
        <a:xfrm>
          <a:off x="180234" y="3269707"/>
          <a:ext cx="2634441" cy="162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1" kern="1200" dirty="0"/>
            <a:t>Individual platforms such as E-Commerce Websites like Amazon, </a:t>
          </a:r>
          <a:r>
            <a:rPr lang="en-US" sz="2300" b="1" kern="1200" dirty="0" err="1"/>
            <a:t>Ebay</a:t>
          </a:r>
          <a:r>
            <a:rPr lang="en-US" sz="2300" b="1" kern="1200" dirty="0"/>
            <a:t>, etc.</a:t>
          </a:r>
          <a:endParaRPr lang="en-IN" sz="2300" b="1" kern="1200" dirty="0"/>
        </a:p>
      </dsp:txBody>
      <dsp:txXfrm>
        <a:off x="180234" y="3269707"/>
        <a:ext cx="2634441" cy="1626523"/>
      </dsp:txXfrm>
    </dsp:sp>
    <dsp:sp modelId="{EEBAB342-6332-4366-B4A2-FEC06466E85C}">
      <dsp:nvSpPr>
        <dsp:cNvPr id="0" name=""/>
        <dsp:cNvSpPr/>
      </dsp:nvSpPr>
      <dsp:spPr>
        <a:xfrm>
          <a:off x="177240" y="1174996"/>
          <a:ext cx="209557" cy="209557"/>
        </a:xfrm>
        <a:prstGeom prst="ellipse">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E22047A-954B-4EC2-8D52-89712542F154}">
      <dsp:nvSpPr>
        <dsp:cNvPr id="0" name=""/>
        <dsp:cNvSpPr/>
      </dsp:nvSpPr>
      <dsp:spPr>
        <a:xfrm>
          <a:off x="323930" y="881615"/>
          <a:ext cx="209557" cy="209557"/>
        </a:xfrm>
        <a:prstGeom prst="ellipse">
          <a:avLst/>
        </a:prstGeom>
        <a:gradFill rotWithShape="0">
          <a:gsLst>
            <a:gs pos="0">
              <a:schemeClr val="accent1">
                <a:shade val="50000"/>
                <a:hueOff val="42368"/>
                <a:satOff val="-1032"/>
                <a:lumOff val="4515"/>
                <a:alphaOff val="0"/>
                <a:satMod val="103000"/>
                <a:lumMod val="102000"/>
                <a:tint val="94000"/>
              </a:schemeClr>
            </a:gs>
            <a:gs pos="50000">
              <a:schemeClr val="accent1">
                <a:shade val="50000"/>
                <a:hueOff val="42368"/>
                <a:satOff val="-1032"/>
                <a:lumOff val="4515"/>
                <a:alphaOff val="0"/>
                <a:satMod val="110000"/>
                <a:lumMod val="100000"/>
                <a:shade val="100000"/>
              </a:schemeClr>
            </a:gs>
            <a:gs pos="100000">
              <a:schemeClr val="accent1">
                <a:shade val="50000"/>
                <a:hueOff val="42368"/>
                <a:satOff val="-1032"/>
                <a:lumOff val="451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DA28F8E-0D24-4369-B590-5AA42D75C5BC}">
      <dsp:nvSpPr>
        <dsp:cNvPr id="0" name=""/>
        <dsp:cNvSpPr/>
      </dsp:nvSpPr>
      <dsp:spPr>
        <a:xfrm>
          <a:off x="675988" y="940291"/>
          <a:ext cx="329305" cy="329305"/>
        </a:xfrm>
        <a:prstGeom prst="ellipse">
          <a:avLst/>
        </a:prstGeom>
        <a:gradFill rotWithShape="0">
          <a:gsLst>
            <a:gs pos="0">
              <a:schemeClr val="accent1">
                <a:shade val="50000"/>
                <a:hueOff val="84735"/>
                <a:satOff val="-2064"/>
                <a:lumOff val="9031"/>
                <a:alphaOff val="0"/>
                <a:satMod val="103000"/>
                <a:lumMod val="102000"/>
                <a:tint val="94000"/>
              </a:schemeClr>
            </a:gs>
            <a:gs pos="50000">
              <a:schemeClr val="accent1">
                <a:shade val="50000"/>
                <a:hueOff val="84735"/>
                <a:satOff val="-2064"/>
                <a:lumOff val="9031"/>
                <a:alphaOff val="0"/>
                <a:satMod val="110000"/>
                <a:lumMod val="100000"/>
                <a:shade val="100000"/>
              </a:schemeClr>
            </a:gs>
            <a:gs pos="100000">
              <a:schemeClr val="accent1">
                <a:shade val="50000"/>
                <a:hueOff val="84735"/>
                <a:satOff val="-2064"/>
                <a:lumOff val="903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74ACA57-6836-4DAE-BBDF-BEBD7036DA48}">
      <dsp:nvSpPr>
        <dsp:cNvPr id="0" name=""/>
        <dsp:cNvSpPr/>
      </dsp:nvSpPr>
      <dsp:spPr>
        <a:xfrm>
          <a:off x="969368" y="617572"/>
          <a:ext cx="209557" cy="209557"/>
        </a:xfrm>
        <a:prstGeom prst="ellipse">
          <a:avLst/>
        </a:prstGeom>
        <a:gradFill rotWithShape="0">
          <a:gsLst>
            <a:gs pos="0">
              <a:schemeClr val="accent1">
                <a:shade val="50000"/>
                <a:hueOff val="127103"/>
                <a:satOff val="-3095"/>
                <a:lumOff val="13546"/>
                <a:alphaOff val="0"/>
                <a:satMod val="103000"/>
                <a:lumMod val="102000"/>
                <a:tint val="94000"/>
              </a:schemeClr>
            </a:gs>
            <a:gs pos="50000">
              <a:schemeClr val="accent1">
                <a:shade val="50000"/>
                <a:hueOff val="127103"/>
                <a:satOff val="-3095"/>
                <a:lumOff val="13546"/>
                <a:alphaOff val="0"/>
                <a:satMod val="110000"/>
                <a:lumMod val="100000"/>
                <a:shade val="100000"/>
              </a:schemeClr>
            </a:gs>
            <a:gs pos="100000">
              <a:schemeClr val="accent1">
                <a:shade val="50000"/>
                <a:hueOff val="127103"/>
                <a:satOff val="-3095"/>
                <a:lumOff val="1354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2740604-CBCF-43DD-A34F-1FEF53374025}">
      <dsp:nvSpPr>
        <dsp:cNvPr id="0" name=""/>
        <dsp:cNvSpPr/>
      </dsp:nvSpPr>
      <dsp:spPr>
        <a:xfrm>
          <a:off x="1350764" y="500220"/>
          <a:ext cx="209557" cy="209557"/>
        </a:xfrm>
        <a:prstGeom prst="ellipse">
          <a:avLst/>
        </a:prstGeom>
        <a:gradFill rotWithShape="0">
          <a:gsLst>
            <a:gs pos="0">
              <a:schemeClr val="accent1">
                <a:shade val="50000"/>
                <a:hueOff val="169471"/>
                <a:satOff val="-4127"/>
                <a:lumOff val="18061"/>
                <a:alphaOff val="0"/>
                <a:satMod val="103000"/>
                <a:lumMod val="102000"/>
                <a:tint val="94000"/>
              </a:schemeClr>
            </a:gs>
            <a:gs pos="50000">
              <a:schemeClr val="accent1">
                <a:shade val="50000"/>
                <a:hueOff val="169471"/>
                <a:satOff val="-4127"/>
                <a:lumOff val="18061"/>
                <a:alphaOff val="0"/>
                <a:satMod val="110000"/>
                <a:lumMod val="100000"/>
                <a:shade val="100000"/>
              </a:schemeClr>
            </a:gs>
            <a:gs pos="100000">
              <a:schemeClr val="accent1">
                <a:shade val="50000"/>
                <a:hueOff val="169471"/>
                <a:satOff val="-4127"/>
                <a:lumOff val="180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513C641-FD9E-42B7-8D1E-50E9263CA922}">
      <dsp:nvSpPr>
        <dsp:cNvPr id="0" name=""/>
        <dsp:cNvSpPr/>
      </dsp:nvSpPr>
      <dsp:spPr>
        <a:xfrm>
          <a:off x="1820173" y="705587"/>
          <a:ext cx="209557" cy="209557"/>
        </a:xfrm>
        <a:prstGeom prst="ellipse">
          <a:avLst/>
        </a:prstGeom>
        <a:gradFill rotWithShape="0">
          <a:gsLst>
            <a:gs pos="0">
              <a:schemeClr val="accent1">
                <a:shade val="50000"/>
                <a:hueOff val="211839"/>
                <a:satOff val="-5159"/>
                <a:lumOff val="22577"/>
                <a:alphaOff val="0"/>
                <a:satMod val="103000"/>
                <a:lumMod val="102000"/>
                <a:tint val="94000"/>
              </a:schemeClr>
            </a:gs>
            <a:gs pos="50000">
              <a:schemeClr val="accent1">
                <a:shade val="50000"/>
                <a:hueOff val="211839"/>
                <a:satOff val="-5159"/>
                <a:lumOff val="22577"/>
                <a:alphaOff val="0"/>
                <a:satMod val="110000"/>
                <a:lumMod val="100000"/>
                <a:shade val="100000"/>
              </a:schemeClr>
            </a:gs>
            <a:gs pos="100000">
              <a:schemeClr val="accent1">
                <a:shade val="50000"/>
                <a:hueOff val="211839"/>
                <a:satOff val="-5159"/>
                <a:lumOff val="225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B26C92C-B292-43E4-BCD7-B1BA1E005544}">
      <dsp:nvSpPr>
        <dsp:cNvPr id="0" name=""/>
        <dsp:cNvSpPr/>
      </dsp:nvSpPr>
      <dsp:spPr>
        <a:xfrm>
          <a:off x="2113554" y="852277"/>
          <a:ext cx="329305" cy="329305"/>
        </a:xfrm>
        <a:prstGeom prst="ellipse">
          <a:avLst/>
        </a:prstGeom>
        <a:gradFill rotWithShape="0">
          <a:gsLst>
            <a:gs pos="0">
              <a:schemeClr val="accent1">
                <a:shade val="50000"/>
                <a:hueOff val="254206"/>
                <a:satOff val="-6191"/>
                <a:lumOff val="27092"/>
                <a:alphaOff val="0"/>
                <a:satMod val="103000"/>
                <a:lumMod val="102000"/>
                <a:tint val="94000"/>
              </a:schemeClr>
            </a:gs>
            <a:gs pos="50000">
              <a:schemeClr val="accent1">
                <a:shade val="50000"/>
                <a:hueOff val="254206"/>
                <a:satOff val="-6191"/>
                <a:lumOff val="27092"/>
                <a:alphaOff val="0"/>
                <a:satMod val="110000"/>
                <a:lumMod val="100000"/>
                <a:shade val="100000"/>
              </a:schemeClr>
            </a:gs>
            <a:gs pos="100000">
              <a:schemeClr val="accent1">
                <a:shade val="50000"/>
                <a:hueOff val="254206"/>
                <a:satOff val="-6191"/>
                <a:lumOff val="270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30334E4-BEF1-4EAC-B0A9-555E038D8590}">
      <dsp:nvSpPr>
        <dsp:cNvPr id="0" name=""/>
        <dsp:cNvSpPr/>
      </dsp:nvSpPr>
      <dsp:spPr>
        <a:xfrm>
          <a:off x="2524287" y="1174996"/>
          <a:ext cx="209557" cy="209557"/>
        </a:xfrm>
        <a:prstGeom prst="ellipse">
          <a:avLst/>
        </a:prstGeom>
        <a:gradFill rotWithShape="0">
          <a:gsLst>
            <a:gs pos="0">
              <a:schemeClr val="accent1">
                <a:shade val="50000"/>
                <a:hueOff val="296574"/>
                <a:satOff val="-7223"/>
                <a:lumOff val="31608"/>
                <a:alphaOff val="0"/>
                <a:satMod val="103000"/>
                <a:lumMod val="102000"/>
                <a:tint val="94000"/>
              </a:schemeClr>
            </a:gs>
            <a:gs pos="50000">
              <a:schemeClr val="accent1">
                <a:shade val="50000"/>
                <a:hueOff val="296574"/>
                <a:satOff val="-7223"/>
                <a:lumOff val="31608"/>
                <a:alphaOff val="0"/>
                <a:satMod val="110000"/>
                <a:lumMod val="100000"/>
                <a:shade val="100000"/>
              </a:schemeClr>
            </a:gs>
            <a:gs pos="100000">
              <a:schemeClr val="accent1">
                <a:shade val="50000"/>
                <a:hueOff val="296574"/>
                <a:satOff val="-7223"/>
                <a:lumOff val="31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8328A33-1888-45AB-94F1-E42AA993806B}">
      <dsp:nvSpPr>
        <dsp:cNvPr id="0" name=""/>
        <dsp:cNvSpPr/>
      </dsp:nvSpPr>
      <dsp:spPr>
        <a:xfrm>
          <a:off x="2700316" y="1497715"/>
          <a:ext cx="209557" cy="209557"/>
        </a:xfrm>
        <a:prstGeom prst="ellipse">
          <a:avLst/>
        </a:prstGeom>
        <a:gradFill rotWithShape="0">
          <a:gsLst>
            <a:gs pos="0">
              <a:schemeClr val="accent1">
                <a:shade val="50000"/>
                <a:hueOff val="338942"/>
                <a:satOff val="-8254"/>
                <a:lumOff val="36123"/>
                <a:alphaOff val="0"/>
                <a:satMod val="103000"/>
                <a:lumMod val="102000"/>
                <a:tint val="94000"/>
              </a:schemeClr>
            </a:gs>
            <a:gs pos="50000">
              <a:schemeClr val="accent1">
                <a:shade val="50000"/>
                <a:hueOff val="338942"/>
                <a:satOff val="-8254"/>
                <a:lumOff val="36123"/>
                <a:alphaOff val="0"/>
                <a:satMod val="110000"/>
                <a:lumMod val="100000"/>
                <a:shade val="100000"/>
              </a:schemeClr>
            </a:gs>
            <a:gs pos="100000">
              <a:schemeClr val="accent1">
                <a:shade val="50000"/>
                <a:hueOff val="338942"/>
                <a:satOff val="-8254"/>
                <a:lumOff val="361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61D58FC-9F27-46AB-80B3-DE5B08A62109}">
      <dsp:nvSpPr>
        <dsp:cNvPr id="0" name=""/>
        <dsp:cNvSpPr/>
      </dsp:nvSpPr>
      <dsp:spPr>
        <a:xfrm>
          <a:off x="1174735" y="881615"/>
          <a:ext cx="538862" cy="538862"/>
        </a:xfrm>
        <a:prstGeom prst="ellipse">
          <a:avLst/>
        </a:prstGeom>
        <a:gradFill rotWithShape="0">
          <a:gsLst>
            <a:gs pos="0">
              <a:schemeClr val="accent1">
                <a:shade val="50000"/>
                <a:hueOff val="381309"/>
                <a:satOff val="-9286"/>
                <a:lumOff val="40638"/>
                <a:alphaOff val="0"/>
                <a:satMod val="103000"/>
                <a:lumMod val="102000"/>
                <a:tint val="94000"/>
              </a:schemeClr>
            </a:gs>
            <a:gs pos="50000">
              <a:schemeClr val="accent1">
                <a:shade val="50000"/>
                <a:hueOff val="381309"/>
                <a:satOff val="-9286"/>
                <a:lumOff val="40638"/>
                <a:alphaOff val="0"/>
                <a:satMod val="110000"/>
                <a:lumMod val="100000"/>
                <a:shade val="100000"/>
              </a:schemeClr>
            </a:gs>
            <a:gs pos="100000">
              <a:schemeClr val="accent1">
                <a:shade val="50000"/>
                <a:hueOff val="381309"/>
                <a:satOff val="-9286"/>
                <a:lumOff val="406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688E9E-B14C-4CAA-97D0-2BB5A6E12ECC}">
      <dsp:nvSpPr>
        <dsp:cNvPr id="0" name=""/>
        <dsp:cNvSpPr/>
      </dsp:nvSpPr>
      <dsp:spPr>
        <a:xfrm>
          <a:off x="30549" y="1996463"/>
          <a:ext cx="209557" cy="209557"/>
        </a:xfrm>
        <a:prstGeom prst="ellipse">
          <a:avLst/>
        </a:prstGeom>
        <a:gradFill rotWithShape="0">
          <a:gsLst>
            <a:gs pos="0">
              <a:schemeClr val="accent1">
                <a:shade val="50000"/>
                <a:hueOff val="381309"/>
                <a:satOff val="-9286"/>
                <a:lumOff val="40638"/>
                <a:alphaOff val="0"/>
                <a:satMod val="103000"/>
                <a:lumMod val="102000"/>
                <a:tint val="94000"/>
              </a:schemeClr>
            </a:gs>
            <a:gs pos="50000">
              <a:schemeClr val="accent1">
                <a:shade val="50000"/>
                <a:hueOff val="381309"/>
                <a:satOff val="-9286"/>
                <a:lumOff val="40638"/>
                <a:alphaOff val="0"/>
                <a:satMod val="110000"/>
                <a:lumMod val="100000"/>
                <a:shade val="100000"/>
              </a:schemeClr>
            </a:gs>
            <a:gs pos="100000">
              <a:schemeClr val="accent1">
                <a:shade val="50000"/>
                <a:hueOff val="381309"/>
                <a:satOff val="-9286"/>
                <a:lumOff val="406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DF3F6EB-EF49-4224-9CE7-CCBE39E232DF}">
      <dsp:nvSpPr>
        <dsp:cNvPr id="0" name=""/>
        <dsp:cNvSpPr/>
      </dsp:nvSpPr>
      <dsp:spPr>
        <a:xfrm>
          <a:off x="206578" y="2260506"/>
          <a:ext cx="329305" cy="329305"/>
        </a:xfrm>
        <a:prstGeom prst="ellipse">
          <a:avLst/>
        </a:prstGeom>
        <a:gradFill rotWithShape="0">
          <a:gsLst>
            <a:gs pos="0">
              <a:schemeClr val="accent1">
                <a:shade val="50000"/>
                <a:hueOff val="338942"/>
                <a:satOff val="-8254"/>
                <a:lumOff val="36123"/>
                <a:alphaOff val="0"/>
                <a:satMod val="103000"/>
                <a:lumMod val="102000"/>
                <a:tint val="94000"/>
              </a:schemeClr>
            </a:gs>
            <a:gs pos="50000">
              <a:schemeClr val="accent1">
                <a:shade val="50000"/>
                <a:hueOff val="338942"/>
                <a:satOff val="-8254"/>
                <a:lumOff val="36123"/>
                <a:alphaOff val="0"/>
                <a:satMod val="110000"/>
                <a:lumMod val="100000"/>
                <a:shade val="100000"/>
              </a:schemeClr>
            </a:gs>
            <a:gs pos="100000">
              <a:schemeClr val="accent1">
                <a:shade val="50000"/>
                <a:hueOff val="338942"/>
                <a:satOff val="-8254"/>
                <a:lumOff val="361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AC2C8D0-0A41-49A7-9A5D-4987F33F8F75}">
      <dsp:nvSpPr>
        <dsp:cNvPr id="0" name=""/>
        <dsp:cNvSpPr/>
      </dsp:nvSpPr>
      <dsp:spPr>
        <a:xfrm>
          <a:off x="646649" y="2495210"/>
          <a:ext cx="478989" cy="478989"/>
        </a:xfrm>
        <a:prstGeom prst="ellipse">
          <a:avLst/>
        </a:prstGeom>
        <a:gradFill rotWithShape="0">
          <a:gsLst>
            <a:gs pos="0">
              <a:schemeClr val="accent1">
                <a:shade val="50000"/>
                <a:hueOff val="296574"/>
                <a:satOff val="-7223"/>
                <a:lumOff val="31608"/>
                <a:alphaOff val="0"/>
                <a:satMod val="103000"/>
                <a:lumMod val="102000"/>
                <a:tint val="94000"/>
              </a:schemeClr>
            </a:gs>
            <a:gs pos="50000">
              <a:schemeClr val="accent1">
                <a:shade val="50000"/>
                <a:hueOff val="296574"/>
                <a:satOff val="-7223"/>
                <a:lumOff val="31608"/>
                <a:alphaOff val="0"/>
                <a:satMod val="110000"/>
                <a:lumMod val="100000"/>
                <a:shade val="100000"/>
              </a:schemeClr>
            </a:gs>
            <a:gs pos="100000">
              <a:schemeClr val="accent1">
                <a:shade val="50000"/>
                <a:hueOff val="296574"/>
                <a:satOff val="-7223"/>
                <a:lumOff val="31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79F775D-D4F0-447A-A4E9-4603EFEAF576}">
      <dsp:nvSpPr>
        <dsp:cNvPr id="0" name=""/>
        <dsp:cNvSpPr/>
      </dsp:nvSpPr>
      <dsp:spPr>
        <a:xfrm>
          <a:off x="1262749" y="2876606"/>
          <a:ext cx="209557" cy="209557"/>
        </a:xfrm>
        <a:prstGeom prst="ellipse">
          <a:avLst/>
        </a:prstGeom>
        <a:gradFill rotWithShape="0">
          <a:gsLst>
            <a:gs pos="0">
              <a:schemeClr val="accent1">
                <a:shade val="50000"/>
                <a:hueOff val="254206"/>
                <a:satOff val="-6191"/>
                <a:lumOff val="27092"/>
                <a:alphaOff val="0"/>
                <a:satMod val="103000"/>
                <a:lumMod val="102000"/>
                <a:tint val="94000"/>
              </a:schemeClr>
            </a:gs>
            <a:gs pos="50000">
              <a:schemeClr val="accent1">
                <a:shade val="50000"/>
                <a:hueOff val="254206"/>
                <a:satOff val="-6191"/>
                <a:lumOff val="27092"/>
                <a:alphaOff val="0"/>
                <a:satMod val="110000"/>
                <a:lumMod val="100000"/>
                <a:shade val="100000"/>
              </a:schemeClr>
            </a:gs>
            <a:gs pos="100000">
              <a:schemeClr val="accent1">
                <a:shade val="50000"/>
                <a:hueOff val="254206"/>
                <a:satOff val="-6191"/>
                <a:lumOff val="270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379EF9C-3D27-4AA9-B380-E8818B7A085F}">
      <dsp:nvSpPr>
        <dsp:cNvPr id="0" name=""/>
        <dsp:cNvSpPr/>
      </dsp:nvSpPr>
      <dsp:spPr>
        <a:xfrm>
          <a:off x="1380102" y="2495210"/>
          <a:ext cx="329305" cy="329305"/>
        </a:xfrm>
        <a:prstGeom prst="ellipse">
          <a:avLst/>
        </a:prstGeom>
        <a:gradFill rotWithShape="0">
          <a:gsLst>
            <a:gs pos="0">
              <a:schemeClr val="accent1">
                <a:shade val="50000"/>
                <a:hueOff val="211839"/>
                <a:satOff val="-5159"/>
                <a:lumOff val="22577"/>
                <a:alphaOff val="0"/>
                <a:satMod val="103000"/>
                <a:lumMod val="102000"/>
                <a:tint val="94000"/>
              </a:schemeClr>
            </a:gs>
            <a:gs pos="50000">
              <a:schemeClr val="accent1">
                <a:shade val="50000"/>
                <a:hueOff val="211839"/>
                <a:satOff val="-5159"/>
                <a:lumOff val="22577"/>
                <a:alphaOff val="0"/>
                <a:satMod val="110000"/>
                <a:lumMod val="100000"/>
                <a:shade val="100000"/>
              </a:schemeClr>
            </a:gs>
            <a:gs pos="100000">
              <a:schemeClr val="accent1">
                <a:shade val="50000"/>
                <a:hueOff val="211839"/>
                <a:satOff val="-5159"/>
                <a:lumOff val="225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A65FC59-46AE-4964-A8A6-2BB566ACC40A}">
      <dsp:nvSpPr>
        <dsp:cNvPr id="0" name=""/>
        <dsp:cNvSpPr/>
      </dsp:nvSpPr>
      <dsp:spPr>
        <a:xfrm>
          <a:off x="1673483" y="2905944"/>
          <a:ext cx="209557" cy="209557"/>
        </a:xfrm>
        <a:prstGeom prst="ellipse">
          <a:avLst/>
        </a:prstGeom>
        <a:gradFill rotWithShape="0">
          <a:gsLst>
            <a:gs pos="0">
              <a:schemeClr val="accent1">
                <a:shade val="50000"/>
                <a:hueOff val="169471"/>
                <a:satOff val="-4127"/>
                <a:lumOff val="18061"/>
                <a:alphaOff val="0"/>
                <a:satMod val="103000"/>
                <a:lumMod val="102000"/>
                <a:tint val="94000"/>
              </a:schemeClr>
            </a:gs>
            <a:gs pos="50000">
              <a:schemeClr val="accent1">
                <a:shade val="50000"/>
                <a:hueOff val="169471"/>
                <a:satOff val="-4127"/>
                <a:lumOff val="18061"/>
                <a:alphaOff val="0"/>
                <a:satMod val="110000"/>
                <a:lumMod val="100000"/>
                <a:shade val="100000"/>
              </a:schemeClr>
            </a:gs>
            <a:gs pos="100000">
              <a:schemeClr val="accent1">
                <a:shade val="50000"/>
                <a:hueOff val="169471"/>
                <a:satOff val="-4127"/>
                <a:lumOff val="180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401299-6A4F-4D1E-B9AB-6621954AA182}">
      <dsp:nvSpPr>
        <dsp:cNvPr id="0" name=""/>
        <dsp:cNvSpPr/>
      </dsp:nvSpPr>
      <dsp:spPr>
        <a:xfrm>
          <a:off x="1937526" y="2436534"/>
          <a:ext cx="478989" cy="478989"/>
        </a:xfrm>
        <a:prstGeom prst="ellipse">
          <a:avLst/>
        </a:prstGeom>
        <a:gradFill rotWithShape="0">
          <a:gsLst>
            <a:gs pos="0">
              <a:schemeClr val="accent1">
                <a:shade val="50000"/>
                <a:hueOff val="127103"/>
                <a:satOff val="-3095"/>
                <a:lumOff val="13546"/>
                <a:alphaOff val="0"/>
                <a:satMod val="103000"/>
                <a:lumMod val="102000"/>
                <a:tint val="94000"/>
              </a:schemeClr>
            </a:gs>
            <a:gs pos="50000">
              <a:schemeClr val="accent1">
                <a:shade val="50000"/>
                <a:hueOff val="127103"/>
                <a:satOff val="-3095"/>
                <a:lumOff val="13546"/>
                <a:alphaOff val="0"/>
                <a:satMod val="110000"/>
                <a:lumMod val="100000"/>
                <a:shade val="100000"/>
              </a:schemeClr>
            </a:gs>
            <a:gs pos="100000">
              <a:schemeClr val="accent1">
                <a:shade val="50000"/>
                <a:hueOff val="127103"/>
                <a:satOff val="-3095"/>
                <a:lumOff val="1354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6FE9564-5E34-4EC4-A520-6BCFD5E785B5}">
      <dsp:nvSpPr>
        <dsp:cNvPr id="0" name=""/>
        <dsp:cNvSpPr/>
      </dsp:nvSpPr>
      <dsp:spPr>
        <a:xfrm>
          <a:off x="2582964" y="2319182"/>
          <a:ext cx="329305" cy="329305"/>
        </a:xfrm>
        <a:prstGeom prst="ellipse">
          <a:avLst/>
        </a:prstGeom>
        <a:gradFill rotWithShape="0">
          <a:gsLst>
            <a:gs pos="0">
              <a:schemeClr val="accent1">
                <a:shade val="50000"/>
                <a:hueOff val="84735"/>
                <a:satOff val="-2064"/>
                <a:lumOff val="9031"/>
                <a:alphaOff val="0"/>
                <a:satMod val="103000"/>
                <a:lumMod val="102000"/>
                <a:tint val="94000"/>
              </a:schemeClr>
            </a:gs>
            <a:gs pos="50000">
              <a:schemeClr val="accent1">
                <a:shade val="50000"/>
                <a:hueOff val="84735"/>
                <a:satOff val="-2064"/>
                <a:lumOff val="9031"/>
                <a:alphaOff val="0"/>
                <a:satMod val="110000"/>
                <a:lumMod val="100000"/>
                <a:shade val="100000"/>
              </a:schemeClr>
            </a:gs>
            <a:gs pos="100000">
              <a:schemeClr val="accent1">
                <a:shade val="50000"/>
                <a:hueOff val="84735"/>
                <a:satOff val="-2064"/>
                <a:lumOff val="903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9BB73C-663B-442E-961E-649899355A8E}">
      <dsp:nvSpPr>
        <dsp:cNvPr id="0" name=""/>
        <dsp:cNvSpPr/>
      </dsp:nvSpPr>
      <dsp:spPr>
        <a:xfrm>
          <a:off x="2912269" y="939803"/>
          <a:ext cx="967122" cy="1846341"/>
        </a:xfrm>
        <a:prstGeom prst="chevron">
          <a:avLst>
            <a:gd name="adj" fmla="val 62310"/>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1D8078-E828-4A82-BB1A-995244D3E991}">
      <dsp:nvSpPr>
        <dsp:cNvPr id="0" name=""/>
        <dsp:cNvSpPr/>
      </dsp:nvSpPr>
      <dsp:spPr>
        <a:xfrm>
          <a:off x="4278949" y="940700"/>
          <a:ext cx="2637606" cy="1846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cap="none" spc="0" dirty="0">
              <a:ln w="0"/>
              <a:effectLst>
                <a:outerShdw blurRad="38100" dist="25400" dir="5400000" algn="ctr" rotWithShape="0">
                  <a:srgbClr val="6E747A">
                    <a:alpha val="43000"/>
                  </a:srgbClr>
                </a:outerShdw>
              </a:effectLst>
              <a:latin typeface="Bookman Old Style" panose="02050604050505020204" pitchFamily="18" charset="0"/>
            </a:rPr>
            <a:t>Limitations of existing applications</a:t>
          </a:r>
          <a:endParaRPr lang="en-IN" sz="2800" b="1" kern="1200" cap="none" spc="0" dirty="0">
            <a:ln w="0"/>
            <a:effectLst>
              <a:outerShdw blurRad="38100" dist="25400" dir="5400000" algn="ctr" rotWithShape="0">
                <a:srgbClr val="6E747A">
                  <a:alpha val="43000"/>
                </a:srgbClr>
              </a:outerShdw>
            </a:effectLst>
            <a:latin typeface="Bookman Old Style" panose="02050604050505020204" pitchFamily="18" charset="0"/>
          </a:endParaRPr>
        </a:p>
      </dsp:txBody>
      <dsp:txXfrm>
        <a:off x="4278949" y="940700"/>
        <a:ext cx="2637606" cy="1846324"/>
      </dsp:txXfrm>
    </dsp:sp>
    <dsp:sp modelId="{A66D292F-BCCD-457C-AD27-A4AB436DA731}">
      <dsp:nvSpPr>
        <dsp:cNvPr id="0" name=""/>
        <dsp:cNvSpPr/>
      </dsp:nvSpPr>
      <dsp:spPr>
        <a:xfrm>
          <a:off x="3879391" y="3149596"/>
          <a:ext cx="3436721" cy="1866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71450" lvl="1" indent="-171450" algn="l" defTabSz="800100">
            <a:lnSpc>
              <a:spcPct val="90000"/>
            </a:lnSpc>
            <a:spcBef>
              <a:spcPct val="0"/>
            </a:spcBef>
            <a:spcAft>
              <a:spcPct val="15000"/>
            </a:spcAft>
            <a:buChar char="•"/>
          </a:pPr>
          <a:endParaRPr lang="en-IN" sz="1800" b="1" kern="1200" dirty="0">
            <a:solidFill>
              <a:schemeClr val="bg1"/>
            </a:solidFill>
          </a:endParaRPr>
        </a:p>
        <a:p>
          <a:pPr marL="171450" lvl="1" indent="-171450" algn="l" defTabSz="800100">
            <a:lnSpc>
              <a:spcPct val="90000"/>
            </a:lnSpc>
            <a:spcBef>
              <a:spcPct val="0"/>
            </a:spcBef>
            <a:spcAft>
              <a:spcPct val="15000"/>
            </a:spcAft>
            <a:buChar char="•"/>
          </a:pPr>
          <a:r>
            <a:rPr lang="en-US" sz="1800" b="1" kern="1200" dirty="0"/>
            <a:t>Lack Of Real-Time Data</a:t>
          </a:r>
          <a:endParaRPr lang="en-IN" sz="1800" b="1" kern="1200" dirty="0"/>
        </a:p>
        <a:p>
          <a:pPr marL="171450" lvl="1" indent="-171450" algn="l" defTabSz="800100">
            <a:lnSpc>
              <a:spcPct val="90000"/>
            </a:lnSpc>
            <a:spcBef>
              <a:spcPct val="0"/>
            </a:spcBef>
            <a:spcAft>
              <a:spcPct val="15000"/>
            </a:spcAft>
            <a:buChar char="•"/>
          </a:pPr>
          <a:r>
            <a:rPr lang="en-US" sz="1800" b="1" kern="1200" dirty="0"/>
            <a:t>Broad Coverage</a:t>
          </a:r>
          <a:endParaRPr lang="en-IN" sz="1800" b="1" kern="1200" dirty="0"/>
        </a:p>
        <a:p>
          <a:pPr marL="171450" lvl="1" indent="-171450" algn="l" defTabSz="800100">
            <a:lnSpc>
              <a:spcPct val="90000"/>
            </a:lnSpc>
            <a:spcBef>
              <a:spcPct val="0"/>
            </a:spcBef>
            <a:spcAft>
              <a:spcPct val="15000"/>
            </a:spcAft>
            <a:buChar char="•"/>
          </a:pPr>
          <a:r>
            <a:rPr lang="en-US" sz="1800" b="1" kern="1200" dirty="0"/>
            <a:t>Ability To Track price trends over time.</a:t>
          </a:r>
          <a:endParaRPr lang="en-IN" sz="1800" b="1" kern="1200" dirty="0"/>
        </a:p>
      </dsp:txBody>
      <dsp:txXfrm>
        <a:off x="3879391" y="3149596"/>
        <a:ext cx="3436721" cy="1866745"/>
      </dsp:txXfrm>
    </dsp:sp>
    <dsp:sp modelId="{9E4E5358-35B7-442E-A067-963E2D78620F}">
      <dsp:nvSpPr>
        <dsp:cNvPr id="0" name=""/>
        <dsp:cNvSpPr/>
      </dsp:nvSpPr>
      <dsp:spPr>
        <a:xfrm>
          <a:off x="7316113" y="939803"/>
          <a:ext cx="967122" cy="1846341"/>
        </a:xfrm>
        <a:prstGeom prst="chevron">
          <a:avLst>
            <a:gd name="adj" fmla="val 62310"/>
          </a:avLst>
        </a:prstGeom>
        <a:gradFill rotWithShape="0">
          <a:gsLst>
            <a:gs pos="0">
              <a:schemeClr val="accent1">
                <a:shade val="90000"/>
                <a:hueOff val="415426"/>
                <a:satOff val="-8871"/>
                <a:lumOff val="33109"/>
                <a:alphaOff val="0"/>
                <a:satMod val="103000"/>
                <a:lumMod val="102000"/>
                <a:tint val="94000"/>
              </a:schemeClr>
            </a:gs>
            <a:gs pos="50000">
              <a:schemeClr val="accent1">
                <a:shade val="90000"/>
                <a:hueOff val="415426"/>
                <a:satOff val="-8871"/>
                <a:lumOff val="33109"/>
                <a:alphaOff val="0"/>
                <a:satMod val="110000"/>
                <a:lumMod val="100000"/>
                <a:shade val="100000"/>
              </a:schemeClr>
            </a:gs>
            <a:gs pos="100000">
              <a:schemeClr val="accent1">
                <a:shade val="90000"/>
                <a:hueOff val="415426"/>
                <a:satOff val="-8871"/>
                <a:lumOff val="331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3638CCF-F366-4C56-9001-F02176D1D7F3}">
      <dsp:nvSpPr>
        <dsp:cNvPr id="0" name=""/>
        <dsp:cNvSpPr/>
      </dsp:nvSpPr>
      <dsp:spPr>
        <a:xfrm>
          <a:off x="8752109" y="808820"/>
          <a:ext cx="2241965" cy="2241965"/>
        </a:xfrm>
        <a:prstGeom prst="ellipse">
          <a:avLst/>
        </a:prstGeom>
        <a:gradFill rotWithShape="0">
          <a:gsLst>
            <a:gs pos="0">
              <a:schemeClr val="accent1">
                <a:shade val="50000"/>
                <a:hueOff val="42368"/>
                <a:satOff val="-1032"/>
                <a:lumOff val="4515"/>
                <a:alphaOff val="0"/>
                <a:satMod val="103000"/>
                <a:lumMod val="102000"/>
                <a:tint val="94000"/>
              </a:schemeClr>
            </a:gs>
            <a:gs pos="50000">
              <a:schemeClr val="accent1">
                <a:shade val="50000"/>
                <a:hueOff val="42368"/>
                <a:satOff val="-1032"/>
                <a:lumOff val="4515"/>
                <a:alphaOff val="0"/>
                <a:satMod val="110000"/>
                <a:lumMod val="100000"/>
                <a:shade val="100000"/>
              </a:schemeClr>
            </a:gs>
            <a:gs pos="100000">
              <a:schemeClr val="accent1">
                <a:shade val="50000"/>
                <a:hueOff val="42368"/>
                <a:satOff val="-1032"/>
                <a:lumOff val="451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b="1" kern="1200" cap="none" spc="0" dirty="0">
              <a:ln w="0"/>
              <a:effectLst>
                <a:outerShdw blurRad="38100" dist="25400" dir="5400000" algn="ctr" rotWithShape="0">
                  <a:srgbClr val="6E747A">
                    <a:alpha val="43000"/>
                  </a:srgbClr>
                </a:outerShdw>
              </a:effectLst>
              <a:latin typeface="Bookman Old Style" panose="02050604050505020204" pitchFamily="18" charset="0"/>
            </a:rPr>
            <a:t>Our Solution</a:t>
          </a:r>
          <a:endParaRPr lang="en-IN" sz="1600" b="1" kern="1200" cap="none" spc="0" dirty="0">
            <a:ln w="0"/>
            <a:effectLst>
              <a:outerShdw blurRad="38100" dist="25400" dir="5400000" algn="ctr" rotWithShape="0">
                <a:srgbClr val="6E747A">
                  <a:alpha val="43000"/>
                </a:srgbClr>
              </a:outerShdw>
            </a:effectLst>
            <a:latin typeface="Bookman Old Style" panose="02050604050505020204" pitchFamily="18" charset="0"/>
          </a:endParaRPr>
        </a:p>
      </dsp:txBody>
      <dsp:txXfrm>
        <a:off x="9080437" y="1137148"/>
        <a:ext cx="1585309" cy="1585309"/>
      </dsp:txXfrm>
    </dsp:sp>
    <dsp:sp modelId="{930BCD0A-875C-41F5-B307-1815149831B1}">
      <dsp:nvSpPr>
        <dsp:cNvPr id="0" name=""/>
        <dsp:cNvSpPr/>
      </dsp:nvSpPr>
      <dsp:spPr>
        <a:xfrm>
          <a:off x="8255778" y="3260565"/>
          <a:ext cx="3179713" cy="162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b="1" kern="1200"/>
            <a:t>CostCompass offers real-time price comparisons from multiple sources, with trend analysis and a scalable database for accurate and informed decision making.</a:t>
          </a:r>
          <a:endParaRPr lang="en-US" sz="1800" b="1" kern="1200" dirty="0"/>
        </a:p>
      </dsp:txBody>
      <dsp:txXfrm>
        <a:off x="8255778" y="3260565"/>
        <a:ext cx="3179713" cy="162652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F922A-EA72-40F7-84EA-70E250BD2DD2}"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2FEE2-663E-4BFF-BD42-29733B3D3D39}" type="slidenum">
              <a:rPr lang="en-IN" smtClean="0"/>
              <a:t>‹#›</a:t>
            </a:fld>
            <a:endParaRPr lang="en-IN"/>
          </a:p>
        </p:txBody>
      </p:sp>
    </p:spTree>
    <p:extLst>
      <p:ext uri="{BB962C8B-B14F-4D97-AF65-F5344CB8AC3E}">
        <p14:creationId xmlns:p14="http://schemas.microsoft.com/office/powerpoint/2010/main" val="2047537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808-1B4B-CEBC-3521-C47B6903EC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002754-74E9-BB31-CD43-28753BB229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9CD38B-B58C-F3C7-42BA-61E81C61B62E}"/>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5" name="Footer Placeholder 4">
            <a:extLst>
              <a:ext uri="{FF2B5EF4-FFF2-40B4-BE49-F238E27FC236}">
                <a16:creationId xmlns:a16="http://schemas.microsoft.com/office/drawing/2014/main" id="{98B84E3F-56DB-7966-1AE0-8AAFF0C63E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F72B09-DDDC-9B7F-30E6-C7E6F751F345}"/>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3358634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65927-9A84-D6DA-09A7-5BADB43452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2C568B-8FAC-1E16-0FA7-96DB6802D6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BA4823-C4DD-0F1A-58CD-8E27572C5411}"/>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5" name="Footer Placeholder 4">
            <a:extLst>
              <a:ext uri="{FF2B5EF4-FFF2-40B4-BE49-F238E27FC236}">
                <a16:creationId xmlns:a16="http://schemas.microsoft.com/office/drawing/2014/main" id="{503EE6E4-E5E3-32BA-C489-3E9F3A6EB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01F18B-DC02-C945-2239-9A40B4A9F360}"/>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206078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EA85E-80C6-B967-45E7-C8A1264256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5A593F-5E65-FFD9-616D-AA1AFA049C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41C037-ED0A-48E4-D239-6BEBE29DE7F4}"/>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5" name="Footer Placeholder 4">
            <a:extLst>
              <a:ext uri="{FF2B5EF4-FFF2-40B4-BE49-F238E27FC236}">
                <a16:creationId xmlns:a16="http://schemas.microsoft.com/office/drawing/2014/main" id="{43A089FC-2C3B-81EC-F994-15A03533D7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142A6-8FF5-557E-54D6-F0225275FF94}"/>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108850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B864-2BB7-6F26-C7BB-01BD9CB074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B4B717-A63A-0EC8-BB63-A6B1589445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7D4D9F-AFB9-DE03-8418-BCB2E3A4BED1}"/>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5" name="Footer Placeholder 4">
            <a:extLst>
              <a:ext uri="{FF2B5EF4-FFF2-40B4-BE49-F238E27FC236}">
                <a16:creationId xmlns:a16="http://schemas.microsoft.com/office/drawing/2014/main" id="{06AEE903-897F-F8A6-6DED-102E0AAB1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69C54E-E252-A6C7-197C-89AFA50783F7}"/>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273621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2200-DF06-D5FB-BF89-0AD57F7B6F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61ED64-3F81-C66E-FA34-C1C50652D1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70FE53-D1F1-ACF4-20F0-2652D5D39020}"/>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5" name="Footer Placeholder 4">
            <a:extLst>
              <a:ext uri="{FF2B5EF4-FFF2-40B4-BE49-F238E27FC236}">
                <a16:creationId xmlns:a16="http://schemas.microsoft.com/office/drawing/2014/main" id="{59CC35B9-1B67-93CC-74DD-48C804DD3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9F5FC7-6233-0861-0DEE-2AED2D1E3DD5}"/>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365906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4AAE-7F3A-D379-3B6C-407013AF31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56D7EB-68C4-ED4B-C79D-B06A4DF27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455BE4-E25A-A583-DE69-61EE620710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7ADBEF-7A50-53C7-6DBC-38312B05EE44}"/>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6" name="Footer Placeholder 5">
            <a:extLst>
              <a:ext uri="{FF2B5EF4-FFF2-40B4-BE49-F238E27FC236}">
                <a16:creationId xmlns:a16="http://schemas.microsoft.com/office/drawing/2014/main" id="{0D04BE88-CFC0-A4A3-D692-D81F7C226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AF5144-E64F-41F9-74F4-829FC1A20951}"/>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67260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FDFE-A1F8-645F-3429-560C17B97D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2A862A-4F53-E770-8CC4-9B02A4B7A8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2ABAA-5C49-BD3E-BAA1-D93B657C4E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5D6664-4181-3094-F025-FDA173C76E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0391D4-595A-9101-B98F-1236CC1AB5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214D06-40CB-1AB7-4476-E3640761E223}"/>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8" name="Footer Placeholder 7">
            <a:extLst>
              <a:ext uri="{FF2B5EF4-FFF2-40B4-BE49-F238E27FC236}">
                <a16:creationId xmlns:a16="http://schemas.microsoft.com/office/drawing/2014/main" id="{1E234AEE-EB0E-AF36-72D5-473456B7DC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B318D7-3372-8120-16D2-F0DBB5100A0A}"/>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174313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6E50-D1F2-AC9D-01B5-C1B1695752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22529F-E91A-7ABD-9C1A-8D878285959C}"/>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4" name="Footer Placeholder 3">
            <a:extLst>
              <a:ext uri="{FF2B5EF4-FFF2-40B4-BE49-F238E27FC236}">
                <a16:creationId xmlns:a16="http://schemas.microsoft.com/office/drawing/2014/main" id="{AE1260BB-C0F8-432F-1F7C-6B97144305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51E94B-03AB-F0B3-8765-B9D27E230A12}"/>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56576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8ACF2E-C81A-6390-C9D7-F52CE0F2A2E1}"/>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3" name="Footer Placeholder 2">
            <a:extLst>
              <a:ext uri="{FF2B5EF4-FFF2-40B4-BE49-F238E27FC236}">
                <a16:creationId xmlns:a16="http://schemas.microsoft.com/office/drawing/2014/main" id="{00946B54-9CB2-6385-8970-4A5F24B52B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6091E8-DBB8-80E4-A7F2-B40B10212823}"/>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277577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93C0-5004-AB39-6D13-A3C6A7D8E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920A1F-E39F-B20D-9505-4CF8F9933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BEC00A-CDE8-3D5F-DD28-0C983AF0B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BC8A27-CEDB-A2A5-FAF7-8869653F3787}"/>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6" name="Footer Placeholder 5">
            <a:extLst>
              <a:ext uri="{FF2B5EF4-FFF2-40B4-BE49-F238E27FC236}">
                <a16:creationId xmlns:a16="http://schemas.microsoft.com/office/drawing/2014/main" id="{4584A95C-C657-C000-DAD1-F5A53EDF7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61FF0-BBD0-E7E0-BCB8-404034864637}"/>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49395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5751-A5B3-132B-6524-F1A7767E0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A19091-131D-3A40-264E-B889F7EE1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1736C9-F2A7-9160-1EF6-F7E94E3A9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D46AB4-5432-B17E-2E4B-24A4948DABC7}"/>
              </a:ext>
            </a:extLst>
          </p:cNvPr>
          <p:cNvSpPr>
            <a:spLocks noGrp="1"/>
          </p:cNvSpPr>
          <p:nvPr>
            <p:ph type="dt" sz="half" idx="10"/>
          </p:nvPr>
        </p:nvSpPr>
        <p:spPr/>
        <p:txBody>
          <a:bodyPr/>
          <a:lstStyle/>
          <a:p>
            <a:fld id="{96CD94B3-529E-4609-B2ED-8684B97B54DB}" type="datetimeFigureOut">
              <a:rPr lang="en-IN" smtClean="0"/>
              <a:t>18-10-2024</a:t>
            </a:fld>
            <a:endParaRPr lang="en-IN"/>
          </a:p>
        </p:txBody>
      </p:sp>
      <p:sp>
        <p:nvSpPr>
          <p:cNvPr id="6" name="Footer Placeholder 5">
            <a:extLst>
              <a:ext uri="{FF2B5EF4-FFF2-40B4-BE49-F238E27FC236}">
                <a16:creationId xmlns:a16="http://schemas.microsoft.com/office/drawing/2014/main" id="{D161DD0C-CE24-96AF-E981-DBF082F175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576A5-9F63-6A12-F3E1-028678E35088}"/>
              </a:ext>
            </a:extLst>
          </p:cNvPr>
          <p:cNvSpPr>
            <a:spLocks noGrp="1"/>
          </p:cNvSpPr>
          <p:nvPr>
            <p:ph type="sldNum" sz="quarter" idx="12"/>
          </p:nvPr>
        </p:nvSpPr>
        <p:spPr/>
        <p:txBody>
          <a:bodyPr/>
          <a:lstStyle/>
          <a:p>
            <a:fld id="{E2797D03-4AAF-4F43-BBF8-FEA927496F9A}" type="slidenum">
              <a:rPr lang="en-IN" smtClean="0"/>
              <a:t>‹#›</a:t>
            </a:fld>
            <a:endParaRPr lang="en-IN"/>
          </a:p>
        </p:txBody>
      </p:sp>
    </p:spTree>
    <p:extLst>
      <p:ext uri="{BB962C8B-B14F-4D97-AF65-F5344CB8AC3E}">
        <p14:creationId xmlns:p14="http://schemas.microsoft.com/office/powerpoint/2010/main" val="815016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D3A6FA-FDF4-F13A-37F9-3F2C79DA8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4FFC96-5B0C-42ED-3F27-B9151E47C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171EF4-884A-C63C-A752-1F531DD289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D94B3-529E-4609-B2ED-8684B97B54DB}" type="datetimeFigureOut">
              <a:rPr lang="en-IN" smtClean="0"/>
              <a:t>18-10-2024</a:t>
            </a:fld>
            <a:endParaRPr lang="en-IN"/>
          </a:p>
        </p:txBody>
      </p:sp>
      <p:sp>
        <p:nvSpPr>
          <p:cNvPr id="5" name="Footer Placeholder 4">
            <a:extLst>
              <a:ext uri="{FF2B5EF4-FFF2-40B4-BE49-F238E27FC236}">
                <a16:creationId xmlns:a16="http://schemas.microsoft.com/office/drawing/2014/main" id="{AA7D2486-D94F-661F-4EAD-45F275BC3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CC93DE-CE5C-3565-270E-03A70D363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97D03-4AAF-4F43-BBF8-FEA927496F9A}" type="slidenum">
              <a:rPr lang="en-IN" smtClean="0"/>
              <a:t>‹#›</a:t>
            </a:fld>
            <a:endParaRPr lang="en-IN"/>
          </a:p>
        </p:txBody>
      </p:sp>
    </p:spTree>
    <p:extLst>
      <p:ext uri="{BB962C8B-B14F-4D97-AF65-F5344CB8AC3E}">
        <p14:creationId xmlns:p14="http://schemas.microsoft.com/office/powerpoint/2010/main" val="133398657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F00E4F-49D0-9203-5113-46C14740B5A3}"/>
              </a:ext>
            </a:extLst>
          </p:cNvPr>
          <p:cNvSpPr txBox="1"/>
          <p:nvPr/>
        </p:nvSpPr>
        <p:spPr>
          <a:xfrm>
            <a:off x="8476816" y="5364033"/>
            <a:ext cx="3506153" cy="1200329"/>
          </a:xfrm>
          <a:prstGeom prst="rect">
            <a:avLst/>
          </a:prstGeom>
          <a:noFill/>
        </p:spPr>
        <p:txBody>
          <a:bodyPr wrap="none" rtlCol="0">
            <a:spAutoFit/>
          </a:bodyPr>
          <a:lstStyle/>
          <a:p>
            <a:r>
              <a:rPr lang="en-US" b="1" dirty="0"/>
              <a:t>21911A0548 – P. Harsh</a:t>
            </a:r>
          </a:p>
          <a:p>
            <a:r>
              <a:rPr lang="en-US" b="1" dirty="0"/>
              <a:t>21911A0525 – G. Bala Satya Sai</a:t>
            </a:r>
          </a:p>
          <a:p>
            <a:r>
              <a:rPr lang="en-US" b="1" dirty="0"/>
              <a:t>21911A0507 – </a:t>
            </a:r>
            <a:r>
              <a:rPr lang="en-US" b="1" dirty="0" err="1"/>
              <a:t>Barmala</a:t>
            </a:r>
            <a:r>
              <a:rPr lang="en-US" b="1" dirty="0"/>
              <a:t> Venu</a:t>
            </a:r>
          </a:p>
          <a:p>
            <a:r>
              <a:rPr lang="en-US" b="1" dirty="0"/>
              <a:t>21911A0564 – </a:t>
            </a:r>
            <a:r>
              <a:rPr lang="en-US" b="1" dirty="0" err="1"/>
              <a:t>Vanumu</a:t>
            </a:r>
            <a:r>
              <a:rPr lang="en-US" b="1" dirty="0"/>
              <a:t> Shashidhar</a:t>
            </a:r>
            <a:endParaRPr lang="en-IN" b="1" dirty="0"/>
          </a:p>
        </p:txBody>
      </p:sp>
      <p:sp>
        <p:nvSpPr>
          <p:cNvPr id="4" name="TextBox 3">
            <a:extLst>
              <a:ext uri="{FF2B5EF4-FFF2-40B4-BE49-F238E27FC236}">
                <a16:creationId xmlns:a16="http://schemas.microsoft.com/office/drawing/2014/main" id="{C8F36612-FD20-822B-310B-4613551E8B28}"/>
              </a:ext>
            </a:extLst>
          </p:cNvPr>
          <p:cNvSpPr txBox="1"/>
          <p:nvPr/>
        </p:nvSpPr>
        <p:spPr>
          <a:xfrm>
            <a:off x="3001209" y="1947555"/>
            <a:ext cx="6189580" cy="923330"/>
          </a:xfrm>
          <a:prstGeom prst="rect">
            <a:avLst/>
          </a:prstGeom>
          <a:noFill/>
        </p:spPr>
        <p:txBody>
          <a:bodyPr wrap="none" rtlCol="0">
            <a:spAutoFit/>
          </a:bodyPr>
          <a:lstStyle/>
          <a:p>
            <a:r>
              <a:rPr lang="en-US" sz="5400" dirty="0">
                <a:latin typeface="Copperplate Gothic Bold" panose="020E0705020206020404" pitchFamily="34" charset="0"/>
              </a:rPr>
              <a:t>COSTCOMPASS</a:t>
            </a:r>
            <a:endParaRPr lang="en-IN" sz="5400" dirty="0">
              <a:latin typeface="Copperplate Gothic Bold" panose="020E0705020206020404" pitchFamily="34" charset="0"/>
            </a:endParaRPr>
          </a:p>
        </p:txBody>
      </p:sp>
      <p:sp>
        <p:nvSpPr>
          <p:cNvPr id="8" name="TextBox 7">
            <a:extLst>
              <a:ext uri="{FF2B5EF4-FFF2-40B4-BE49-F238E27FC236}">
                <a16:creationId xmlns:a16="http://schemas.microsoft.com/office/drawing/2014/main" id="{259A4C87-E9BA-AF01-9AD0-1461CF60350E}"/>
              </a:ext>
            </a:extLst>
          </p:cNvPr>
          <p:cNvSpPr txBox="1"/>
          <p:nvPr/>
        </p:nvSpPr>
        <p:spPr>
          <a:xfrm>
            <a:off x="2316247" y="3015925"/>
            <a:ext cx="7559505" cy="523220"/>
          </a:xfrm>
          <a:prstGeom prst="rect">
            <a:avLst/>
          </a:prstGeom>
          <a:noFill/>
        </p:spPr>
        <p:txBody>
          <a:bodyPr wrap="none" rtlCol="0">
            <a:spAutoFit/>
          </a:bodyPr>
          <a:lstStyle/>
          <a:p>
            <a:r>
              <a:rPr lang="en-US" sz="2800" dirty="0">
                <a:latin typeface="Copperplate Gothic Bold" panose="020E0705020206020404" pitchFamily="34" charset="0"/>
              </a:rPr>
              <a:t>Navigate the Best Prices, Every time</a:t>
            </a:r>
            <a:endParaRPr lang="en-IN" sz="2800" dirty="0">
              <a:latin typeface="Copperplate Gothic Bold" panose="020E0705020206020404" pitchFamily="34" charset="0"/>
            </a:endParaRPr>
          </a:p>
        </p:txBody>
      </p:sp>
      <p:sp>
        <p:nvSpPr>
          <p:cNvPr id="2" name="TextBox 1">
            <a:extLst>
              <a:ext uri="{FF2B5EF4-FFF2-40B4-BE49-F238E27FC236}">
                <a16:creationId xmlns:a16="http://schemas.microsoft.com/office/drawing/2014/main" id="{3F4841D4-E56E-1EC8-B659-57D45AE645BB}"/>
              </a:ext>
            </a:extLst>
          </p:cNvPr>
          <p:cNvSpPr txBox="1"/>
          <p:nvPr/>
        </p:nvSpPr>
        <p:spPr>
          <a:xfrm>
            <a:off x="285135" y="5369485"/>
            <a:ext cx="1697965" cy="707886"/>
          </a:xfrm>
          <a:prstGeom prst="rect">
            <a:avLst/>
          </a:prstGeom>
          <a:noFill/>
        </p:spPr>
        <p:txBody>
          <a:bodyPr wrap="none" rtlCol="0">
            <a:spAutoFit/>
          </a:bodyPr>
          <a:lstStyle/>
          <a:p>
            <a:r>
              <a:rPr lang="en-US" sz="2000" b="1" dirty="0"/>
              <a:t>Project Guide:</a:t>
            </a:r>
            <a:br>
              <a:rPr lang="en-US" sz="2000" b="1" dirty="0"/>
            </a:br>
            <a:r>
              <a:rPr lang="en-US" sz="2000" b="1" dirty="0"/>
              <a:t>G. Surekha</a:t>
            </a:r>
            <a:endParaRPr lang="en-IN" sz="2000" b="1" dirty="0"/>
          </a:p>
        </p:txBody>
      </p:sp>
      <p:pic>
        <p:nvPicPr>
          <p:cNvPr id="3" name="Picture 2" descr="Course Selection">
            <a:extLst>
              <a:ext uri="{FF2B5EF4-FFF2-40B4-BE49-F238E27FC236}">
                <a16:creationId xmlns:a16="http://schemas.microsoft.com/office/drawing/2014/main" id="{F551B687-93CA-3202-5B78-D5DE2C080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35" y="172679"/>
            <a:ext cx="2031112" cy="72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27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2A8945-EDA9-305B-31E8-585FD323072F}"/>
              </a:ext>
            </a:extLst>
          </p:cNvPr>
          <p:cNvSpPr>
            <a:spLocks noGrp="1"/>
          </p:cNvSpPr>
          <p:nvPr>
            <p:ph type="title"/>
          </p:nvPr>
        </p:nvSpPr>
        <p:spPr/>
        <p:txBody>
          <a:bodyPr/>
          <a:lstStyle/>
          <a:p>
            <a:pPr algn="ctr"/>
            <a:r>
              <a:rPr lang="en-US" b="1" dirty="0">
                <a:latin typeface="Bookman Old Style" panose="02050604050505020204" pitchFamily="18" charset="0"/>
              </a:rPr>
              <a:t>MODULES</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86FD8946-B145-5FCC-F7FB-2AA6C70E7039}"/>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Autofit/>
          </a:bodyPr>
          <a:lstStyle/>
          <a:p>
            <a:pPr marL="342900" indent="-342900">
              <a:lnSpc>
                <a:spcPct val="100000"/>
              </a:lnSpc>
              <a:buFont typeface="+mj-lt"/>
              <a:buAutoNum type="arabicPeriod"/>
            </a:pPr>
            <a:r>
              <a:rPr lang="en-US" sz="4400" b="1" dirty="0"/>
              <a:t>User Interface (UI) Module</a:t>
            </a:r>
            <a:endParaRPr lang="en-US" sz="3600" b="1" dirty="0"/>
          </a:p>
          <a:p>
            <a:pPr marL="342900" indent="-342900">
              <a:lnSpc>
                <a:spcPct val="100000"/>
              </a:lnSpc>
              <a:buFont typeface="+mj-lt"/>
              <a:buAutoNum type="arabicPeriod"/>
            </a:pPr>
            <a:r>
              <a:rPr lang="en-US" sz="4400" b="1" dirty="0"/>
              <a:t>Web Scraping Module</a:t>
            </a:r>
            <a:endParaRPr lang="en-US" sz="3600" b="1" dirty="0"/>
          </a:p>
          <a:p>
            <a:pPr marL="342900" indent="-342900">
              <a:lnSpc>
                <a:spcPct val="100000"/>
              </a:lnSpc>
              <a:buFont typeface="+mj-lt"/>
              <a:buAutoNum type="arabicPeriod"/>
            </a:pPr>
            <a:r>
              <a:rPr lang="en-US" sz="4400" b="1" dirty="0"/>
              <a:t>Backend Processing Module</a:t>
            </a:r>
            <a:endParaRPr lang="en-US" sz="3200" b="1" dirty="0"/>
          </a:p>
          <a:p>
            <a:pPr marL="342900" indent="-342900">
              <a:lnSpc>
                <a:spcPct val="100000"/>
              </a:lnSpc>
              <a:buFont typeface="+mj-lt"/>
              <a:buAutoNum type="arabicPeriod"/>
            </a:pPr>
            <a:r>
              <a:rPr lang="en-US" sz="4400" b="1" dirty="0"/>
              <a:t>SQL Database Module</a:t>
            </a:r>
            <a:endParaRPr lang="en-US" sz="3200" b="1" dirty="0"/>
          </a:p>
        </p:txBody>
      </p:sp>
    </p:spTree>
    <p:extLst>
      <p:ext uri="{BB962C8B-B14F-4D97-AF65-F5344CB8AC3E}">
        <p14:creationId xmlns:p14="http://schemas.microsoft.com/office/powerpoint/2010/main" val="131971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938B1D-5D8A-9E78-DF09-5FEE0C3C0A8F}"/>
              </a:ext>
            </a:extLst>
          </p:cNvPr>
          <p:cNvSpPr>
            <a:spLocks noGrp="1"/>
          </p:cNvSpPr>
          <p:nvPr>
            <p:ph type="title"/>
          </p:nvPr>
        </p:nvSpPr>
        <p:spPr/>
        <p:txBody>
          <a:bodyPr/>
          <a:lstStyle/>
          <a:p>
            <a:pPr algn="ctr"/>
            <a:r>
              <a:rPr lang="en-US" b="1" dirty="0">
                <a:latin typeface="Bookman Old Style" panose="02050604050505020204" pitchFamily="18" charset="0"/>
              </a:rPr>
              <a:t>MODULES</a:t>
            </a:r>
            <a:endParaRPr lang="en-IN" dirty="0">
              <a:latin typeface="Bookman Old Style" panose="02050604050505020204" pitchFamily="18" charset="0"/>
            </a:endParaRPr>
          </a:p>
        </p:txBody>
      </p:sp>
      <p:sp>
        <p:nvSpPr>
          <p:cNvPr id="6" name="Content Placeholder 5">
            <a:extLst>
              <a:ext uri="{FF2B5EF4-FFF2-40B4-BE49-F238E27FC236}">
                <a16:creationId xmlns:a16="http://schemas.microsoft.com/office/drawing/2014/main" id="{30BEE137-C94B-1BF4-F2C2-4AB07626C145}"/>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pPr marL="0" indent="0">
              <a:lnSpc>
                <a:spcPct val="100000"/>
              </a:lnSpc>
              <a:buNone/>
            </a:pPr>
            <a:r>
              <a:rPr lang="en-US" sz="3600" b="1" dirty="0"/>
              <a:t>1. User Interface (UI) Module</a:t>
            </a:r>
            <a:endParaRPr lang="en-US" sz="2800" b="1" dirty="0"/>
          </a:p>
          <a:p>
            <a:pPr marL="0" indent="0">
              <a:lnSpc>
                <a:spcPct val="100000"/>
              </a:lnSpc>
              <a:buNone/>
            </a:pPr>
            <a:r>
              <a:rPr lang="en-US" sz="2800" dirty="0"/>
              <a:t>   - </a:t>
            </a:r>
            <a:r>
              <a:rPr lang="en-US" sz="2800" b="1" dirty="0"/>
              <a:t>Purpose</a:t>
            </a:r>
            <a:r>
              <a:rPr lang="en-US" sz="2800" dirty="0"/>
              <a:t>: Allows users to input product details (e.g., model, brand, specifications) and view price comparisons and trends.</a:t>
            </a:r>
          </a:p>
          <a:p>
            <a:pPr marL="0" indent="0">
              <a:lnSpc>
                <a:spcPct val="100000"/>
              </a:lnSpc>
              <a:buNone/>
            </a:pPr>
            <a:r>
              <a:rPr lang="en-US" sz="2800" dirty="0"/>
              <a:t>   - </a:t>
            </a:r>
            <a:r>
              <a:rPr lang="en-US" sz="2800" b="1" dirty="0"/>
              <a:t>Tools</a:t>
            </a:r>
            <a:r>
              <a:rPr lang="en-US" sz="2800" dirty="0"/>
              <a:t>: React or similar frontend frameworks.</a:t>
            </a:r>
          </a:p>
          <a:p>
            <a:pPr marL="0" indent="0">
              <a:lnSpc>
                <a:spcPct val="100000"/>
              </a:lnSpc>
              <a:buNone/>
            </a:pPr>
            <a:r>
              <a:rPr lang="en-US" sz="2800" dirty="0"/>
              <a:t>   - </a:t>
            </a:r>
            <a:r>
              <a:rPr lang="en-US" sz="2800" b="1" dirty="0"/>
              <a:t>Features</a:t>
            </a:r>
            <a:r>
              <a:rPr lang="en-US" sz="2800" dirty="0"/>
              <a:t>: </a:t>
            </a:r>
          </a:p>
          <a:p>
            <a:pPr marL="0" indent="0">
              <a:lnSpc>
                <a:spcPct val="100000"/>
              </a:lnSpc>
              <a:buNone/>
            </a:pPr>
            <a:r>
              <a:rPr lang="en-US" sz="2800" dirty="0"/>
              <a:t>     - Input forms for product search.</a:t>
            </a:r>
          </a:p>
          <a:p>
            <a:pPr marL="0" indent="0">
              <a:lnSpc>
                <a:spcPct val="100000"/>
              </a:lnSpc>
              <a:buNone/>
            </a:pPr>
            <a:r>
              <a:rPr lang="en-US" sz="2800" dirty="0"/>
              <a:t>     - Displays real-time price data and trends.</a:t>
            </a:r>
          </a:p>
          <a:p>
            <a:pPr marL="0" indent="0">
              <a:lnSpc>
                <a:spcPct val="100000"/>
              </a:lnSpc>
              <a:buNone/>
            </a:pPr>
            <a:r>
              <a:rPr lang="en-US" sz="2800" dirty="0"/>
              <a:t>     - Responsive design for ease of use on various devices.</a:t>
            </a:r>
          </a:p>
        </p:txBody>
      </p:sp>
    </p:spTree>
    <p:extLst>
      <p:ext uri="{BB962C8B-B14F-4D97-AF65-F5344CB8AC3E}">
        <p14:creationId xmlns:p14="http://schemas.microsoft.com/office/powerpoint/2010/main" val="17739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938B1D-5D8A-9E78-DF09-5FEE0C3C0A8F}"/>
              </a:ext>
            </a:extLst>
          </p:cNvPr>
          <p:cNvSpPr>
            <a:spLocks noGrp="1"/>
          </p:cNvSpPr>
          <p:nvPr>
            <p:ph type="title"/>
          </p:nvPr>
        </p:nvSpPr>
        <p:spPr/>
        <p:txBody>
          <a:bodyPr/>
          <a:lstStyle/>
          <a:p>
            <a:pPr algn="ctr"/>
            <a:r>
              <a:rPr lang="en-US" b="1" dirty="0">
                <a:latin typeface="Bookman Old Style" panose="02050604050505020204" pitchFamily="18" charset="0"/>
              </a:rPr>
              <a:t>MODULES</a:t>
            </a:r>
            <a:endParaRPr lang="en-IN" dirty="0">
              <a:latin typeface="Bookman Old Style" panose="02050604050505020204" pitchFamily="18" charset="0"/>
            </a:endParaRPr>
          </a:p>
        </p:txBody>
      </p:sp>
      <p:sp>
        <p:nvSpPr>
          <p:cNvPr id="6" name="Content Placeholder 5">
            <a:extLst>
              <a:ext uri="{FF2B5EF4-FFF2-40B4-BE49-F238E27FC236}">
                <a16:creationId xmlns:a16="http://schemas.microsoft.com/office/drawing/2014/main" id="{30BEE137-C94B-1BF4-F2C2-4AB07626C145}"/>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lnSpc>
                <a:spcPct val="100000"/>
              </a:lnSpc>
              <a:buNone/>
            </a:pPr>
            <a:r>
              <a:rPr lang="en-US" sz="3600" b="1" dirty="0"/>
              <a:t>2. Web Scraping Module</a:t>
            </a:r>
            <a:endParaRPr lang="en-US" sz="2800" b="1" dirty="0"/>
          </a:p>
          <a:p>
            <a:pPr marL="0" indent="0">
              <a:lnSpc>
                <a:spcPct val="100000"/>
              </a:lnSpc>
              <a:buNone/>
            </a:pPr>
            <a:r>
              <a:rPr lang="en-US" sz="2800" dirty="0"/>
              <a:t>   - </a:t>
            </a:r>
            <a:r>
              <a:rPr lang="en-US" sz="2800" b="1" dirty="0"/>
              <a:t>Purpose</a:t>
            </a:r>
            <a:r>
              <a:rPr lang="en-US" sz="2800" dirty="0"/>
              <a:t>: Gathers real-time price data from various online sources.</a:t>
            </a:r>
          </a:p>
          <a:p>
            <a:pPr marL="0" indent="0">
              <a:lnSpc>
                <a:spcPct val="100000"/>
              </a:lnSpc>
              <a:buNone/>
            </a:pPr>
            <a:r>
              <a:rPr lang="en-US" sz="2800" dirty="0"/>
              <a:t>   - </a:t>
            </a:r>
            <a:r>
              <a:rPr lang="en-US" sz="2800" b="1" dirty="0"/>
              <a:t>Tools</a:t>
            </a:r>
            <a:r>
              <a:rPr lang="en-US" sz="2800" dirty="0"/>
              <a:t>: </a:t>
            </a:r>
            <a:r>
              <a:rPr lang="en-US" sz="2800" dirty="0" err="1"/>
              <a:t>BeautifulSoup</a:t>
            </a:r>
            <a:r>
              <a:rPr lang="en-US" sz="2800" dirty="0"/>
              <a:t>, Scrapy.</a:t>
            </a:r>
          </a:p>
          <a:p>
            <a:pPr marL="0" indent="0">
              <a:lnSpc>
                <a:spcPct val="100000"/>
              </a:lnSpc>
              <a:buNone/>
            </a:pPr>
            <a:r>
              <a:rPr lang="en-US" sz="2800" dirty="0"/>
              <a:t>   - </a:t>
            </a:r>
            <a:r>
              <a:rPr lang="en-US" sz="2800" b="1" dirty="0"/>
              <a:t>Features</a:t>
            </a:r>
            <a:r>
              <a:rPr lang="en-US" sz="2800" dirty="0"/>
              <a:t>:</a:t>
            </a:r>
            <a:br>
              <a:rPr lang="en-US" sz="2800" dirty="0"/>
            </a:br>
            <a:r>
              <a:rPr lang="en-US" sz="2800" dirty="0"/>
              <a:t>        - Automates data collection from multiple e-commerce websites.</a:t>
            </a:r>
          </a:p>
          <a:p>
            <a:pPr marL="0" indent="0">
              <a:lnSpc>
                <a:spcPct val="100000"/>
              </a:lnSpc>
              <a:buNone/>
            </a:pPr>
            <a:r>
              <a:rPr lang="en-US" sz="2800" dirty="0"/>
              <a:t>         - Cleans and processes the scraped data to ensure accuracy.</a:t>
            </a:r>
          </a:p>
          <a:p>
            <a:pPr marL="0" indent="0">
              <a:lnSpc>
                <a:spcPct val="100000"/>
              </a:lnSpc>
              <a:buNone/>
            </a:pPr>
            <a:r>
              <a:rPr lang="en-US" sz="2800" dirty="0"/>
              <a:t>         - Periodically updates data to keep information current.</a:t>
            </a:r>
          </a:p>
          <a:p>
            <a:endParaRPr lang="en-IN" dirty="0"/>
          </a:p>
        </p:txBody>
      </p:sp>
    </p:spTree>
    <p:extLst>
      <p:ext uri="{BB962C8B-B14F-4D97-AF65-F5344CB8AC3E}">
        <p14:creationId xmlns:p14="http://schemas.microsoft.com/office/powerpoint/2010/main" val="312442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938B1D-5D8A-9E78-DF09-5FEE0C3C0A8F}"/>
              </a:ext>
            </a:extLst>
          </p:cNvPr>
          <p:cNvSpPr>
            <a:spLocks noGrp="1"/>
          </p:cNvSpPr>
          <p:nvPr>
            <p:ph type="title"/>
          </p:nvPr>
        </p:nvSpPr>
        <p:spPr/>
        <p:txBody>
          <a:bodyPr/>
          <a:lstStyle/>
          <a:p>
            <a:pPr algn="ctr"/>
            <a:r>
              <a:rPr lang="en-US" b="1" dirty="0">
                <a:latin typeface="Bookman Old Style" panose="02050604050505020204" pitchFamily="18" charset="0"/>
              </a:rPr>
              <a:t>MODULES</a:t>
            </a:r>
            <a:endParaRPr lang="en-IN" dirty="0">
              <a:latin typeface="Bookman Old Style" panose="02050604050505020204" pitchFamily="18" charset="0"/>
            </a:endParaRPr>
          </a:p>
        </p:txBody>
      </p:sp>
      <p:sp>
        <p:nvSpPr>
          <p:cNvPr id="6" name="Content Placeholder 5">
            <a:extLst>
              <a:ext uri="{FF2B5EF4-FFF2-40B4-BE49-F238E27FC236}">
                <a16:creationId xmlns:a16="http://schemas.microsoft.com/office/drawing/2014/main" id="{30BEE137-C94B-1BF4-F2C2-4AB07626C145}"/>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lnSpc>
                <a:spcPct val="120000"/>
              </a:lnSpc>
              <a:buNone/>
            </a:pPr>
            <a:r>
              <a:rPr lang="en-US" sz="3900" b="1" dirty="0"/>
              <a:t>3. Backend Processing Module</a:t>
            </a:r>
            <a:endParaRPr lang="en-US" sz="2800" b="1" dirty="0"/>
          </a:p>
          <a:p>
            <a:pPr marL="0" indent="0">
              <a:lnSpc>
                <a:spcPct val="120000"/>
              </a:lnSpc>
              <a:buNone/>
            </a:pPr>
            <a:r>
              <a:rPr lang="en-US" sz="2800" dirty="0"/>
              <a:t>   - </a:t>
            </a:r>
            <a:r>
              <a:rPr lang="en-US" sz="2800" b="1" dirty="0"/>
              <a:t>Purpose</a:t>
            </a:r>
            <a:r>
              <a:rPr lang="en-US" sz="2800" dirty="0"/>
              <a:t>: Handles request processing, coordinates scraping, and manages data retrieval</a:t>
            </a:r>
          </a:p>
          <a:p>
            <a:pPr marL="0" indent="0">
              <a:lnSpc>
                <a:spcPct val="120000"/>
              </a:lnSpc>
              <a:buNone/>
            </a:pPr>
            <a:r>
              <a:rPr lang="en-US" sz="2800" dirty="0"/>
              <a:t>   - </a:t>
            </a:r>
            <a:r>
              <a:rPr lang="en-US" sz="2800" b="1" dirty="0"/>
              <a:t>Tools</a:t>
            </a:r>
            <a:r>
              <a:rPr lang="en-US" sz="2800" dirty="0"/>
              <a:t>: Flask or other backend frameworks.</a:t>
            </a:r>
          </a:p>
          <a:p>
            <a:pPr marL="0" indent="0">
              <a:lnSpc>
                <a:spcPct val="120000"/>
              </a:lnSpc>
              <a:buNone/>
            </a:pPr>
            <a:r>
              <a:rPr lang="en-US" sz="2800" dirty="0"/>
              <a:t>   - </a:t>
            </a:r>
            <a:r>
              <a:rPr lang="en-US" sz="2800" b="1" dirty="0"/>
              <a:t>Features</a:t>
            </a:r>
            <a:r>
              <a:rPr lang="en-US" sz="2800" dirty="0"/>
              <a:t>:</a:t>
            </a:r>
          </a:p>
          <a:p>
            <a:pPr marL="0" indent="0">
              <a:lnSpc>
                <a:spcPct val="120000"/>
              </a:lnSpc>
              <a:buNone/>
            </a:pPr>
            <a:r>
              <a:rPr lang="en-US" sz="2800" dirty="0"/>
              <a:t>     - Receives and processes API requests.</a:t>
            </a:r>
          </a:p>
          <a:p>
            <a:pPr marL="0" indent="0">
              <a:lnSpc>
                <a:spcPct val="120000"/>
              </a:lnSpc>
              <a:buNone/>
            </a:pPr>
            <a:r>
              <a:rPr lang="en-US" sz="2800" dirty="0"/>
              <a:t>     - Manages data scraping schedules and real-time data retrieval.</a:t>
            </a:r>
          </a:p>
          <a:p>
            <a:pPr marL="0" indent="0">
              <a:lnSpc>
                <a:spcPct val="120000"/>
              </a:lnSpc>
              <a:buNone/>
            </a:pPr>
            <a:r>
              <a:rPr lang="en-US" sz="2800" dirty="0"/>
              <a:t>     - Connects with the database for storing and fetching price data.</a:t>
            </a:r>
          </a:p>
          <a:p>
            <a:endParaRPr lang="en-IN" dirty="0"/>
          </a:p>
        </p:txBody>
      </p:sp>
    </p:spTree>
    <p:extLst>
      <p:ext uri="{BB962C8B-B14F-4D97-AF65-F5344CB8AC3E}">
        <p14:creationId xmlns:p14="http://schemas.microsoft.com/office/powerpoint/2010/main" val="2096078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938B1D-5D8A-9E78-DF09-5FEE0C3C0A8F}"/>
              </a:ext>
            </a:extLst>
          </p:cNvPr>
          <p:cNvSpPr>
            <a:spLocks noGrp="1"/>
          </p:cNvSpPr>
          <p:nvPr>
            <p:ph type="title"/>
          </p:nvPr>
        </p:nvSpPr>
        <p:spPr/>
        <p:txBody>
          <a:bodyPr/>
          <a:lstStyle/>
          <a:p>
            <a:pPr algn="ctr"/>
            <a:r>
              <a:rPr lang="en-US" b="1" dirty="0">
                <a:latin typeface="Bookman Old Style" panose="02050604050505020204" pitchFamily="18" charset="0"/>
              </a:rPr>
              <a:t>MODULES</a:t>
            </a:r>
            <a:endParaRPr lang="en-IN" dirty="0">
              <a:latin typeface="Bookman Old Style" panose="02050604050505020204" pitchFamily="18" charset="0"/>
            </a:endParaRPr>
          </a:p>
        </p:txBody>
      </p:sp>
      <p:sp>
        <p:nvSpPr>
          <p:cNvPr id="6" name="Content Placeholder 5">
            <a:extLst>
              <a:ext uri="{FF2B5EF4-FFF2-40B4-BE49-F238E27FC236}">
                <a16:creationId xmlns:a16="http://schemas.microsoft.com/office/drawing/2014/main" id="{30BEE137-C94B-1BF4-F2C2-4AB07626C145}"/>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lnSpc>
                <a:spcPct val="120000"/>
              </a:lnSpc>
              <a:buNone/>
            </a:pPr>
            <a:r>
              <a:rPr lang="en-US" sz="3900" b="1" dirty="0"/>
              <a:t>4. SQL Database Module</a:t>
            </a:r>
            <a:endParaRPr lang="en-US" sz="2800" b="1" dirty="0"/>
          </a:p>
          <a:p>
            <a:pPr marL="0" indent="0">
              <a:lnSpc>
                <a:spcPct val="120000"/>
              </a:lnSpc>
              <a:buNone/>
            </a:pPr>
            <a:r>
              <a:rPr lang="en-US" sz="2800" dirty="0"/>
              <a:t>   - </a:t>
            </a:r>
            <a:r>
              <a:rPr lang="en-US" sz="2800" b="1" dirty="0"/>
              <a:t>Purpose</a:t>
            </a:r>
            <a:r>
              <a:rPr lang="en-US" sz="2800" dirty="0"/>
              <a:t>: Stores and manages product pricing data, product information, and historical pricing trends.</a:t>
            </a:r>
          </a:p>
          <a:p>
            <a:pPr marL="0" indent="0">
              <a:lnSpc>
                <a:spcPct val="120000"/>
              </a:lnSpc>
              <a:buNone/>
            </a:pPr>
            <a:r>
              <a:rPr lang="en-US" sz="2800" dirty="0"/>
              <a:t>   - </a:t>
            </a:r>
            <a:r>
              <a:rPr lang="en-US" sz="2800" b="1" dirty="0"/>
              <a:t>Tools</a:t>
            </a:r>
            <a:r>
              <a:rPr lang="en-US" sz="2800" dirty="0"/>
              <a:t>: MySQL, PostgreSQL, or other SQL databases.</a:t>
            </a:r>
          </a:p>
          <a:p>
            <a:pPr marL="0" indent="0">
              <a:lnSpc>
                <a:spcPct val="120000"/>
              </a:lnSpc>
              <a:buNone/>
            </a:pPr>
            <a:r>
              <a:rPr lang="en-US" sz="2800" dirty="0"/>
              <a:t>   - </a:t>
            </a:r>
            <a:r>
              <a:rPr lang="en-US" sz="2800" b="1" dirty="0"/>
              <a:t>Features</a:t>
            </a:r>
            <a:r>
              <a:rPr lang="en-US" sz="2800" dirty="0"/>
              <a:t>:</a:t>
            </a:r>
          </a:p>
          <a:p>
            <a:pPr marL="0" indent="0">
              <a:lnSpc>
                <a:spcPct val="120000"/>
              </a:lnSpc>
              <a:buNone/>
            </a:pPr>
            <a:r>
              <a:rPr lang="en-US" sz="2800" dirty="0"/>
              <a:t>     - Stores product price details and history.</a:t>
            </a:r>
          </a:p>
          <a:p>
            <a:pPr marL="0" indent="0">
              <a:lnSpc>
                <a:spcPct val="120000"/>
              </a:lnSpc>
              <a:buNone/>
            </a:pPr>
            <a:r>
              <a:rPr lang="en-US" sz="2800" dirty="0"/>
              <a:t>     - Tracks price changes for trend analysis.</a:t>
            </a:r>
          </a:p>
          <a:p>
            <a:pPr marL="0" indent="0">
              <a:lnSpc>
                <a:spcPct val="120000"/>
              </a:lnSpc>
              <a:buNone/>
            </a:pPr>
            <a:r>
              <a:rPr lang="en-US" sz="2800" dirty="0"/>
              <a:t>     - Provides quick data access for real-time queries.</a:t>
            </a:r>
            <a:endParaRPr lang="en-IN" sz="2800" dirty="0"/>
          </a:p>
          <a:p>
            <a:pPr marL="0" indent="0">
              <a:buNone/>
            </a:pPr>
            <a:endParaRPr lang="en-IN" dirty="0"/>
          </a:p>
        </p:txBody>
      </p:sp>
    </p:spTree>
    <p:extLst>
      <p:ext uri="{BB962C8B-B14F-4D97-AF65-F5344CB8AC3E}">
        <p14:creationId xmlns:p14="http://schemas.microsoft.com/office/powerpoint/2010/main" val="1972773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136F-12FD-FF93-FCA1-C631063EFED0}"/>
              </a:ext>
            </a:extLst>
          </p:cNvPr>
          <p:cNvSpPr>
            <a:spLocks noGrp="1"/>
          </p:cNvSpPr>
          <p:nvPr>
            <p:ph type="title"/>
          </p:nvPr>
        </p:nvSpPr>
        <p:spPr>
          <a:xfrm>
            <a:off x="165110" y="457200"/>
            <a:ext cx="3932237" cy="1600200"/>
          </a:xfrm>
        </p:spPr>
        <p:txBody>
          <a:bodyPr>
            <a:normAutofit fontScale="90000"/>
          </a:bodyPr>
          <a:lstStyle/>
          <a:p>
            <a:pPr algn="ctr"/>
            <a:r>
              <a:rPr lang="en-US" sz="5400" b="1" dirty="0">
                <a:latin typeface="Bookman Old Style" panose="02050604050505020204" pitchFamily="18" charset="0"/>
              </a:rPr>
              <a:t>UML DIAGRAMS</a:t>
            </a:r>
            <a:endParaRPr lang="en-IN" sz="5400" b="1" dirty="0">
              <a:latin typeface="Bookman Old Style" panose="02050604050505020204" pitchFamily="18" charset="0"/>
            </a:endParaRPr>
          </a:p>
        </p:txBody>
      </p:sp>
      <p:sp>
        <p:nvSpPr>
          <p:cNvPr id="6" name="Text Placeholder 5">
            <a:extLst>
              <a:ext uri="{FF2B5EF4-FFF2-40B4-BE49-F238E27FC236}">
                <a16:creationId xmlns:a16="http://schemas.microsoft.com/office/drawing/2014/main" id="{DEB0592A-BFCB-1046-2AE2-606B90BB14A8}"/>
              </a:ext>
            </a:extLst>
          </p:cNvPr>
          <p:cNvSpPr>
            <a:spLocks noGrp="1"/>
          </p:cNvSpPr>
          <p:nvPr>
            <p:ph type="body" sz="half" idx="2"/>
          </p:nvPr>
        </p:nvSpPr>
        <p:spPr>
          <a:xfrm>
            <a:off x="165110" y="2054352"/>
            <a:ext cx="3932237" cy="3811588"/>
          </a:xfrm>
        </p:spPr>
        <p:txBody>
          <a:bodyPr>
            <a:normAutofit/>
          </a:bodyPr>
          <a:lstStyle/>
          <a:p>
            <a:endParaRPr lang="en-US" sz="3200" dirty="0"/>
          </a:p>
          <a:p>
            <a:endParaRPr lang="en-IN" sz="3200" dirty="0"/>
          </a:p>
          <a:p>
            <a:r>
              <a:rPr lang="en-IN" sz="3200" b="1" dirty="0"/>
              <a:t>CLASS DIAGRAM</a:t>
            </a:r>
          </a:p>
          <a:p>
            <a:r>
              <a:rPr lang="en-IN" sz="3200" dirty="0"/>
              <a:t>Of </a:t>
            </a:r>
            <a:r>
              <a:rPr lang="en-IN" sz="3200" dirty="0" err="1"/>
              <a:t>CostCompass</a:t>
            </a:r>
            <a:r>
              <a:rPr lang="en-IN" sz="3200" dirty="0"/>
              <a:t> Functionality</a:t>
            </a:r>
          </a:p>
        </p:txBody>
      </p:sp>
      <p:pic>
        <p:nvPicPr>
          <p:cNvPr id="15" name="Picture Placeholder 14">
            <a:extLst>
              <a:ext uri="{FF2B5EF4-FFF2-40B4-BE49-F238E27FC236}">
                <a16:creationId xmlns:a16="http://schemas.microsoft.com/office/drawing/2014/main" id="{B91199D4-0520-9B72-D44F-B5FED687BE91}"/>
              </a:ext>
            </a:extLst>
          </p:cNvPr>
          <p:cNvPicPr>
            <a:picLocks noGrp="1" noChangeAspect="1"/>
          </p:cNvPicPr>
          <p:nvPr>
            <p:ph type="pic" idx="1"/>
          </p:nvPr>
        </p:nvPicPr>
        <p:blipFill>
          <a:blip r:embed="rId2"/>
          <a:srcRect l="4731" r="4731"/>
          <a:stretch/>
        </p:blipFill>
        <p:spPr>
          <a:xfrm>
            <a:off x="4097347" y="457201"/>
            <a:ext cx="7616233" cy="6186668"/>
          </a:xfrm>
        </p:spPr>
      </p:pic>
    </p:spTree>
    <p:extLst>
      <p:ext uri="{BB962C8B-B14F-4D97-AF65-F5344CB8AC3E}">
        <p14:creationId xmlns:p14="http://schemas.microsoft.com/office/powerpoint/2010/main" val="51848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136F-12FD-FF93-FCA1-C631063EFED0}"/>
              </a:ext>
            </a:extLst>
          </p:cNvPr>
          <p:cNvSpPr>
            <a:spLocks noGrp="1"/>
          </p:cNvSpPr>
          <p:nvPr>
            <p:ph type="title"/>
          </p:nvPr>
        </p:nvSpPr>
        <p:spPr>
          <a:xfrm>
            <a:off x="165110" y="457200"/>
            <a:ext cx="3932237" cy="1600200"/>
          </a:xfrm>
        </p:spPr>
        <p:txBody>
          <a:bodyPr>
            <a:normAutofit fontScale="90000"/>
          </a:bodyPr>
          <a:lstStyle/>
          <a:p>
            <a:pPr algn="ctr"/>
            <a:r>
              <a:rPr lang="en-US" sz="5400" b="1" dirty="0">
                <a:latin typeface="Bookman Old Style" panose="02050604050505020204" pitchFamily="18" charset="0"/>
              </a:rPr>
              <a:t>UML DIAGRAMS</a:t>
            </a:r>
            <a:endParaRPr lang="en-IN" sz="5400" b="1" dirty="0">
              <a:latin typeface="Bookman Old Style" panose="02050604050505020204" pitchFamily="18" charset="0"/>
            </a:endParaRPr>
          </a:p>
        </p:txBody>
      </p:sp>
      <p:sp>
        <p:nvSpPr>
          <p:cNvPr id="6" name="Text Placeholder 5">
            <a:extLst>
              <a:ext uri="{FF2B5EF4-FFF2-40B4-BE49-F238E27FC236}">
                <a16:creationId xmlns:a16="http://schemas.microsoft.com/office/drawing/2014/main" id="{DEB0592A-BFCB-1046-2AE2-606B90BB14A8}"/>
              </a:ext>
            </a:extLst>
          </p:cNvPr>
          <p:cNvSpPr>
            <a:spLocks noGrp="1"/>
          </p:cNvSpPr>
          <p:nvPr>
            <p:ph type="body" sz="half" idx="2"/>
          </p:nvPr>
        </p:nvSpPr>
        <p:spPr>
          <a:xfrm>
            <a:off x="165110" y="2054352"/>
            <a:ext cx="3932237" cy="3811588"/>
          </a:xfrm>
        </p:spPr>
        <p:txBody>
          <a:bodyPr>
            <a:normAutofit/>
          </a:bodyPr>
          <a:lstStyle/>
          <a:p>
            <a:endParaRPr lang="en-US" sz="3200" dirty="0"/>
          </a:p>
          <a:p>
            <a:endParaRPr lang="en-IN" sz="2800" dirty="0"/>
          </a:p>
          <a:p>
            <a:r>
              <a:rPr lang="en-IN" sz="2800" b="1" dirty="0"/>
              <a:t>USE CASE DIAGRAM</a:t>
            </a:r>
          </a:p>
          <a:p>
            <a:r>
              <a:rPr lang="en-IN" sz="2800" dirty="0"/>
              <a:t>For User Interaction with the System</a:t>
            </a:r>
          </a:p>
        </p:txBody>
      </p:sp>
      <p:sp>
        <p:nvSpPr>
          <p:cNvPr id="5" name="TextBox 4">
            <a:extLst>
              <a:ext uri="{FF2B5EF4-FFF2-40B4-BE49-F238E27FC236}">
                <a16:creationId xmlns:a16="http://schemas.microsoft.com/office/drawing/2014/main" id="{0A6A4F14-426F-E682-5456-0CA7BF36BFE1}"/>
              </a:ext>
            </a:extLst>
          </p:cNvPr>
          <p:cNvSpPr txBox="1"/>
          <p:nvPr/>
        </p:nvSpPr>
        <p:spPr>
          <a:xfrm>
            <a:off x="8672051" y="690556"/>
            <a:ext cx="851130" cy="369332"/>
          </a:xfrm>
          <a:prstGeom prst="rect">
            <a:avLst/>
          </a:prstGeom>
          <a:noFill/>
        </p:spPr>
        <p:txBody>
          <a:bodyPr wrap="none" rtlCol="0">
            <a:spAutoFit/>
          </a:bodyPr>
          <a:lstStyle/>
          <a:p>
            <a:r>
              <a:rPr lang="en-US" dirty="0"/>
              <a:t>System</a:t>
            </a:r>
            <a:endParaRPr lang="en-IN" dirty="0"/>
          </a:p>
        </p:txBody>
      </p:sp>
      <p:pic>
        <p:nvPicPr>
          <p:cNvPr id="14" name="Picture 13">
            <a:extLst>
              <a:ext uri="{FF2B5EF4-FFF2-40B4-BE49-F238E27FC236}">
                <a16:creationId xmlns:a16="http://schemas.microsoft.com/office/drawing/2014/main" id="{612469B7-0691-01CF-E5FC-E60123136D50}"/>
              </a:ext>
            </a:extLst>
          </p:cNvPr>
          <p:cNvPicPr>
            <a:picLocks noChangeAspect="1"/>
          </p:cNvPicPr>
          <p:nvPr/>
        </p:nvPicPr>
        <p:blipFill>
          <a:blip r:embed="rId2"/>
          <a:stretch>
            <a:fillRect/>
          </a:stretch>
        </p:blipFill>
        <p:spPr>
          <a:xfrm>
            <a:off x="4885138" y="981110"/>
            <a:ext cx="7141752" cy="5388699"/>
          </a:xfrm>
          <a:prstGeom prst="rect">
            <a:avLst/>
          </a:prstGeom>
        </p:spPr>
      </p:pic>
    </p:spTree>
    <p:extLst>
      <p:ext uri="{BB962C8B-B14F-4D97-AF65-F5344CB8AC3E}">
        <p14:creationId xmlns:p14="http://schemas.microsoft.com/office/powerpoint/2010/main" val="152394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136F-12FD-FF93-FCA1-C631063EFED0}"/>
              </a:ext>
            </a:extLst>
          </p:cNvPr>
          <p:cNvSpPr>
            <a:spLocks noGrp="1"/>
          </p:cNvSpPr>
          <p:nvPr>
            <p:ph type="title"/>
          </p:nvPr>
        </p:nvSpPr>
        <p:spPr>
          <a:xfrm>
            <a:off x="165110" y="457200"/>
            <a:ext cx="3932237" cy="1600200"/>
          </a:xfrm>
        </p:spPr>
        <p:txBody>
          <a:bodyPr>
            <a:normAutofit/>
          </a:bodyPr>
          <a:lstStyle/>
          <a:p>
            <a:pPr algn="ctr"/>
            <a:r>
              <a:rPr lang="en-US" sz="4000" b="1" dirty="0">
                <a:latin typeface="Bookman Old Style" panose="02050604050505020204" pitchFamily="18" charset="0"/>
              </a:rPr>
              <a:t>UML DIAGRAMS</a:t>
            </a:r>
            <a:endParaRPr lang="en-IN" sz="4000" b="1" dirty="0">
              <a:latin typeface="Bookman Old Style" panose="02050604050505020204" pitchFamily="18" charset="0"/>
            </a:endParaRPr>
          </a:p>
        </p:txBody>
      </p:sp>
      <p:sp>
        <p:nvSpPr>
          <p:cNvPr id="6" name="Text Placeholder 5">
            <a:extLst>
              <a:ext uri="{FF2B5EF4-FFF2-40B4-BE49-F238E27FC236}">
                <a16:creationId xmlns:a16="http://schemas.microsoft.com/office/drawing/2014/main" id="{DEB0592A-BFCB-1046-2AE2-606B90BB14A8}"/>
              </a:ext>
            </a:extLst>
          </p:cNvPr>
          <p:cNvSpPr>
            <a:spLocks noGrp="1"/>
          </p:cNvSpPr>
          <p:nvPr>
            <p:ph type="body" sz="half" idx="2"/>
          </p:nvPr>
        </p:nvSpPr>
        <p:spPr>
          <a:xfrm>
            <a:off x="165110" y="2054352"/>
            <a:ext cx="3932237" cy="3811588"/>
          </a:xfrm>
        </p:spPr>
        <p:txBody>
          <a:bodyPr>
            <a:normAutofit/>
          </a:bodyPr>
          <a:lstStyle/>
          <a:p>
            <a:endParaRPr lang="en-US" sz="3200" dirty="0"/>
          </a:p>
          <a:p>
            <a:endParaRPr lang="en-IN" sz="3200" dirty="0"/>
          </a:p>
          <a:p>
            <a:r>
              <a:rPr lang="en-IN" sz="3200" b="1" dirty="0"/>
              <a:t>SEQUENCE DIAGRAM</a:t>
            </a:r>
          </a:p>
          <a:p>
            <a:r>
              <a:rPr lang="en-IN" sz="3200" dirty="0"/>
              <a:t>Of </a:t>
            </a:r>
            <a:r>
              <a:rPr lang="en-IN" sz="3200" dirty="0" err="1"/>
              <a:t>CostCompass</a:t>
            </a:r>
            <a:r>
              <a:rPr lang="en-IN" sz="3200" dirty="0"/>
              <a:t> Functionality</a:t>
            </a:r>
          </a:p>
        </p:txBody>
      </p:sp>
      <p:pic>
        <p:nvPicPr>
          <p:cNvPr id="8" name="Picture Placeholder 7">
            <a:extLst>
              <a:ext uri="{FF2B5EF4-FFF2-40B4-BE49-F238E27FC236}">
                <a16:creationId xmlns:a16="http://schemas.microsoft.com/office/drawing/2014/main" id="{E5A8CAB5-3F90-1BA3-54B6-8A44B0E09FF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 r="-113"/>
          <a:stretch/>
        </p:blipFill>
        <p:spPr>
          <a:xfrm>
            <a:off x="3898982" y="1098215"/>
            <a:ext cx="8308258" cy="4482245"/>
          </a:xfrm>
        </p:spPr>
      </p:pic>
      <p:cxnSp>
        <p:nvCxnSpPr>
          <p:cNvPr id="4" name="Straight Connector 3">
            <a:extLst>
              <a:ext uri="{FF2B5EF4-FFF2-40B4-BE49-F238E27FC236}">
                <a16:creationId xmlns:a16="http://schemas.microsoft.com/office/drawing/2014/main" id="{A50259C9-5B37-0921-F5A2-F4CD1DF9B39A}"/>
              </a:ext>
            </a:extLst>
          </p:cNvPr>
          <p:cNvCxnSpPr/>
          <p:nvPr/>
        </p:nvCxnSpPr>
        <p:spPr>
          <a:xfrm>
            <a:off x="4227871" y="1337187"/>
            <a:ext cx="432619"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62E0A9E-BF91-ADDE-2C43-E787D70C1B36}"/>
              </a:ext>
            </a:extLst>
          </p:cNvPr>
          <p:cNvCxnSpPr/>
          <p:nvPr/>
        </p:nvCxnSpPr>
        <p:spPr>
          <a:xfrm>
            <a:off x="5938684" y="1337187"/>
            <a:ext cx="64008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0F2F835-7BBA-51BA-DEF3-1566DC8391CF}"/>
              </a:ext>
            </a:extLst>
          </p:cNvPr>
          <p:cNvCxnSpPr/>
          <p:nvPr/>
        </p:nvCxnSpPr>
        <p:spPr>
          <a:xfrm>
            <a:off x="7855974" y="1337187"/>
            <a:ext cx="334297"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8235613-61E2-E460-09BE-2A2201E0F069}"/>
              </a:ext>
            </a:extLst>
          </p:cNvPr>
          <p:cNvCxnSpPr/>
          <p:nvPr/>
        </p:nvCxnSpPr>
        <p:spPr>
          <a:xfrm>
            <a:off x="9537290" y="1337187"/>
            <a:ext cx="60960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6DA0D48-E25F-C858-BED6-8760ED760FDD}"/>
              </a:ext>
            </a:extLst>
          </p:cNvPr>
          <p:cNvCxnSpPr/>
          <p:nvPr/>
        </p:nvCxnSpPr>
        <p:spPr>
          <a:xfrm>
            <a:off x="11287432" y="1337187"/>
            <a:ext cx="65876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9361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136F-12FD-FF93-FCA1-C631063EFED0}"/>
              </a:ext>
            </a:extLst>
          </p:cNvPr>
          <p:cNvSpPr>
            <a:spLocks noGrp="1"/>
          </p:cNvSpPr>
          <p:nvPr>
            <p:ph type="title"/>
          </p:nvPr>
        </p:nvSpPr>
        <p:spPr>
          <a:xfrm>
            <a:off x="165110" y="457200"/>
            <a:ext cx="3932237" cy="1600200"/>
          </a:xfrm>
        </p:spPr>
        <p:txBody>
          <a:bodyPr>
            <a:normAutofit fontScale="90000"/>
          </a:bodyPr>
          <a:lstStyle/>
          <a:p>
            <a:pPr algn="ctr"/>
            <a:r>
              <a:rPr lang="en-US" sz="5400" b="1" dirty="0">
                <a:latin typeface="Bookman Old Style" panose="02050604050505020204" pitchFamily="18" charset="0"/>
              </a:rPr>
              <a:t>UML DIAGRAMS</a:t>
            </a:r>
            <a:endParaRPr lang="en-IN" sz="5400" b="1" dirty="0">
              <a:latin typeface="Bookman Old Style" panose="02050604050505020204" pitchFamily="18" charset="0"/>
            </a:endParaRPr>
          </a:p>
        </p:txBody>
      </p:sp>
      <p:sp>
        <p:nvSpPr>
          <p:cNvPr id="6" name="Text Placeholder 5">
            <a:extLst>
              <a:ext uri="{FF2B5EF4-FFF2-40B4-BE49-F238E27FC236}">
                <a16:creationId xmlns:a16="http://schemas.microsoft.com/office/drawing/2014/main" id="{DEB0592A-BFCB-1046-2AE2-606B90BB14A8}"/>
              </a:ext>
            </a:extLst>
          </p:cNvPr>
          <p:cNvSpPr>
            <a:spLocks noGrp="1"/>
          </p:cNvSpPr>
          <p:nvPr>
            <p:ph type="body" sz="half" idx="2"/>
          </p:nvPr>
        </p:nvSpPr>
        <p:spPr>
          <a:xfrm>
            <a:off x="165110" y="2054352"/>
            <a:ext cx="3932237" cy="3811588"/>
          </a:xfrm>
        </p:spPr>
        <p:txBody>
          <a:bodyPr>
            <a:normAutofit/>
          </a:bodyPr>
          <a:lstStyle/>
          <a:p>
            <a:endParaRPr lang="en-US" sz="3200" dirty="0"/>
          </a:p>
          <a:p>
            <a:endParaRPr lang="en-IN" sz="3200" dirty="0"/>
          </a:p>
          <a:p>
            <a:r>
              <a:rPr lang="en-IN" sz="3200" b="1" dirty="0"/>
              <a:t>ACTIVITY DIAGRAM</a:t>
            </a:r>
            <a:br>
              <a:rPr lang="en-IN" sz="3200" dirty="0"/>
            </a:br>
            <a:r>
              <a:rPr lang="en-IN" sz="3200" dirty="0"/>
              <a:t>for </a:t>
            </a:r>
            <a:r>
              <a:rPr lang="en-IN" sz="3200" dirty="0" err="1"/>
              <a:t>CostCompass</a:t>
            </a:r>
            <a:r>
              <a:rPr lang="en-IN" sz="3200" dirty="0"/>
              <a:t> Functionality</a:t>
            </a:r>
          </a:p>
        </p:txBody>
      </p:sp>
      <p:pic>
        <p:nvPicPr>
          <p:cNvPr id="4" name="Picture 3">
            <a:extLst>
              <a:ext uri="{FF2B5EF4-FFF2-40B4-BE49-F238E27FC236}">
                <a16:creationId xmlns:a16="http://schemas.microsoft.com/office/drawing/2014/main" id="{B01D6740-7C48-347B-9532-51DE8DC19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284" y="0"/>
            <a:ext cx="4110652" cy="6861088"/>
          </a:xfrm>
          <a:prstGeom prst="rect">
            <a:avLst/>
          </a:prstGeom>
        </p:spPr>
      </p:pic>
      <p:sp>
        <p:nvSpPr>
          <p:cNvPr id="5" name="TextBox 4">
            <a:extLst>
              <a:ext uri="{FF2B5EF4-FFF2-40B4-BE49-F238E27FC236}">
                <a16:creationId xmlns:a16="http://schemas.microsoft.com/office/drawing/2014/main" id="{602C6B44-885E-ECE5-9450-ADDA23D302D9}"/>
              </a:ext>
            </a:extLst>
          </p:cNvPr>
          <p:cNvSpPr txBox="1"/>
          <p:nvPr/>
        </p:nvSpPr>
        <p:spPr>
          <a:xfrm>
            <a:off x="8288594" y="1132904"/>
            <a:ext cx="881973" cy="307777"/>
          </a:xfrm>
          <a:prstGeom prst="rect">
            <a:avLst/>
          </a:prstGeom>
          <a:noFill/>
        </p:spPr>
        <p:txBody>
          <a:bodyPr wrap="none" rtlCol="0">
            <a:spAutoFit/>
          </a:bodyPr>
          <a:lstStyle/>
          <a:p>
            <a:r>
              <a:rPr lang="en-US" sz="1100" dirty="0"/>
              <a:t>User Exists</a:t>
            </a:r>
            <a:r>
              <a:rPr lang="en-US" sz="1400" dirty="0"/>
              <a:t>?</a:t>
            </a:r>
            <a:endParaRPr lang="en-IN" sz="1400" dirty="0"/>
          </a:p>
        </p:txBody>
      </p:sp>
      <p:sp>
        <p:nvSpPr>
          <p:cNvPr id="9" name="TextBox 8">
            <a:extLst>
              <a:ext uri="{FF2B5EF4-FFF2-40B4-BE49-F238E27FC236}">
                <a16:creationId xmlns:a16="http://schemas.microsoft.com/office/drawing/2014/main" id="{F9AE5CFE-27E6-A968-C230-851DC0CB0607}"/>
              </a:ext>
            </a:extLst>
          </p:cNvPr>
          <p:cNvSpPr txBox="1"/>
          <p:nvPr/>
        </p:nvSpPr>
        <p:spPr>
          <a:xfrm>
            <a:off x="8239434" y="3884913"/>
            <a:ext cx="1016625" cy="261610"/>
          </a:xfrm>
          <a:prstGeom prst="rect">
            <a:avLst/>
          </a:prstGeom>
          <a:noFill/>
        </p:spPr>
        <p:txBody>
          <a:bodyPr wrap="none" rtlCol="0">
            <a:spAutoFit/>
          </a:bodyPr>
          <a:lstStyle/>
          <a:p>
            <a:r>
              <a:rPr lang="en-US" sz="1100" dirty="0"/>
              <a:t>Valid Product?</a:t>
            </a:r>
            <a:endParaRPr lang="en-IN" sz="1400" dirty="0"/>
          </a:p>
        </p:txBody>
      </p:sp>
    </p:spTree>
    <p:extLst>
      <p:ext uri="{BB962C8B-B14F-4D97-AF65-F5344CB8AC3E}">
        <p14:creationId xmlns:p14="http://schemas.microsoft.com/office/powerpoint/2010/main" val="3562661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839C5B-FEDD-EF9A-3036-DBF23BA575CE}"/>
              </a:ext>
            </a:extLst>
          </p:cNvPr>
          <p:cNvSpPr>
            <a:spLocks noGrp="1"/>
          </p:cNvSpPr>
          <p:nvPr>
            <p:ph type="title"/>
          </p:nvPr>
        </p:nvSpPr>
        <p:spPr/>
        <p:txBody>
          <a:bodyPr>
            <a:normAutofit/>
          </a:bodyPr>
          <a:lstStyle/>
          <a:p>
            <a:pPr algn="ctr"/>
            <a:r>
              <a:rPr lang="en-US" sz="5400" b="1" dirty="0">
                <a:latin typeface="Bookman Old Style" panose="02050604050505020204" pitchFamily="18" charset="0"/>
              </a:rPr>
              <a:t>IMPLEMENTATION</a:t>
            </a:r>
            <a:endParaRPr lang="en-IN" sz="5400" b="1" dirty="0">
              <a:latin typeface="Bookman Old Style" panose="02050604050505020204" pitchFamily="18" charset="0"/>
            </a:endParaRPr>
          </a:p>
        </p:txBody>
      </p:sp>
      <p:sp>
        <p:nvSpPr>
          <p:cNvPr id="2" name="Content Placeholder 1">
            <a:extLst>
              <a:ext uri="{FF2B5EF4-FFF2-40B4-BE49-F238E27FC236}">
                <a16:creationId xmlns:a16="http://schemas.microsoft.com/office/drawing/2014/main" id="{2FCE49F1-C4CC-246F-5CED-5DDBF4C74A48}"/>
              </a:ext>
            </a:extLst>
          </p:cNvPr>
          <p:cNvSpPr>
            <a:spLocks noGrp="1"/>
          </p:cNvSpPr>
          <p:nvPr>
            <p:ph idx="1"/>
          </p:nvPr>
        </p:nvSpPr>
        <p:spPr>
          <a:xfrm>
            <a:off x="838200" y="1581912"/>
            <a:ext cx="10515600" cy="4211003"/>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514350" indent="-514350">
              <a:buFont typeface="+mj-lt"/>
              <a:buAutoNum type="arabicPeriod"/>
            </a:pPr>
            <a:r>
              <a:rPr lang="en-IN" sz="3200" b="1" dirty="0"/>
              <a:t>Requirement Gathering &amp; Planning</a:t>
            </a:r>
          </a:p>
          <a:p>
            <a:pPr marL="514350" indent="-514350">
              <a:buFont typeface="+mj-lt"/>
              <a:buAutoNum type="arabicPeriod"/>
            </a:pPr>
            <a:r>
              <a:rPr lang="en-IN" sz="3200" b="1" dirty="0"/>
              <a:t>Frontend Development (React)</a:t>
            </a:r>
          </a:p>
          <a:p>
            <a:pPr marL="514350" indent="-514350">
              <a:buFont typeface="+mj-lt"/>
              <a:buAutoNum type="arabicPeriod"/>
            </a:pPr>
            <a:r>
              <a:rPr lang="en-IN" sz="3200" b="1" dirty="0"/>
              <a:t>Backend Development (Flask)</a:t>
            </a:r>
          </a:p>
          <a:p>
            <a:pPr marL="514350" indent="-514350">
              <a:buFont typeface="+mj-lt"/>
              <a:buAutoNum type="arabicPeriod"/>
            </a:pPr>
            <a:r>
              <a:rPr lang="en-IN" sz="3200" b="1" dirty="0"/>
              <a:t>Web Scraping Module</a:t>
            </a:r>
          </a:p>
          <a:p>
            <a:pPr marL="514350" indent="-514350">
              <a:buFont typeface="+mj-lt"/>
              <a:buAutoNum type="arabicPeriod"/>
            </a:pPr>
            <a:r>
              <a:rPr lang="en-IN" sz="3200" b="1" dirty="0"/>
              <a:t>Database Integration (SQL)</a:t>
            </a:r>
          </a:p>
          <a:p>
            <a:pPr marL="514350" indent="-514350">
              <a:buFont typeface="+mj-lt"/>
              <a:buAutoNum type="arabicPeriod"/>
            </a:pPr>
            <a:r>
              <a:rPr lang="en-IN" sz="3200" b="1" dirty="0"/>
              <a:t>API Integration</a:t>
            </a:r>
          </a:p>
          <a:p>
            <a:pPr marL="514350" indent="-514350">
              <a:buFont typeface="+mj-lt"/>
              <a:buAutoNum type="arabicPeriod"/>
            </a:pPr>
            <a:r>
              <a:rPr lang="en-IN" sz="3200" b="1" dirty="0"/>
              <a:t>User Authentication &amp; Access Control</a:t>
            </a:r>
          </a:p>
          <a:p>
            <a:pPr marL="514350" indent="-514350">
              <a:buFont typeface="+mj-lt"/>
              <a:buAutoNum type="arabicPeriod"/>
            </a:pPr>
            <a:r>
              <a:rPr lang="en-IN" sz="3200" b="1" dirty="0"/>
              <a:t>Testing and Debugging</a:t>
            </a:r>
          </a:p>
          <a:p>
            <a:pPr marL="514350" indent="-514350">
              <a:buFont typeface="+mj-lt"/>
              <a:buAutoNum type="arabicPeriod"/>
            </a:pPr>
            <a:r>
              <a:rPr lang="en-IN" sz="3200" b="1" dirty="0"/>
              <a:t>Deployment </a:t>
            </a:r>
          </a:p>
          <a:p>
            <a:pPr marL="0" indent="0">
              <a:buNone/>
            </a:pPr>
            <a:endParaRPr lang="en-IN" sz="3200" b="1" dirty="0"/>
          </a:p>
        </p:txBody>
      </p:sp>
    </p:spTree>
    <p:extLst>
      <p:ext uri="{BB962C8B-B14F-4D97-AF65-F5344CB8AC3E}">
        <p14:creationId xmlns:p14="http://schemas.microsoft.com/office/powerpoint/2010/main" val="79082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E444-6EA7-5F1E-D534-B08B19ACFFF1}"/>
              </a:ext>
            </a:extLst>
          </p:cNvPr>
          <p:cNvSpPr>
            <a:spLocks noGrp="1"/>
          </p:cNvSpPr>
          <p:nvPr>
            <p:ph type="title"/>
          </p:nvPr>
        </p:nvSpPr>
        <p:spPr>
          <a:xfrm>
            <a:off x="4466794" y="413705"/>
            <a:ext cx="4539554" cy="548640"/>
          </a:xfrm>
        </p:spPr>
        <p:txBody>
          <a:bodyPr>
            <a:normAutofit fontScale="90000"/>
          </a:bodyPr>
          <a:lstStyle/>
          <a:p>
            <a:r>
              <a:rPr lang="en-US" b="1" dirty="0">
                <a:latin typeface="Bookman Old Style" panose="02050604050505020204" pitchFamily="18" charset="0"/>
              </a:rPr>
              <a:t>ABSTRACT</a:t>
            </a:r>
            <a:endParaRPr lang="en-IN" b="1" dirty="0">
              <a:latin typeface="Bookman Old Style" panose="02050604050505020204" pitchFamily="18" charset="0"/>
            </a:endParaRPr>
          </a:p>
        </p:txBody>
      </p:sp>
      <p:sp>
        <p:nvSpPr>
          <p:cNvPr id="5" name="Rectangle 2">
            <a:extLst>
              <a:ext uri="{FF2B5EF4-FFF2-40B4-BE49-F238E27FC236}">
                <a16:creationId xmlns:a16="http://schemas.microsoft.com/office/drawing/2014/main" id="{86B5E233-91F2-69F7-0AFA-5EB676E6D613}"/>
              </a:ext>
            </a:extLst>
          </p:cNvPr>
          <p:cNvSpPr>
            <a:spLocks noGrp="1" noChangeArrowheads="1"/>
          </p:cNvSpPr>
          <p:nvPr>
            <p:ph idx="1"/>
          </p:nvPr>
        </p:nvSpPr>
        <p:spPr bwMode="auto">
          <a:xfrm>
            <a:off x="604791" y="1490520"/>
            <a:ext cx="10982417" cy="3876959"/>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algn="just"/>
            <a:r>
              <a:rPr lang="en-US" sz="2400" b="1" dirty="0" err="1"/>
              <a:t>CostCompass</a:t>
            </a:r>
            <a:r>
              <a:rPr lang="en-US" sz="2400" b="1" dirty="0"/>
              <a:t> </a:t>
            </a:r>
            <a:r>
              <a:rPr lang="en-US" sz="2400" dirty="0"/>
              <a:t>is a web-based application that simplifies price benchmarking for businesses, procurement teams, and individuals. Using advanced web scraping, it gathers real-time pricing data from various online sources, allowing users to compare costs for a wide range of products and services. By inputting specific models or general specifications, users can quickly retrieve accurate price comparisons, enabling data-driven purchasing decisions.</a:t>
            </a:r>
          </a:p>
          <a:p>
            <a:pPr algn="just"/>
            <a:r>
              <a:rPr lang="en-US" sz="2400" dirty="0"/>
              <a:t>The app integrates with a robust SQL database for efficient data management and trend analysis, empowering users to track price fluctuations and optimize purchasing strategies. With its simple, user-friendly interface, </a:t>
            </a:r>
            <a:r>
              <a:rPr lang="en-US" sz="2400" b="1" dirty="0" err="1"/>
              <a:t>CostCompass</a:t>
            </a:r>
            <a:r>
              <a:rPr lang="en-US" sz="2400" b="1" dirty="0"/>
              <a:t> </a:t>
            </a:r>
            <a:r>
              <a:rPr lang="en-US" sz="2400" dirty="0"/>
              <a:t>streamlines procurement, reduces decision-making time, and ensures users secure the best deals.</a:t>
            </a:r>
          </a:p>
        </p:txBody>
      </p:sp>
    </p:spTree>
    <p:extLst>
      <p:ext uri="{BB962C8B-B14F-4D97-AF65-F5344CB8AC3E}">
        <p14:creationId xmlns:p14="http://schemas.microsoft.com/office/powerpoint/2010/main" val="823062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64FD-D463-7EC7-6123-163B34E99D22}"/>
              </a:ext>
            </a:extLst>
          </p:cNvPr>
          <p:cNvSpPr>
            <a:spLocks noGrp="1"/>
          </p:cNvSpPr>
          <p:nvPr>
            <p:ph type="title"/>
          </p:nvPr>
        </p:nvSpPr>
        <p:spPr>
          <a:xfrm>
            <a:off x="838200" y="0"/>
            <a:ext cx="10515600" cy="1325563"/>
          </a:xfrm>
        </p:spPr>
        <p:txBody>
          <a:bodyPr>
            <a:normAutofit/>
          </a:bodyPr>
          <a:lstStyle/>
          <a:p>
            <a:pPr algn="ctr"/>
            <a:r>
              <a:rPr lang="en-US" sz="5400" b="1" dirty="0">
                <a:latin typeface="Bookman Old Style" panose="02050604050505020204" pitchFamily="18" charset="0"/>
              </a:rPr>
              <a:t>REFERENCES</a:t>
            </a:r>
            <a:endParaRPr lang="en-IN" sz="54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D51C4AD2-891E-78C1-E8B9-909D4DFF6843}"/>
              </a:ext>
            </a:extLst>
          </p:cNvPr>
          <p:cNvSpPr>
            <a:spLocks noGrp="1"/>
          </p:cNvSpPr>
          <p:nvPr>
            <p:ph idx="1"/>
          </p:nvPr>
        </p:nvSpPr>
        <p:spPr>
          <a:xfrm>
            <a:off x="838200" y="1589651"/>
            <a:ext cx="10515600" cy="4351338"/>
          </a:xfrm>
        </p:spPr>
        <p:style>
          <a:lnRef idx="2">
            <a:schemeClr val="dk1"/>
          </a:lnRef>
          <a:fillRef idx="1">
            <a:schemeClr val="lt1"/>
          </a:fillRef>
          <a:effectRef idx="0">
            <a:schemeClr val="dk1"/>
          </a:effectRef>
          <a:fontRef idx="minor">
            <a:schemeClr val="dk1"/>
          </a:fontRef>
        </p:style>
        <p:txBody>
          <a:bodyPr>
            <a:normAutofit lnSpcReduction="10000"/>
          </a:bodyPr>
          <a:lstStyle/>
          <a:p>
            <a:pPr marL="514350" indent="-514350">
              <a:buFont typeface="+mj-lt"/>
              <a:buAutoNum type="arabicPeriod"/>
            </a:pPr>
            <a:r>
              <a:rPr lang="en-US" b="1" dirty="0"/>
              <a:t>Fouad, K., &amp; Marwan, D. (2020). </a:t>
            </a:r>
            <a:r>
              <a:rPr lang="en-US" dirty="0"/>
              <a:t>A review on web scraping techniques and tools. </a:t>
            </a:r>
            <a:r>
              <a:rPr lang="en-US" i="1" dirty="0"/>
              <a:t>International Journal of Data Science and Analytics</a:t>
            </a:r>
            <a:r>
              <a:rPr lang="en-US" dirty="0"/>
              <a:t>, 7(2), 112-125.</a:t>
            </a:r>
          </a:p>
          <a:p>
            <a:pPr marL="514350" indent="-514350">
              <a:buFont typeface="+mj-lt"/>
              <a:buAutoNum type="arabicPeriod"/>
            </a:pPr>
            <a:r>
              <a:rPr lang="en-US" b="1" dirty="0"/>
              <a:t>Nambiar, R. (2018). </a:t>
            </a:r>
            <a:r>
              <a:rPr lang="en-US" dirty="0"/>
              <a:t>Price comparison engines: Concepts, strategies, and future directions. </a:t>
            </a:r>
            <a:r>
              <a:rPr lang="en-US" i="1" dirty="0"/>
              <a:t>Journal of Business Analytics</a:t>
            </a:r>
            <a:r>
              <a:rPr lang="en-US" dirty="0"/>
              <a:t>, 6(4), 132-145.</a:t>
            </a:r>
          </a:p>
          <a:p>
            <a:pPr marL="514350" indent="-514350">
              <a:buFont typeface="+mj-lt"/>
              <a:buAutoNum type="arabicPeriod"/>
            </a:pPr>
            <a:r>
              <a:rPr lang="en-US" b="1" dirty="0"/>
              <a:t>Brodsky, A., &amp; Shao, X. (2018). </a:t>
            </a:r>
            <a:r>
              <a:rPr lang="en-US" dirty="0"/>
              <a:t>Transparency in public procurement: A case study on the use of price benchmarking tools. </a:t>
            </a:r>
            <a:r>
              <a:rPr lang="en-US" i="1" dirty="0"/>
              <a:t>Government IT Solutions Journal</a:t>
            </a:r>
            <a:r>
              <a:rPr lang="en-US" dirty="0"/>
              <a:t>, 11(3), 41-56.</a:t>
            </a:r>
          </a:p>
          <a:p>
            <a:pPr marL="514350" indent="-514350">
              <a:buFont typeface="+mj-lt"/>
              <a:buAutoNum type="arabicPeriod"/>
            </a:pPr>
            <a:r>
              <a:rPr lang="en-US" b="1" dirty="0"/>
              <a:t>Zhu, X., &amp; Xu, Z. (2021). </a:t>
            </a:r>
            <a:r>
              <a:rPr lang="en-US" dirty="0"/>
              <a:t>Web scraping for price monitoring: Practical approaches and challenges. </a:t>
            </a:r>
            <a:r>
              <a:rPr lang="en-US" i="1" dirty="0"/>
              <a:t>Journal of Data Engineering</a:t>
            </a:r>
            <a:r>
              <a:rPr lang="en-US" dirty="0"/>
              <a:t>, 15(6), 78-92.</a:t>
            </a:r>
            <a:endParaRPr lang="en-IN" dirty="0"/>
          </a:p>
        </p:txBody>
      </p:sp>
    </p:spTree>
    <p:extLst>
      <p:ext uri="{BB962C8B-B14F-4D97-AF65-F5344CB8AC3E}">
        <p14:creationId xmlns:p14="http://schemas.microsoft.com/office/powerpoint/2010/main" val="365775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659D98-3E39-7A91-D6B5-19D0E5710795}"/>
              </a:ext>
            </a:extLst>
          </p:cNvPr>
          <p:cNvSpPr txBox="1"/>
          <p:nvPr/>
        </p:nvSpPr>
        <p:spPr>
          <a:xfrm>
            <a:off x="3418023" y="2411709"/>
            <a:ext cx="5355953" cy="1015663"/>
          </a:xfrm>
          <a:prstGeom prst="rect">
            <a:avLst/>
          </a:prstGeom>
          <a:noFill/>
        </p:spPr>
        <p:txBody>
          <a:bodyPr wrap="none" rtlCol="0">
            <a:spAutoFit/>
          </a:bodyPr>
          <a:lstStyle/>
          <a:p>
            <a:r>
              <a:rPr lang="en-US" sz="6000" b="1" dirty="0">
                <a:latin typeface="Bookman Old Style" panose="02050604050505020204" pitchFamily="18" charset="0"/>
              </a:rPr>
              <a:t>THANK YOU!</a:t>
            </a:r>
            <a:endParaRPr lang="en-IN" sz="6000" b="1" dirty="0">
              <a:latin typeface="Bookman Old Style" panose="02050604050505020204" pitchFamily="18" charset="0"/>
            </a:endParaRPr>
          </a:p>
        </p:txBody>
      </p:sp>
    </p:spTree>
    <p:extLst>
      <p:ext uri="{BB962C8B-B14F-4D97-AF65-F5344CB8AC3E}">
        <p14:creationId xmlns:p14="http://schemas.microsoft.com/office/powerpoint/2010/main" val="97852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5AE3C21-010F-4954-388C-8C54C840188F}"/>
              </a:ext>
            </a:extLst>
          </p:cNvPr>
          <p:cNvGraphicFramePr/>
          <p:nvPr>
            <p:extLst>
              <p:ext uri="{D42A27DB-BD31-4B8C-83A1-F6EECF244321}">
                <p14:modId xmlns:p14="http://schemas.microsoft.com/office/powerpoint/2010/main" val="793759784"/>
              </p:ext>
            </p:extLst>
          </p:nvPr>
        </p:nvGraphicFramePr>
        <p:xfrm>
          <a:off x="1266395" y="1281143"/>
          <a:ext cx="9659210" cy="5014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B8DE81D2-35A3-C949-6B06-9085E817AA18}"/>
              </a:ext>
            </a:extLst>
          </p:cNvPr>
          <p:cNvSpPr>
            <a:spLocks noGrp="1"/>
          </p:cNvSpPr>
          <p:nvPr>
            <p:ph type="title"/>
          </p:nvPr>
        </p:nvSpPr>
        <p:spPr/>
        <p:txBody>
          <a:bodyPr/>
          <a:lstStyle/>
          <a:p>
            <a:pPr algn="ctr"/>
            <a:r>
              <a:rPr lang="en-US" sz="4400" b="1" cap="none" spc="50" dirty="0">
                <a:ln w="0"/>
                <a:solidFill>
                  <a:schemeClr val="tx1"/>
                </a:solidFill>
                <a:effectLst>
                  <a:innerShdw blurRad="63500" dist="50800" dir="13500000">
                    <a:srgbClr val="000000">
                      <a:alpha val="50000"/>
                    </a:srgbClr>
                  </a:innerShdw>
                </a:effectLst>
                <a:latin typeface="Bookman Old Style" panose="02050604050505020204" pitchFamily="18" charset="0"/>
              </a:rPr>
              <a:t>Introduction To </a:t>
            </a:r>
            <a:r>
              <a:rPr lang="en-US" sz="4400" b="1" cap="none" spc="50" dirty="0" err="1">
                <a:ln w="0"/>
                <a:solidFill>
                  <a:schemeClr val="tx1"/>
                </a:solidFill>
                <a:effectLst>
                  <a:innerShdw blurRad="63500" dist="50800" dir="13500000">
                    <a:srgbClr val="000000">
                      <a:alpha val="50000"/>
                    </a:srgbClr>
                  </a:innerShdw>
                </a:effectLst>
                <a:latin typeface="Bookman Old Style" panose="02050604050505020204" pitchFamily="18" charset="0"/>
              </a:rPr>
              <a:t>CostCompass</a:t>
            </a:r>
            <a:endParaRPr lang="en-IN" sz="4400" b="1" dirty="0">
              <a:latin typeface="Bookman Old Style" panose="02050604050505020204" pitchFamily="18" charset="0"/>
            </a:endParaRPr>
          </a:p>
        </p:txBody>
      </p:sp>
    </p:spTree>
    <p:extLst>
      <p:ext uri="{BB962C8B-B14F-4D97-AF65-F5344CB8AC3E}">
        <p14:creationId xmlns:p14="http://schemas.microsoft.com/office/powerpoint/2010/main" val="250155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292269AA-C083-365E-78F5-3F069AC17590}"/>
              </a:ext>
            </a:extLst>
          </p:cNvPr>
          <p:cNvGraphicFramePr>
            <a:graphicFrameLocks noGrp="1"/>
          </p:cNvGraphicFramePr>
          <p:nvPr>
            <p:ph idx="1"/>
            <p:extLst>
              <p:ext uri="{D42A27DB-BD31-4B8C-83A1-F6EECF244321}">
                <p14:modId xmlns:p14="http://schemas.microsoft.com/office/powerpoint/2010/main" val="759954911"/>
              </p:ext>
            </p:extLst>
          </p:nvPr>
        </p:nvGraphicFramePr>
        <p:xfrm>
          <a:off x="349250" y="1100138"/>
          <a:ext cx="11493499" cy="5516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926900F-91AE-7942-BEA9-9D20AD88B4F5}"/>
              </a:ext>
            </a:extLst>
          </p:cNvPr>
          <p:cNvSpPr txBox="1"/>
          <p:nvPr/>
        </p:nvSpPr>
        <p:spPr>
          <a:xfrm>
            <a:off x="2332669" y="241300"/>
            <a:ext cx="7386959" cy="707886"/>
          </a:xfrm>
          <a:prstGeom prst="rect">
            <a:avLst/>
          </a:prstGeom>
          <a:noFill/>
        </p:spPr>
        <p:txBody>
          <a:bodyPr wrap="none" rtlCol="0">
            <a:spAutoFit/>
          </a:bodyPr>
          <a:lstStyle/>
          <a:p>
            <a:r>
              <a:rPr lang="en-US" sz="4000" b="1" cap="none" dirty="0">
                <a:ln w="0"/>
                <a:solidFill>
                  <a:schemeClr val="tx1"/>
                </a:solidFill>
                <a:effectLst>
                  <a:outerShdw blurRad="38100" dist="25400" dir="5400000" algn="ctr" rotWithShape="0">
                    <a:srgbClr val="6E747A">
                      <a:alpha val="43000"/>
                    </a:srgbClr>
                  </a:outerShdw>
                </a:effectLst>
                <a:latin typeface="Bookman Old Style" panose="02050604050505020204" pitchFamily="18" charset="0"/>
              </a:rPr>
              <a:t>EXISTING TECHNOLOGIES</a:t>
            </a:r>
            <a:endParaRPr lang="en-IN" sz="4000" b="1" dirty="0"/>
          </a:p>
        </p:txBody>
      </p:sp>
    </p:spTree>
    <p:extLst>
      <p:ext uri="{BB962C8B-B14F-4D97-AF65-F5344CB8AC3E}">
        <p14:creationId xmlns:p14="http://schemas.microsoft.com/office/powerpoint/2010/main" val="387556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E6F7-7C7C-0274-CB8F-9D8A4E901C4C}"/>
              </a:ext>
            </a:extLst>
          </p:cNvPr>
          <p:cNvSpPr>
            <a:spLocks noGrp="1"/>
          </p:cNvSpPr>
          <p:nvPr>
            <p:ph type="title"/>
          </p:nvPr>
        </p:nvSpPr>
        <p:spPr>
          <a:xfrm>
            <a:off x="838200" y="1791"/>
            <a:ext cx="10515600" cy="1325563"/>
          </a:xfrm>
        </p:spPr>
        <p:txBody>
          <a:bodyPr/>
          <a:lstStyle/>
          <a:p>
            <a:pPr algn="ctr"/>
            <a:r>
              <a:rPr lang="en-US" b="1" dirty="0">
                <a:latin typeface="Bookman Old Style" panose="02050604050505020204" pitchFamily="18" charset="0"/>
              </a:rPr>
              <a:t>LITERATURE SURVEY</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BC8BD7FD-DFAC-6DEA-D6ED-EFC7B3687214}"/>
              </a:ext>
            </a:extLst>
          </p:cNvPr>
          <p:cNvSpPr>
            <a:spLocks noGrp="1"/>
          </p:cNvSpPr>
          <p:nvPr>
            <p:ph idx="1"/>
          </p:nvPr>
        </p:nvSpPr>
        <p:spPr>
          <a:xfrm>
            <a:off x="344129" y="1327354"/>
            <a:ext cx="11503741" cy="5289755"/>
          </a:xfrm>
        </p:spPr>
        <p:style>
          <a:lnRef idx="2">
            <a:schemeClr val="dk1"/>
          </a:lnRef>
          <a:fillRef idx="1">
            <a:schemeClr val="lt1"/>
          </a:fillRef>
          <a:effectRef idx="0">
            <a:schemeClr val="dk1"/>
          </a:effectRef>
          <a:fontRef idx="minor">
            <a:schemeClr val="dk1"/>
          </a:fontRef>
        </p:style>
        <p:txBody>
          <a:bodyPr>
            <a:noAutofit/>
          </a:bodyPr>
          <a:lstStyle/>
          <a:p>
            <a:pPr algn="just"/>
            <a:r>
              <a:rPr lang="en-US" sz="2200" dirty="0"/>
              <a:t> </a:t>
            </a:r>
            <a:r>
              <a:rPr lang="en-US" sz="2200" b="1" dirty="0"/>
              <a:t>Summary</a:t>
            </a:r>
          </a:p>
          <a:p>
            <a:pPr lvl="1" algn="just"/>
            <a:r>
              <a:rPr lang="en-US" sz="2200" dirty="0" err="1"/>
              <a:t>CostCompass</a:t>
            </a:r>
            <a:r>
              <a:rPr lang="en-US" sz="2200" dirty="0"/>
              <a:t> is a price benchmarking app designed to assist government procurement by ensuring price reasonability through web scraping and SQL integration. The app’s goal is to promote transparency and fair competition in public procurement by collecting and analyzing prices from multiple sources.</a:t>
            </a:r>
          </a:p>
          <a:p>
            <a:pPr algn="just"/>
            <a:r>
              <a:rPr lang="en-US" sz="2200" b="1" dirty="0"/>
              <a:t>Existing technologies in this domain include</a:t>
            </a:r>
          </a:p>
          <a:p>
            <a:pPr lvl="1" algn="just"/>
            <a:r>
              <a:rPr lang="en-US" sz="2200" b="1" dirty="0"/>
              <a:t>Web scraping tools</a:t>
            </a:r>
            <a:r>
              <a:rPr lang="en-US" sz="2200" dirty="0"/>
              <a:t>: Open-source tools like </a:t>
            </a:r>
            <a:r>
              <a:rPr lang="en-US" sz="2200" b="1" dirty="0" err="1"/>
              <a:t>BeautifulSoup</a:t>
            </a:r>
            <a:r>
              <a:rPr lang="en-US" sz="2200" dirty="0"/>
              <a:t> and </a:t>
            </a:r>
            <a:r>
              <a:rPr lang="en-US" sz="2200" b="1" dirty="0"/>
              <a:t>Selenium</a:t>
            </a:r>
            <a:r>
              <a:rPr lang="en-US" sz="2200" dirty="0"/>
              <a:t> are widely used for scraping data from websites to aggregate pricing information. </a:t>
            </a:r>
          </a:p>
          <a:p>
            <a:pPr lvl="1" algn="just"/>
            <a:r>
              <a:rPr lang="en-US" sz="2200" b="1" dirty="0"/>
              <a:t>Price comparison engines</a:t>
            </a:r>
            <a:r>
              <a:rPr lang="en-US" sz="2200" dirty="0"/>
              <a:t>: Platforms like </a:t>
            </a:r>
            <a:r>
              <a:rPr lang="en-US" sz="2200" b="1" dirty="0"/>
              <a:t>Google Shopping</a:t>
            </a:r>
            <a:r>
              <a:rPr lang="en-US" sz="2200" dirty="0"/>
              <a:t> and </a:t>
            </a:r>
            <a:r>
              <a:rPr lang="en-US" sz="2200" b="1" dirty="0"/>
              <a:t>PriceGrabber</a:t>
            </a:r>
            <a:r>
              <a:rPr lang="en-US" sz="2200" dirty="0"/>
              <a:t> compare prices from various online retailers to help users find the best deal. </a:t>
            </a:r>
          </a:p>
          <a:p>
            <a:pPr lvl="1" algn="just"/>
            <a:r>
              <a:rPr lang="en-US" sz="2200" b="1" dirty="0"/>
              <a:t>Database systems</a:t>
            </a:r>
            <a:r>
              <a:rPr lang="en-US" sz="2200" dirty="0"/>
              <a:t>: Relational databases like </a:t>
            </a:r>
            <a:r>
              <a:rPr lang="en-US" sz="2200" b="1" dirty="0"/>
              <a:t>MySQL</a:t>
            </a:r>
            <a:r>
              <a:rPr lang="en-US" sz="2200" dirty="0"/>
              <a:t> and </a:t>
            </a:r>
            <a:r>
              <a:rPr lang="en-US" sz="2200" b="1" dirty="0"/>
              <a:t>PostgreSQL</a:t>
            </a:r>
            <a:r>
              <a:rPr lang="en-US" sz="2200" dirty="0"/>
              <a:t> are commonly used to store and manage large datasets, offering powerful querying and reporting features. </a:t>
            </a:r>
          </a:p>
        </p:txBody>
      </p:sp>
    </p:spTree>
    <p:extLst>
      <p:ext uri="{BB962C8B-B14F-4D97-AF65-F5344CB8AC3E}">
        <p14:creationId xmlns:p14="http://schemas.microsoft.com/office/powerpoint/2010/main" val="25157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C22A54-CAE6-C5B9-214D-BE946784EDEE}"/>
              </a:ext>
            </a:extLst>
          </p:cNvPr>
          <p:cNvSpPr>
            <a:spLocks noGrp="1"/>
          </p:cNvSpPr>
          <p:nvPr>
            <p:ph sz="half" idx="1"/>
          </p:nvPr>
        </p:nvSpPr>
        <p:spPr>
          <a:xfrm>
            <a:off x="732503" y="1425514"/>
            <a:ext cx="5181600" cy="4747239"/>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lgn="just">
              <a:buNone/>
            </a:pPr>
            <a:r>
              <a:rPr lang="en-IN" b="1" i="1" dirty="0">
                <a:latin typeface="Bookman Old Style" panose="02050604050505020204" pitchFamily="18" charset="0"/>
                <a:ea typeface="Calibri" panose="020F0502020204030204" pitchFamily="34" charset="0"/>
                <a:cs typeface="Calibri" panose="020F0502020204030204" pitchFamily="34" charset="0"/>
              </a:rPr>
              <a:t>Overview</a:t>
            </a:r>
          </a:p>
          <a:p>
            <a:pPr algn="just"/>
            <a:r>
              <a:rPr lang="en-US" dirty="0" err="1"/>
              <a:t>CostCompass</a:t>
            </a:r>
            <a:r>
              <a:rPr lang="en-US" dirty="0"/>
              <a:t> is a web-based price benchmarking system that gathers real-time pricing data from various online platforms using web scraping. </a:t>
            </a:r>
          </a:p>
          <a:p>
            <a:pPr algn="just"/>
            <a:r>
              <a:rPr lang="en-US" dirty="0"/>
              <a:t>It allows users to input product details and instantly retrieve accurate price comparisons, helping them make informed purchasing decisions.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67663AC2-C32C-2305-06A3-80CA5A805166}"/>
              </a:ext>
            </a:extLst>
          </p:cNvPr>
          <p:cNvSpPr>
            <a:spLocks noGrp="1"/>
          </p:cNvSpPr>
          <p:nvPr>
            <p:ph sz="half" idx="2"/>
          </p:nvPr>
        </p:nvSpPr>
        <p:spPr>
          <a:xfrm>
            <a:off x="6066503" y="1425514"/>
            <a:ext cx="5181600" cy="4747239"/>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buNone/>
            </a:pPr>
            <a:r>
              <a:rPr lang="en-IN" b="1" i="1" dirty="0">
                <a:latin typeface="Bookman Old Style" panose="02050604050505020204" pitchFamily="18" charset="0"/>
                <a:ea typeface="Calibri" panose="020F0502020204030204" pitchFamily="34" charset="0"/>
                <a:cs typeface="Calibri" panose="020F0502020204030204" pitchFamily="34" charset="0"/>
              </a:rPr>
              <a:t>Key Features</a:t>
            </a:r>
          </a:p>
          <a:p>
            <a:pPr marL="457200" indent="-457200">
              <a:buFont typeface="Arial" panose="020B0604020202020204" pitchFamily="34" charset="0"/>
              <a:buChar char="•"/>
            </a:pPr>
            <a:r>
              <a:rPr lang="en-US" dirty="0"/>
              <a:t>Real-time price visualization across multiple sources.</a:t>
            </a:r>
            <a:endParaRPr lang="en-IN" b="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dirty="0"/>
              <a:t>User input for specific product models, brands, or specifications.</a:t>
            </a:r>
            <a:endParaRPr lang="en-IN" b="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dirty="0"/>
              <a:t>SQL database integration for storing and tracking price data over time.</a:t>
            </a:r>
          </a:p>
          <a:p>
            <a:pPr marL="457200" indent="-457200">
              <a:buFont typeface="Arial" panose="020B0604020202020204" pitchFamily="34" charset="0"/>
              <a:buChar char="•"/>
            </a:pPr>
            <a:r>
              <a:rPr lang="en-US" dirty="0"/>
              <a:t>Simple and intuitive user interface for seamless navigation</a:t>
            </a:r>
            <a:endParaRPr lang="en-IN" b="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1D7D530F-79AE-8CE2-455F-E0A4F8263815}"/>
              </a:ext>
            </a:extLst>
          </p:cNvPr>
          <p:cNvSpPr txBox="1"/>
          <p:nvPr/>
        </p:nvSpPr>
        <p:spPr>
          <a:xfrm>
            <a:off x="943897" y="285136"/>
            <a:ext cx="10304206" cy="523220"/>
          </a:xfrm>
          <a:prstGeom prst="rect">
            <a:avLst/>
          </a:prstGeom>
          <a:noFill/>
        </p:spPr>
        <p:txBody>
          <a:bodyPr wrap="square" rtlCol="0">
            <a:spAutoFit/>
          </a:bodyPr>
          <a:lstStyle/>
          <a:p>
            <a:pPr algn="ctr"/>
            <a:r>
              <a:rPr lang="en-US" sz="2800" b="1" cap="none" dirty="0">
                <a:ln w="0"/>
                <a:solidFill>
                  <a:schemeClr val="tx1"/>
                </a:solidFill>
                <a:effectLst>
                  <a:outerShdw blurRad="38100" dist="25400" dir="5400000" algn="ctr" rotWithShape="0">
                    <a:srgbClr val="6E747A">
                      <a:alpha val="43000"/>
                    </a:srgbClr>
                  </a:outerShdw>
                </a:effectLst>
                <a:latin typeface="Bookman Old Style" panose="02050604050505020204" pitchFamily="18" charset="0"/>
              </a:rPr>
              <a:t>PROPOSED SYSTEM: COSTCOMPASS</a:t>
            </a:r>
            <a:endParaRPr lang="en-IN" sz="2800" b="1" dirty="0">
              <a:latin typeface="Bookman Old Style" panose="02050604050505020204" pitchFamily="18" charset="0"/>
            </a:endParaRPr>
          </a:p>
        </p:txBody>
      </p:sp>
    </p:spTree>
    <p:extLst>
      <p:ext uri="{BB962C8B-B14F-4D97-AF65-F5344CB8AC3E}">
        <p14:creationId xmlns:p14="http://schemas.microsoft.com/office/powerpoint/2010/main" val="228760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B318B-D69A-5A61-08D9-A7FCA15594C3}"/>
              </a:ext>
            </a:extLst>
          </p:cNvPr>
          <p:cNvSpPr>
            <a:spLocks noGrp="1"/>
          </p:cNvSpPr>
          <p:nvPr>
            <p:ph idx="1"/>
          </p:nvPr>
        </p:nvSpPr>
        <p:spPr>
          <a:xfrm>
            <a:off x="1322438" y="825910"/>
            <a:ext cx="9547123" cy="5624052"/>
          </a:xfrm>
        </p:spPr>
        <p:style>
          <a:lnRef idx="2">
            <a:schemeClr val="dk1"/>
          </a:lnRef>
          <a:fillRef idx="1">
            <a:schemeClr val="lt1"/>
          </a:fillRef>
          <a:effectRef idx="0">
            <a:schemeClr val="dk1"/>
          </a:effectRef>
          <a:fontRef idx="minor">
            <a:schemeClr val="dk1"/>
          </a:fontRef>
        </p:style>
        <p:txBody>
          <a:bodyPr>
            <a:noAutofit/>
          </a:bodyPr>
          <a:lstStyle/>
          <a:p>
            <a:pPr lvl="2">
              <a:lnSpc>
                <a:spcPct val="100000"/>
              </a:lnSpc>
              <a:buFont typeface="Wingdings" panose="05000000000000000000" pitchFamily="2" charset="2"/>
              <a:buChar char="§"/>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lvl="2">
              <a:lnSpc>
                <a:spcPct val="100000"/>
              </a:lnSpc>
              <a:buFont typeface="Wingdings" panose="05000000000000000000" pitchFamily="2" charset="2"/>
              <a:buChar char="§"/>
            </a:pPr>
            <a:r>
              <a:rPr lang="en-US" sz="2400" b="1" dirty="0">
                <a:latin typeface="Calibri" panose="020F0502020204030204" pitchFamily="34" charset="0"/>
                <a:ea typeface="Calibri" panose="020F0502020204030204" pitchFamily="34" charset="0"/>
                <a:cs typeface="Calibri" panose="020F0502020204030204" pitchFamily="34" charset="0"/>
              </a:rPr>
              <a:t>Hardware</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Server or Cloud platform for hosting the web application</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Database Server (SQL) for storing user data</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User Devices (PCs, Tablets, Smartphones) for accessing the application</a:t>
            </a:r>
          </a:p>
          <a:p>
            <a:pPr marL="914400" lvl="2" indent="0">
              <a:lnSpc>
                <a:spcPct val="100000"/>
              </a:lnSpc>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lvl="2">
              <a:lnSpc>
                <a:spcPct val="100000"/>
              </a:lnSpc>
              <a:buFont typeface="Wingdings" panose="05000000000000000000" pitchFamily="2" charset="2"/>
              <a:buChar char="§"/>
            </a:pPr>
            <a:r>
              <a:rPr lang="en-US" sz="2400" b="1" dirty="0">
                <a:latin typeface="Calibri" panose="020F0502020204030204" pitchFamily="34" charset="0"/>
                <a:ea typeface="Calibri" panose="020F0502020204030204" pitchFamily="34" charset="0"/>
                <a:cs typeface="Calibri" panose="020F0502020204030204" pitchFamily="34" charset="0"/>
              </a:rPr>
              <a:t>Software</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Web scraping tools (e.g., </a:t>
            </a:r>
            <a:r>
              <a:rPr lang="en-US" sz="2400" dirty="0" err="1">
                <a:latin typeface="Calibri" panose="020F0502020204030204" pitchFamily="34" charset="0"/>
                <a:ea typeface="Calibri" panose="020F0502020204030204" pitchFamily="34" charset="0"/>
                <a:cs typeface="Calibri" panose="020F0502020204030204" pitchFamily="34" charset="0"/>
              </a:rPr>
              <a:t>BeautifulSoup</a:t>
            </a:r>
            <a:r>
              <a:rPr lang="en-US" sz="2400" dirty="0">
                <a:latin typeface="Calibri" panose="020F0502020204030204" pitchFamily="34" charset="0"/>
                <a:ea typeface="Calibri" panose="020F0502020204030204" pitchFamily="34" charset="0"/>
                <a:cs typeface="Calibri" panose="020F0502020204030204" pitchFamily="34" charset="0"/>
              </a:rPr>
              <a:t>, Scrapy)</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Backend framework (e.g., Flask)</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Frontend Framework (e.g., React)</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SQL Database (e.g., MySQL, PostgreSQL)</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API for data access and communication</a:t>
            </a:r>
          </a:p>
        </p:txBody>
      </p:sp>
      <p:sp>
        <p:nvSpPr>
          <p:cNvPr id="5" name="TextBox 4">
            <a:extLst>
              <a:ext uri="{FF2B5EF4-FFF2-40B4-BE49-F238E27FC236}">
                <a16:creationId xmlns:a16="http://schemas.microsoft.com/office/drawing/2014/main" id="{73934B31-7ED7-564F-450F-EA9F3CEA569B}"/>
              </a:ext>
            </a:extLst>
          </p:cNvPr>
          <p:cNvSpPr txBox="1"/>
          <p:nvPr/>
        </p:nvSpPr>
        <p:spPr>
          <a:xfrm>
            <a:off x="4440739" y="196514"/>
            <a:ext cx="3310522" cy="523220"/>
          </a:xfrm>
          <a:prstGeom prst="rect">
            <a:avLst/>
          </a:prstGeom>
          <a:noFill/>
        </p:spPr>
        <p:txBody>
          <a:bodyPr wrap="none" rtlCol="0">
            <a:spAutoFit/>
          </a:bodyPr>
          <a:lstStyle/>
          <a:p>
            <a:r>
              <a:rPr lang="en-US" sz="2800" b="1" cap="none" dirty="0">
                <a:ln w="0"/>
                <a:solidFill>
                  <a:schemeClr val="tx1"/>
                </a:solidFill>
                <a:effectLst>
                  <a:outerShdw blurRad="38100" dist="25400" dir="5400000" algn="ctr" rotWithShape="0">
                    <a:srgbClr val="6E747A">
                      <a:alpha val="43000"/>
                    </a:srgbClr>
                  </a:outerShdw>
                </a:effectLst>
                <a:latin typeface="Bookman Old Style" panose="02050604050505020204" pitchFamily="18" charset="0"/>
              </a:rPr>
              <a:t>REQUIREMENTS</a:t>
            </a:r>
            <a:endParaRPr lang="en-IN" sz="2800" b="1" dirty="0">
              <a:latin typeface="Bookman Old Style" panose="02050604050505020204" pitchFamily="18" charset="0"/>
            </a:endParaRPr>
          </a:p>
        </p:txBody>
      </p:sp>
    </p:spTree>
    <p:extLst>
      <p:ext uri="{BB962C8B-B14F-4D97-AF65-F5344CB8AC3E}">
        <p14:creationId xmlns:p14="http://schemas.microsoft.com/office/powerpoint/2010/main" val="366450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E6A5A-8ACD-449B-C3FB-ACBB98D3D606}"/>
              </a:ext>
            </a:extLst>
          </p:cNvPr>
          <p:cNvSpPr>
            <a:spLocks noGrp="1"/>
          </p:cNvSpPr>
          <p:nvPr>
            <p:ph idx="1"/>
          </p:nvPr>
        </p:nvSpPr>
        <p:spPr>
          <a:xfrm>
            <a:off x="1097280" y="1100630"/>
            <a:ext cx="10027920" cy="4641410"/>
          </a:xfrm>
        </p:spPr>
        <p:style>
          <a:lnRef idx="2">
            <a:schemeClr val="dk1"/>
          </a:lnRef>
          <a:fillRef idx="1">
            <a:schemeClr val="lt1"/>
          </a:fillRef>
          <a:effectRef idx="0">
            <a:schemeClr val="dk1"/>
          </a:effectRef>
          <a:fontRef idx="minor">
            <a:schemeClr val="dk1"/>
          </a:fontRef>
        </p:style>
        <p:txBody>
          <a:bodyPr>
            <a:normAutofit/>
          </a:bodyPr>
          <a:lstStyle/>
          <a:p>
            <a:pPr marL="457200" indent="-457200">
              <a:buFont typeface="+mj-lt"/>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Target Audience</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Businesses, procurement teams, and individual users seeking accurate, real-time price comparisons.</a:t>
            </a:r>
          </a:p>
          <a:p>
            <a:pPr marL="457200" indent="-457200">
              <a:buFont typeface="+mj-lt"/>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Scalability</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The system is designed to handle increasing data and user loads with a robust SQL database and efficient web scraping techniques.</a:t>
            </a:r>
          </a:p>
          <a:p>
            <a:pPr marL="457200" indent="-457200">
              <a:buFont typeface="+mj-lt"/>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Potential for Expansion</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Future expansions could include AI-driven price predictions, multi-language support, and integration with e-commerce platforms.</a:t>
            </a:r>
          </a:p>
          <a:p>
            <a:pPr marL="457200" indent="-457200">
              <a:buFont typeface="+mj-lt"/>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Expected Impact</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CostCompass</a:t>
            </a:r>
            <a:r>
              <a:rPr lang="en-US" sz="2400" dirty="0">
                <a:latin typeface="Calibri" panose="020F0502020204030204" pitchFamily="34" charset="0"/>
                <a:ea typeface="Calibri" panose="020F0502020204030204" pitchFamily="34" charset="0"/>
                <a:cs typeface="Calibri" panose="020F0502020204030204" pitchFamily="34" charset="0"/>
              </a:rPr>
              <a:t> will streamline purchasing processes, reduce decision-making time, and optimize costs for users across various industries.</a:t>
            </a:r>
          </a:p>
        </p:txBody>
      </p:sp>
      <p:sp>
        <p:nvSpPr>
          <p:cNvPr id="4" name="TextBox 3">
            <a:extLst>
              <a:ext uri="{FF2B5EF4-FFF2-40B4-BE49-F238E27FC236}">
                <a16:creationId xmlns:a16="http://schemas.microsoft.com/office/drawing/2014/main" id="{3B32DD08-262C-5260-DA24-76E4D2C68C7C}"/>
              </a:ext>
            </a:extLst>
          </p:cNvPr>
          <p:cNvSpPr txBox="1"/>
          <p:nvPr/>
        </p:nvSpPr>
        <p:spPr>
          <a:xfrm>
            <a:off x="5085947" y="255639"/>
            <a:ext cx="2020105" cy="707886"/>
          </a:xfrm>
          <a:prstGeom prst="rect">
            <a:avLst/>
          </a:prstGeom>
          <a:noFill/>
        </p:spPr>
        <p:txBody>
          <a:bodyPr wrap="none" rtlCol="0">
            <a:spAutoFit/>
          </a:bodyPr>
          <a:lstStyle/>
          <a:p>
            <a:r>
              <a:rPr lang="en-US" sz="4000" b="1" cap="none" dirty="0">
                <a:ln w="0"/>
                <a:solidFill>
                  <a:schemeClr val="tx1"/>
                </a:solidFill>
                <a:effectLst>
                  <a:outerShdw blurRad="38100" dist="25400" dir="5400000" algn="ctr" rotWithShape="0">
                    <a:srgbClr val="6E747A">
                      <a:alpha val="43000"/>
                    </a:srgbClr>
                  </a:outerShdw>
                </a:effectLst>
                <a:latin typeface="Bookman Old Style" panose="02050604050505020204" pitchFamily="18" charset="0"/>
                <a:ea typeface="Calibri" panose="020F0502020204030204" pitchFamily="34" charset="0"/>
                <a:cs typeface="Calibri" panose="020F0502020204030204" pitchFamily="34" charset="0"/>
              </a:rPr>
              <a:t>SCOPE</a:t>
            </a:r>
            <a:endParaRPr lang="en-IN" sz="4000" b="1" dirty="0">
              <a:latin typeface="Bookman Old Style" panose="02050604050505020204" pitchFamily="18" charset="0"/>
            </a:endParaRPr>
          </a:p>
        </p:txBody>
      </p:sp>
    </p:spTree>
    <p:extLst>
      <p:ext uri="{BB962C8B-B14F-4D97-AF65-F5344CB8AC3E}">
        <p14:creationId xmlns:p14="http://schemas.microsoft.com/office/powerpoint/2010/main" val="392751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User with solid fill">
            <a:extLst>
              <a:ext uri="{FF2B5EF4-FFF2-40B4-BE49-F238E27FC236}">
                <a16:creationId xmlns:a16="http://schemas.microsoft.com/office/drawing/2014/main" id="{E12092A3-9FC5-A331-AFFD-3EDBDD98A3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71" y="376084"/>
            <a:ext cx="693174" cy="693174"/>
          </a:xfrm>
          <a:prstGeom prst="rect">
            <a:avLst/>
          </a:prstGeom>
        </p:spPr>
      </p:pic>
      <p:sp>
        <p:nvSpPr>
          <p:cNvPr id="8" name="Rectangle: Rounded Corners 7">
            <a:extLst>
              <a:ext uri="{FF2B5EF4-FFF2-40B4-BE49-F238E27FC236}">
                <a16:creationId xmlns:a16="http://schemas.microsoft.com/office/drawing/2014/main" id="{601FE5A0-4227-6B0F-B1BF-6B67AE708AFC}"/>
              </a:ext>
            </a:extLst>
          </p:cNvPr>
          <p:cNvSpPr/>
          <p:nvPr/>
        </p:nvSpPr>
        <p:spPr>
          <a:xfrm>
            <a:off x="79930" y="1873045"/>
            <a:ext cx="2588253" cy="402016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Front-End</a:t>
            </a:r>
            <a:endParaRPr lang="en-IN" dirty="0"/>
          </a:p>
        </p:txBody>
      </p:sp>
      <p:pic>
        <p:nvPicPr>
          <p:cNvPr id="11" name="Graphic 10" descr="Line arrow: Straight with solid fill">
            <a:extLst>
              <a:ext uri="{FF2B5EF4-FFF2-40B4-BE49-F238E27FC236}">
                <a16:creationId xmlns:a16="http://schemas.microsoft.com/office/drawing/2014/main" id="{739BBB46-38A7-868F-0316-5F92EDD24D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972164" y="1069258"/>
            <a:ext cx="803787" cy="803787"/>
          </a:xfrm>
          <a:prstGeom prst="rect">
            <a:avLst/>
          </a:prstGeom>
        </p:spPr>
      </p:pic>
      <p:pic>
        <p:nvPicPr>
          <p:cNvPr id="13" name="Graphic 12" descr="Internet with solid fill">
            <a:extLst>
              <a:ext uri="{FF2B5EF4-FFF2-40B4-BE49-F238E27FC236}">
                <a16:creationId xmlns:a16="http://schemas.microsoft.com/office/drawing/2014/main" id="{1BC5305A-9687-6E72-0D5F-2AFF2ACD1F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770" y="2056257"/>
            <a:ext cx="914400" cy="914400"/>
          </a:xfrm>
          <a:prstGeom prst="rect">
            <a:avLst/>
          </a:prstGeom>
        </p:spPr>
      </p:pic>
      <p:pic>
        <p:nvPicPr>
          <p:cNvPr id="17" name="Graphic 16" descr="Smart Phone with solid fill">
            <a:extLst>
              <a:ext uri="{FF2B5EF4-FFF2-40B4-BE49-F238E27FC236}">
                <a16:creationId xmlns:a16="http://schemas.microsoft.com/office/drawing/2014/main" id="{AE118B49-C9F6-A850-BB39-D5F0F0D2FE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930" y="2239558"/>
            <a:ext cx="636464" cy="636464"/>
          </a:xfrm>
          <a:prstGeom prst="rect">
            <a:avLst/>
          </a:prstGeom>
        </p:spPr>
      </p:pic>
      <p:pic>
        <p:nvPicPr>
          <p:cNvPr id="19" name="Graphic 18" descr="Computer with solid fill">
            <a:extLst>
              <a:ext uri="{FF2B5EF4-FFF2-40B4-BE49-F238E27FC236}">
                <a16:creationId xmlns:a16="http://schemas.microsoft.com/office/drawing/2014/main" id="{9A05804A-4D96-4654-49C4-308D3A5AE8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25112" y="2150893"/>
            <a:ext cx="725129" cy="725129"/>
          </a:xfrm>
          <a:prstGeom prst="rect">
            <a:avLst/>
          </a:prstGeom>
        </p:spPr>
      </p:pic>
      <p:pic>
        <p:nvPicPr>
          <p:cNvPr id="3074" name="Picture 2" descr="White Chrome App Icon">
            <a:extLst>
              <a:ext uri="{FF2B5EF4-FFF2-40B4-BE49-F238E27FC236}">
                <a16:creationId xmlns:a16="http://schemas.microsoft.com/office/drawing/2014/main" id="{A8EB7ACB-92E9-9C04-62ED-890A302294C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7139" y="4218039"/>
            <a:ext cx="1533833" cy="1533833"/>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B89F27C8-035D-2977-10B6-68D6E36E4B9C}"/>
              </a:ext>
            </a:extLst>
          </p:cNvPr>
          <p:cNvCxnSpPr>
            <a:cxnSpLocks/>
          </p:cNvCxnSpPr>
          <p:nvPr/>
        </p:nvCxnSpPr>
        <p:spPr>
          <a:xfrm>
            <a:off x="2668183" y="2781296"/>
            <a:ext cx="6551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Rounded Corners 28">
            <a:extLst>
              <a:ext uri="{FF2B5EF4-FFF2-40B4-BE49-F238E27FC236}">
                <a16:creationId xmlns:a16="http://schemas.microsoft.com/office/drawing/2014/main" id="{441E76BE-CDFF-0881-7DCA-5C3BEB4C1611}"/>
              </a:ext>
            </a:extLst>
          </p:cNvPr>
          <p:cNvSpPr/>
          <p:nvPr/>
        </p:nvSpPr>
        <p:spPr>
          <a:xfrm>
            <a:off x="3323303" y="1873044"/>
            <a:ext cx="1712087" cy="402016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API REQUESTS LAYER</a:t>
            </a:r>
            <a:endParaRPr lang="en-IN" dirty="0"/>
          </a:p>
        </p:txBody>
      </p:sp>
      <p:sp>
        <p:nvSpPr>
          <p:cNvPr id="31" name="Rectangle: Rounded Corners 30">
            <a:extLst>
              <a:ext uri="{FF2B5EF4-FFF2-40B4-BE49-F238E27FC236}">
                <a16:creationId xmlns:a16="http://schemas.microsoft.com/office/drawing/2014/main" id="{D38A09E2-FC5F-356B-4BCE-E07ADE3799E1}"/>
              </a:ext>
            </a:extLst>
          </p:cNvPr>
          <p:cNvSpPr/>
          <p:nvPr/>
        </p:nvSpPr>
        <p:spPr>
          <a:xfrm>
            <a:off x="5690510" y="1880418"/>
            <a:ext cx="3588774" cy="402016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p>
          <a:p>
            <a:pPr algn="ctr"/>
            <a:endParaRPr lang="en-US" sz="2400" dirty="0"/>
          </a:p>
          <a:p>
            <a:pPr algn="ctr"/>
            <a:endParaRPr lang="en-US" sz="2400" dirty="0"/>
          </a:p>
          <a:p>
            <a:pPr algn="ctr"/>
            <a:r>
              <a:rPr lang="en-US" sz="2400" dirty="0"/>
              <a:t>BACKEND</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p:txBody>
      </p:sp>
      <p:sp>
        <p:nvSpPr>
          <p:cNvPr id="32" name="Rectangle: Rounded Corners 31">
            <a:extLst>
              <a:ext uri="{FF2B5EF4-FFF2-40B4-BE49-F238E27FC236}">
                <a16:creationId xmlns:a16="http://schemas.microsoft.com/office/drawing/2014/main" id="{E82CB44E-9CDC-521A-CAD0-03A21B89570A}"/>
              </a:ext>
            </a:extLst>
          </p:cNvPr>
          <p:cNvSpPr/>
          <p:nvPr/>
        </p:nvSpPr>
        <p:spPr>
          <a:xfrm>
            <a:off x="5899446" y="3887424"/>
            <a:ext cx="1494503" cy="171204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a:t>
            </a:r>
            <a:br>
              <a:rPr lang="en-US" dirty="0"/>
            </a:br>
            <a:r>
              <a:rPr lang="en-US" dirty="0"/>
              <a:t>HANDLING</a:t>
            </a:r>
            <a:endParaRPr lang="en-IN" dirty="0"/>
          </a:p>
        </p:txBody>
      </p:sp>
      <p:sp>
        <p:nvSpPr>
          <p:cNvPr id="33" name="Rectangle: Rounded Corners 32">
            <a:extLst>
              <a:ext uri="{FF2B5EF4-FFF2-40B4-BE49-F238E27FC236}">
                <a16:creationId xmlns:a16="http://schemas.microsoft.com/office/drawing/2014/main" id="{92E66071-597D-F6C1-FD74-F4667D16210F}"/>
              </a:ext>
            </a:extLst>
          </p:cNvPr>
          <p:cNvSpPr/>
          <p:nvPr/>
        </p:nvSpPr>
        <p:spPr>
          <a:xfrm>
            <a:off x="7602884" y="3887424"/>
            <a:ext cx="1494503" cy="171204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SCRAPING</a:t>
            </a:r>
            <a:endParaRPr lang="en-IN" dirty="0"/>
          </a:p>
        </p:txBody>
      </p:sp>
      <p:cxnSp>
        <p:nvCxnSpPr>
          <p:cNvPr id="35" name="Straight Arrow Connector 34">
            <a:extLst>
              <a:ext uri="{FF2B5EF4-FFF2-40B4-BE49-F238E27FC236}">
                <a16:creationId xmlns:a16="http://schemas.microsoft.com/office/drawing/2014/main" id="{48EA7B31-C1AD-0052-5FA7-7193BCDF95EF}"/>
              </a:ext>
            </a:extLst>
          </p:cNvPr>
          <p:cNvCxnSpPr>
            <a:cxnSpLocks/>
          </p:cNvCxnSpPr>
          <p:nvPr/>
        </p:nvCxnSpPr>
        <p:spPr>
          <a:xfrm>
            <a:off x="5035390" y="2773922"/>
            <a:ext cx="655120" cy="7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7" name="Graphic 36" descr="Database with solid fill">
            <a:extLst>
              <a:ext uri="{FF2B5EF4-FFF2-40B4-BE49-F238E27FC236}">
                <a16:creationId xmlns:a16="http://schemas.microsoft.com/office/drawing/2014/main" id="{3775303B-C365-E104-0A12-52B41E4E6D7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781314" y="3425309"/>
            <a:ext cx="914400" cy="914400"/>
          </a:xfrm>
          <a:prstGeom prst="rect">
            <a:avLst/>
          </a:prstGeom>
        </p:spPr>
      </p:pic>
      <p:sp>
        <p:nvSpPr>
          <p:cNvPr id="43" name="TextBox 42">
            <a:extLst>
              <a:ext uri="{FF2B5EF4-FFF2-40B4-BE49-F238E27FC236}">
                <a16:creationId xmlns:a16="http://schemas.microsoft.com/office/drawing/2014/main" id="{8C36F9A5-40CC-2070-0338-7CECFB73EA59}"/>
              </a:ext>
            </a:extLst>
          </p:cNvPr>
          <p:cNvSpPr txBox="1"/>
          <p:nvPr/>
        </p:nvSpPr>
        <p:spPr>
          <a:xfrm>
            <a:off x="10781314" y="4374115"/>
            <a:ext cx="1140056" cy="369332"/>
          </a:xfrm>
          <a:prstGeom prst="rect">
            <a:avLst/>
          </a:prstGeom>
          <a:noFill/>
        </p:spPr>
        <p:txBody>
          <a:bodyPr wrap="none" rtlCol="0">
            <a:spAutoFit/>
          </a:bodyPr>
          <a:lstStyle/>
          <a:p>
            <a:r>
              <a:rPr lang="en-US" dirty="0"/>
              <a:t>DATABASE</a:t>
            </a:r>
            <a:endParaRPr lang="en-IN" dirty="0"/>
          </a:p>
        </p:txBody>
      </p:sp>
      <p:cxnSp>
        <p:nvCxnSpPr>
          <p:cNvPr id="47" name="Straight Arrow Connector 46">
            <a:extLst>
              <a:ext uri="{FF2B5EF4-FFF2-40B4-BE49-F238E27FC236}">
                <a16:creationId xmlns:a16="http://schemas.microsoft.com/office/drawing/2014/main" id="{4C98F877-AE43-3A9B-FF0A-3574E23C6A33}"/>
              </a:ext>
            </a:extLst>
          </p:cNvPr>
          <p:cNvCxnSpPr>
            <a:stCxn id="31" idx="3"/>
          </p:cNvCxnSpPr>
          <p:nvPr/>
        </p:nvCxnSpPr>
        <p:spPr>
          <a:xfrm flipV="1">
            <a:off x="9279284" y="3882509"/>
            <a:ext cx="1634522" cy="798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C7684F47-705E-5A99-9A8E-C236A764678B}"/>
              </a:ext>
            </a:extLst>
          </p:cNvPr>
          <p:cNvCxnSpPr>
            <a:cxnSpLocks/>
          </p:cNvCxnSpPr>
          <p:nvPr/>
        </p:nvCxnSpPr>
        <p:spPr>
          <a:xfrm flipH="1">
            <a:off x="5035390" y="4646968"/>
            <a:ext cx="6551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EF56060B-C204-F71E-5F95-8A497F5FBF5D}"/>
              </a:ext>
            </a:extLst>
          </p:cNvPr>
          <p:cNvCxnSpPr>
            <a:cxnSpLocks/>
          </p:cNvCxnSpPr>
          <p:nvPr/>
        </p:nvCxnSpPr>
        <p:spPr>
          <a:xfrm flipH="1">
            <a:off x="2668183" y="4648194"/>
            <a:ext cx="6551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34CB6089-8FB5-FD0A-9033-E570553AC02A}"/>
              </a:ext>
            </a:extLst>
          </p:cNvPr>
          <p:cNvSpPr txBox="1"/>
          <p:nvPr/>
        </p:nvSpPr>
        <p:spPr>
          <a:xfrm>
            <a:off x="4392232" y="360776"/>
            <a:ext cx="4575291" cy="707886"/>
          </a:xfrm>
          <a:prstGeom prst="rect">
            <a:avLst/>
          </a:prstGeom>
          <a:noFill/>
        </p:spPr>
        <p:txBody>
          <a:bodyPr wrap="none" rtlCol="0">
            <a:spAutoFit/>
          </a:bodyPr>
          <a:lstStyle/>
          <a:p>
            <a:r>
              <a:rPr lang="en-US" sz="4000" b="1" dirty="0">
                <a:latin typeface="Bookman Old Style" panose="02050604050505020204" pitchFamily="18" charset="0"/>
              </a:rPr>
              <a:t>ARCHITECTURE</a:t>
            </a:r>
            <a:endParaRPr lang="en-IN" sz="4000" b="1" dirty="0">
              <a:latin typeface="Bookman Old Style" panose="02050604050505020204" pitchFamily="18" charset="0"/>
            </a:endParaRPr>
          </a:p>
        </p:txBody>
      </p:sp>
    </p:spTree>
    <p:extLst>
      <p:ext uri="{BB962C8B-B14F-4D97-AF65-F5344CB8AC3E}">
        <p14:creationId xmlns:p14="http://schemas.microsoft.com/office/powerpoint/2010/main" val="1489452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1346</TotalTime>
  <Words>1183</Words>
  <Application>Microsoft Office PowerPoint</Application>
  <PresentationFormat>Widescreen</PresentationFormat>
  <Paragraphs>143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Calibri</vt:lpstr>
      <vt:lpstr>Calibri Light</vt:lpstr>
      <vt:lpstr>Copperplate Gothic Bold</vt:lpstr>
      <vt:lpstr>Wingdings</vt:lpstr>
      <vt:lpstr>Office Theme</vt:lpstr>
      <vt:lpstr>PowerPoint Presentation</vt:lpstr>
      <vt:lpstr>ABSTRACT</vt:lpstr>
      <vt:lpstr>Introduction To CostCompass</vt:lpstr>
      <vt:lpstr>PowerPoint Presentation</vt:lpstr>
      <vt:lpstr>LITERATURE SURVEY</vt:lpstr>
      <vt:lpstr>PowerPoint Presentation</vt:lpstr>
      <vt:lpstr>PowerPoint Presentation</vt:lpstr>
      <vt:lpstr>PowerPoint Presentation</vt:lpstr>
      <vt:lpstr>PowerPoint Presentation</vt:lpstr>
      <vt:lpstr>MODULES</vt:lpstr>
      <vt:lpstr>MODULES</vt:lpstr>
      <vt:lpstr>MODULES</vt:lpstr>
      <vt:lpstr>MODULES</vt:lpstr>
      <vt:lpstr>MODULES</vt:lpstr>
      <vt:lpstr>UML DIAGRAMS</vt:lpstr>
      <vt:lpstr>UML DIAGRAMS</vt:lpstr>
      <vt:lpstr>UML DIAGRAMS</vt:lpstr>
      <vt:lpstr>UML DIAGRAMS</vt:lpstr>
      <vt:lpstr>IMPLEMENTATION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Parandkar</dc:creator>
  <cp:lastModifiedBy>venu baramala</cp:lastModifiedBy>
  <cp:revision>40</cp:revision>
  <dcterms:created xsi:type="dcterms:W3CDTF">2024-08-22T17:47:06Z</dcterms:created>
  <dcterms:modified xsi:type="dcterms:W3CDTF">2024-10-18T12:46:47Z</dcterms:modified>
</cp:coreProperties>
</file>