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083" y="1951349"/>
            <a:ext cx="9214530" cy="2752626"/>
          </a:xfrm>
        </p:spPr>
        <p:txBody>
          <a:bodyPr/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PPT PRESENTION ON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3600" dirty="0" smtClean="0"/>
              <a:t>BEGIN WITH THE END MIND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800519"/>
            <a:ext cx="8825658" cy="4779389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                      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4955" cy="59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8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23447"/>
            <a:ext cx="9404723" cy="961533"/>
          </a:xfrm>
        </p:spPr>
        <p:txBody>
          <a:bodyPr/>
          <a:lstStyle/>
          <a:p>
            <a:r>
              <a:rPr lang="en-US" dirty="0" smtClean="0"/>
              <a:t>      BEGIN WITH THE END IN MIND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365" y="2592370"/>
            <a:ext cx="8205045" cy="3996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91472" cy="64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8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082" y="1696825"/>
            <a:ext cx="8965771" cy="4551574"/>
          </a:xfrm>
        </p:spPr>
        <p:txBody>
          <a:bodyPr/>
          <a:lstStyle/>
          <a:p>
            <a:r>
              <a:rPr lang="en-US" dirty="0" smtClean="0"/>
              <a:t>Accordingly, each day of  your life should contribute to the vision you have  for your life as a whole. </a:t>
            </a:r>
          </a:p>
          <a:p>
            <a:r>
              <a:rPr lang="en-US" dirty="0" smtClean="0"/>
              <a:t>Knowing what is important to you means you can live your life in service of what matters most .</a:t>
            </a:r>
          </a:p>
          <a:p>
            <a:r>
              <a:rPr lang="en-US" dirty="0"/>
              <a:t> Habit two involves identifying old scripts that are taking you away from what matters most, and writing new ones that are congruent with your deepest values. 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079" cy="63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0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254" y="1809946"/>
            <a:ext cx="8975197" cy="4212210"/>
          </a:xfrm>
        </p:spPr>
        <p:txBody>
          <a:bodyPr/>
          <a:lstStyle/>
          <a:p>
            <a:r>
              <a:rPr lang="en-US" dirty="0">
                <a:latin typeface="FKGrotesk"/>
              </a:rPr>
              <a:t>Covey states that the most effective way to begin with the end in mind is to create a personal mission statement. It should focus on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FKGrotesk"/>
              </a:rPr>
              <a:t>What you want to be (character)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FKGrotesk"/>
              </a:rPr>
              <a:t>What you want to do (contributions and achievements)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FKGrotesk"/>
              </a:rPr>
              <a:t>The values upon which both of these things are based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99914" cy="51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4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/>
              <a:t>   THANK YOU</a:t>
            </a:r>
            <a:endParaRPr lang="en-IN" sz="9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454420" cy="7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69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109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FKGrotesk</vt:lpstr>
      <vt:lpstr>Wingdings 3</vt:lpstr>
      <vt:lpstr>Ion</vt:lpstr>
      <vt:lpstr>        PPT PRESENTION ON         BEGIN WITH THE END MIND</vt:lpstr>
      <vt:lpstr>      BEGIN WITH THE END IN MIND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PRESENTION ON         BEGIN WITH THE END MIND</dc:title>
  <dc:creator>Satyendra Pal</dc:creator>
  <cp:lastModifiedBy>Satyendra Pal</cp:lastModifiedBy>
  <cp:revision>5</cp:revision>
  <dcterms:created xsi:type="dcterms:W3CDTF">2022-08-17T03:43:54Z</dcterms:created>
  <dcterms:modified xsi:type="dcterms:W3CDTF">2022-08-17T08:46:08Z</dcterms:modified>
</cp:coreProperties>
</file>