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0" r:id="rId6"/>
    <p:sldId id="261" r:id="rId7"/>
    <p:sldId id="266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96D03-03F4-49AA-A3FF-5BF4FBB85CBA}">
          <p14:sldIdLst>
            <p14:sldId id="264"/>
            <p14:sldId id="257"/>
            <p14:sldId id="258"/>
            <p14:sldId id="259"/>
            <p14:sldId id="260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3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34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AD3D-7682-A33A-19C4-BF207C52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8099A-B237-BE09-2815-7F9C51B34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A8514-F5ED-EA1E-B35D-9E3113CC1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D8F0A-FD9C-3CE5-723D-2D843C799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09E2-C8FA-0EB8-F614-3ECFD35EE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2938A-CE34-FD66-9CE7-80D8DDDB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69A2-5986-D673-1D8A-E449C28F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D8B-755D-4AF1-84CC-D2FA360FA96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36F0-C951-ECA4-59BD-26BD4F1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2A14-9A44-9DD3-0D06-31D09FD6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51E9-31F8-4CA8-A455-57032062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741" y="398873"/>
            <a:ext cx="2928170" cy="1102056"/>
          </a:xfrm>
        </p:spPr>
        <p:txBody>
          <a:bodyPr>
            <a:normAutofit fontScale="90000"/>
          </a:bodyPr>
          <a:lstStyle/>
          <a:p>
            <a:r>
              <a:rPr lang="en-US" sz="2400" u="sng" dirty="0"/>
              <a:t>Python Project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560" y="940904"/>
            <a:ext cx="4968531" cy="7661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Chess Game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9D8F2-433C-A3EB-069C-F67FD1493E95}"/>
              </a:ext>
            </a:extLst>
          </p:cNvPr>
          <p:cNvSpPr txBox="1"/>
          <p:nvPr/>
        </p:nvSpPr>
        <p:spPr>
          <a:xfrm>
            <a:off x="1166144" y="1890561"/>
            <a:ext cx="4142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T Satyanarayana Reddy</a:t>
            </a:r>
          </a:p>
          <a:p>
            <a:endParaRPr lang="en-IN" dirty="0"/>
          </a:p>
          <a:p>
            <a:r>
              <a:rPr lang="en-IN" dirty="0"/>
              <a:t>Section: K23CH</a:t>
            </a:r>
          </a:p>
          <a:p>
            <a:endParaRPr lang="en-IN" dirty="0"/>
          </a:p>
          <a:p>
            <a:r>
              <a:rPr lang="en-IN" dirty="0"/>
              <a:t>Registration No: 12303112</a:t>
            </a:r>
          </a:p>
          <a:p>
            <a:endParaRPr lang="en-IN" dirty="0"/>
          </a:p>
          <a:p>
            <a:r>
              <a:rPr lang="en-IN" dirty="0"/>
              <a:t>Roll No: 48</a:t>
            </a:r>
            <a:r>
              <a:rPr lang="en-IN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E91-5B0A-0370-446A-C57471B91F0C}"/>
              </a:ext>
            </a:extLst>
          </p:cNvPr>
          <p:cNvSpPr txBox="1"/>
          <p:nvPr/>
        </p:nvSpPr>
        <p:spPr>
          <a:xfrm>
            <a:off x="6617425" y="4119712"/>
            <a:ext cx="23513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Submitted To:</a:t>
            </a:r>
          </a:p>
          <a:p>
            <a:r>
              <a:rPr lang="en-IN" sz="1350" dirty="0"/>
              <a:t>               </a:t>
            </a:r>
            <a:r>
              <a:rPr lang="en-IN" sz="1350" b="1" dirty="0"/>
              <a:t>Aman Kumar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019FC-5B40-05AB-D504-B69A8C4B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55" y="89657"/>
            <a:ext cx="2412831" cy="17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16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6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Chess?</a:t>
            </a:r>
            <a:endParaRPr lang="en-US" sz="133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Chess is a strategic board game that involves two players competing on an 8x8 grid. The game emphasizes strategy, tactics, and skill.</a:t>
            </a:r>
            <a:endParaRPr lang="en-US" sz="1283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6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Chess in Digital Form?</a:t>
            </a:r>
            <a:endParaRPr lang="en-US" sz="133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2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digital chess game brings traditional chess to screens, enabling global accessibility, advanced features, and a more interactive experience.</a:t>
            </a:r>
            <a:endParaRPr lang="en-US" sz="1242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6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Application</a:t>
            </a:r>
            <a:endParaRPr lang="en-US" sz="133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4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This game aims to provide an engaging platform for players to enjoy chess, learn strategies, and compete in an easy-to-access digital environment.</a:t>
            </a:r>
            <a:endParaRPr lang="en-US" sz="1224" dirty="0"/>
          </a:p>
        </p:txBody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4765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58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the Chess Game</a:t>
            </a:r>
            <a:endParaRPr lang="en-US" sz="225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1125" y="1068923"/>
            <a:ext cx="3095625" cy="2767528"/>
          </a:xfrm>
          <a:prstGeom prst="rect">
            <a:avLst/>
          </a:prstGeom>
        </p:spPr>
      </p:pic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26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en-US" sz="1526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 Board and Pieces</a:t>
            </a:r>
            <a:endParaRPr lang="en-US" sz="1526" dirty="0"/>
          </a:p>
        </p:txBody>
      </p:sp>
      <p:sp>
        <p:nvSpPr>
          <p:cNvPr id="9" name="Index 2"/>
          <p:cNvSpPr/>
          <p:nvPr/>
        </p:nvSpPr>
        <p:spPr>
          <a:xfrm>
            <a:off x="568538" y="1933804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26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Turn-based Gameplay</a:t>
            </a:r>
            <a:endParaRPr lang="en-US" sz="1526" dirty="0"/>
          </a:p>
        </p:txBody>
      </p:sp>
      <p:sp>
        <p:nvSpPr>
          <p:cNvPr id="12" name="Index 3"/>
          <p:cNvSpPr/>
          <p:nvPr/>
        </p:nvSpPr>
        <p:spPr>
          <a:xfrm>
            <a:off x="568538" y="2505304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26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Capturing</a:t>
            </a:r>
            <a:r>
              <a:rPr lang="en-US" sz="1526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 and Move Validation</a:t>
            </a:r>
            <a:endParaRPr lang="en-US" sz="1526" dirty="0"/>
          </a:p>
        </p:txBody>
      </p:sp>
      <p:sp>
        <p:nvSpPr>
          <p:cNvPr id="15" name="Index 4"/>
          <p:cNvSpPr/>
          <p:nvPr/>
        </p:nvSpPr>
        <p:spPr>
          <a:xfrm>
            <a:off x="572776" y="307174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26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Player Turn Indication</a:t>
            </a:r>
            <a:endParaRPr lang="en-US" sz="1526" dirty="0"/>
          </a:p>
        </p:txBody>
      </p:sp>
      <p:sp>
        <p:nvSpPr>
          <p:cNvPr id="18" name="Index 5"/>
          <p:cNvSpPr/>
          <p:nvPr/>
        </p:nvSpPr>
        <p:spPr>
          <a:xfrm>
            <a:off x="568538" y="364324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26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Winning Conditions and Restart</a:t>
            </a:r>
            <a:endParaRPr lang="en-US" sz="1526" dirty="0"/>
          </a:p>
        </p:txBody>
      </p:sp>
      <p:sp>
        <p:nvSpPr>
          <p:cNvPr id="22" name="Index 2">
            <a:extLst>
              <a:ext uri="{FF2B5EF4-FFF2-40B4-BE49-F238E27FC236}">
                <a16:creationId xmlns:a16="http://schemas.microsoft.com/office/drawing/2014/main" id="{76DFFC38-32C0-1C95-66AF-6B2B605AE1AB}"/>
              </a:ext>
            </a:extLst>
          </p:cNvPr>
          <p:cNvSpPr/>
          <p:nvPr/>
        </p:nvSpPr>
        <p:spPr>
          <a:xfrm>
            <a:off x="572776" y="135724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Functionalities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Interactive Gameplay</a:t>
            </a:r>
            <a:endParaRPr lang="en-US" sz="1477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The chess game provides an interactive platform with realistic piece movement and an engaging interface.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Rule Enforcement</a:t>
            </a:r>
            <a:endParaRPr lang="en-US" sz="1477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Ensures compliance with chess rules such as valid moves, turn-based system, and checkmate detection.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Player Feedback</a:t>
            </a:r>
            <a:endParaRPr lang="en-US" sz="147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Displays move hints, captures, and win conditions to enhance the player experience.</a:t>
            </a:r>
            <a:endParaRPr lang="en-US" sz="1367" dirty="0"/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125" y="1474301"/>
            <a:ext cx="2476500" cy="2194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Scope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188923" y="809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Online Multiplayer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691540" y="1381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Integrating online multiplayer mode to allow global competition and connection.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188923" y="1905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AI Opponent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691540" y="2473283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Adding AI-driven opponents with varying difficulty levels to enhance solo gameplay.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188923" y="2903517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Advanced Analytics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691540" y="3427392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Incorporating game analytics and learning tools for strategy improvement.</a:t>
            </a:r>
            <a:endParaRPr lang="en-US" sz="1367" dirty="0"/>
          </a:p>
        </p:txBody>
      </p:sp>
      <p:pic>
        <p:nvPicPr>
          <p:cNvPr id="20" name="Picture 19" descr="A chess board with chess pieces on it&#10;&#10;Description automatically generated">
            <a:extLst>
              <a:ext uri="{FF2B5EF4-FFF2-40B4-BE49-F238E27FC236}">
                <a16:creationId xmlns:a16="http://schemas.microsoft.com/office/drawing/2014/main" id="{D81E297E-0BE6-4B5F-1472-53D11305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91" y="1574968"/>
            <a:ext cx="25146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5961" y="2100387"/>
            <a:ext cx="2974717" cy="104434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itle"/>
          <p:cNvSpPr/>
          <p:nvPr/>
        </p:nvSpPr>
        <p:spPr>
          <a:xfrm>
            <a:off x="0" y="2190731"/>
            <a:ext cx="3327141" cy="723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578" b="1" dirty="0">
                <a:solidFill>
                  <a:srgbClr val="FFFFFF"/>
                </a:solidFill>
                <a:ea typeface="OpenSans-Bold" pitchFamily="34" charset="-122"/>
              </a:rPr>
              <a:t>Game Interface</a:t>
            </a:r>
            <a:endParaRPr lang="en-US" sz="3578" dirty="0"/>
          </a:p>
        </p:txBody>
      </p:sp>
      <p:sp>
        <p:nvSpPr>
          <p:cNvPr id="7" name="StaticPath"/>
          <p:cNvSpPr/>
          <p:nvPr/>
        </p:nvSpPr>
        <p:spPr>
          <a:xfrm>
            <a:off x="10081070" y="287274"/>
            <a:ext cx="500063" cy="50006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"/>
          <p:cNvSpPr/>
          <p:nvPr/>
        </p:nvSpPr>
        <p:spPr>
          <a:xfrm>
            <a:off x="6286500" y="1952625"/>
            <a:ext cx="2771100" cy="1719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00" dirty="0"/>
          </a:p>
        </p:txBody>
      </p:sp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D0F41CB3-EE2B-9B84-3682-F429ED3C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59" y="139971"/>
            <a:ext cx="2524707" cy="2259613"/>
          </a:xfrm>
          <a:prstGeom prst="rect">
            <a:avLst/>
          </a:prstGeom>
        </p:spPr>
      </p:pic>
      <p:pic>
        <p:nvPicPr>
          <p:cNvPr id="18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337D342F-3939-7557-32D0-7A7D7D91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84" y="1617343"/>
            <a:ext cx="2524707" cy="2291172"/>
          </a:xfrm>
          <a:prstGeom prst="rect">
            <a:avLst/>
          </a:prstGeom>
        </p:spPr>
      </p:pic>
      <p:pic>
        <p:nvPicPr>
          <p:cNvPr id="19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C198CC5E-A346-2E22-C9B4-19382A1EA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056" y="2778709"/>
            <a:ext cx="2496810" cy="2259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8C2F6-7BB8-35D2-313B-B406C85FE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F0FD6937-E014-388D-0C00-6DD58106FA3C}"/>
              </a:ext>
            </a:extLst>
          </p:cNvPr>
          <p:cNvSpPr/>
          <p:nvPr/>
        </p:nvSpPr>
        <p:spPr>
          <a:xfrm>
            <a:off x="-15162" y="1738556"/>
            <a:ext cx="4142792" cy="1666386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F1179F-5AC2-B572-BC7F-DE00273B0DA3}"/>
              </a:ext>
            </a:extLst>
          </p:cNvPr>
          <p:cNvSpPr/>
          <p:nvPr/>
        </p:nvSpPr>
        <p:spPr>
          <a:xfrm>
            <a:off x="629039" y="2209987"/>
            <a:ext cx="2854390" cy="723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578" b="1" dirty="0">
                <a:solidFill>
                  <a:srgbClr val="FFFFFF"/>
                </a:solidFill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3578" dirty="0"/>
          </a:p>
        </p:txBody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35B572C5-0211-3808-B202-C4A457B8813E}"/>
              </a:ext>
            </a:extLst>
          </p:cNvPr>
          <p:cNvSpPr/>
          <p:nvPr/>
        </p:nvSpPr>
        <p:spPr>
          <a:xfrm>
            <a:off x="10081070" y="287274"/>
            <a:ext cx="500063" cy="50006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Question">
            <a:extLst>
              <a:ext uri="{FF2B5EF4-FFF2-40B4-BE49-F238E27FC236}">
                <a16:creationId xmlns:a16="http://schemas.microsoft.com/office/drawing/2014/main" id="{69F349AF-D6B0-4925-F224-CDAA73C86F11}"/>
              </a:ext>
            </a:extLst>
          </p:cNvPr>
          <p:cNvSpPr/>
          <p:nvPr/>
        </p:nvSpPr>
        <p:spPr>
          <a:xfrm>
            <a:off x="6191250" y="1381124"/>
            <a:ext cx="2657550" cy="87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What’s next for this chess game?</a:t>
            </a:r>
            <a:endParaRPr lang="en-US" sz="1400" dirty="0"/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2B13BA95-F8C2-78D0-90FB-DB069BFBF969}"/>
              </a:ext>
            </a:extLst>
          </p:cNvPr>
          <p:cNvSpPr/>
          <p:nvPr/>
        </p:nvSpPr>
        <p:spPr>
          <a:xfrm>
            <a:off x="6286500" y="1952625"/>
            <a:ext cx="2771100" cy="1719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The digital chess game opens a world of strategic entertainment, providing a blend of tradition and modern technology. Let’s explore the potential together!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372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286</Words>
  <Application>Microsoft Office PowerPoint</Application>
  <PresentationFormat>On-screen Show (16:9)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OpenSans-Bold</vt:lpstr>
      <vt:lpstr>OpenSans-Regular</vt:lpstr>
      <vt:lpstr>Office Theme</vt:lpstr>
      <vt:lpstr>Python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Tetala Satyanaryana Reddy</cp:lastModifiedBy>
  <cp:revision>3</cp:revision>
  <dcterms:created xsi:type="dcterms:W3CDTF">2024-11-29T17:16:59Z</dcterms:created>
  <dcterms:modified xsi:type="dcterms:W3CDTF">2024-11-29T18:44:27Z</dcterms:modified>
</cp:coreProperties>
</file>