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1"/>
  </p:sldMasterIdLst>
  <p:notesMasterIdLst>
    <p:notesMasterId r:id="rId24"/>
  </p:notesMasterIdLst>
  <p:sldIdLst>
    <p:sldId id="256" r:id="rId2"/>
    <p:sldId id="266" r:id="rId3"/>
    <p:sldId id="257" r:id="rId4"/>
    <p:sldId id="267" r:id="rId5"/>
    <p:sldId id="259" r:id="rId6"/>
    <p:sldId id="268" r:id="rId7"/>
    <p:sldId id="260" r:id="rId8"/>
    <p:sldId id="261" r:id="rId9"/>
    <p:sldId id="279" r:id="rId10"/>
    <p:sldId id="262" r:id="rId11"/>
    <p:sldId id="282" r:id="rId12"/>
    <p:sldId id="273" r:id="rId13"/>
    <p:sldId id="274" r:id="rId14"/>
    <p:sldId id="283" r:id="rId15"/>
    <p:sldId id="276" r:id="rId16"/>
    <p:sldId id="277" r:id="rId17"/>
    <p:sldId id="278" r:id="rId18"/>
    <p:sldId id="284" r:id="rId19"/>
    <p:sldId id="286" r:id="rId20"/>
    <p:sldId id="285" r:id="rId21"/>
    <p:sldId id="288" r:id="rId22"/>
    <p:sldId id="287"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442359-CD0D-4670-A040-BAD284F34745}">
          <p14:sldIdLst>
            <p14:sldId id="256"/>
          </p14:sldIdLst>
        </p14:section>
        <p14:section name="Problem Statement" id="{036D0576-A63E-4590-B444-2440C2BF9222}">
          <p14:sldIdLst>
            <p14:sldId id="266"/>
            <p14:sldId id="257"/>
          </p14:sldIdLst>
        </p14:section>
        <p14:section name="Approach" id="{68B7083D-92EC-4F4D-9E60-7F56C7E2CEC9}">
          <p14:sldIdLst>
            <p14:sldId id="267"/>
            <p14:sldId id="259"/>
          </p14:sldIdLst>
        </p14:section>
        <p14:section name="Data Understanding" id="{B200637B-B330-489A-9E4C-C1523635D58B}">
          <p14:sldIdLst>
            <p14:sldId id="268"/>
            <p14:sldId id="260"/>
            <p14:sldId id="261"/>
          </p14:sldIdLst>
        </p14:section>
        <p14:section name="Univariate Analysis" id="{A507E1CE-FFCC-4785-B1C8-51834F16B354}">
          <p14:sldIdLst>
            <p14:sldId id="279"/>
            <p14:sldId id="262"/>
          </p14:sldIdLst>
        </p14:section>
        <p14:section name="Segmented Univariate Analysis" id="{027E10E2-1FF8-4BCE-AA65-74ACDC4B943D}">
          <p14:sldIdLst>
            <p14:sldId id="282"/>
            <p14:sldId id="273"/>
            <p14:sldId id="274"/>
          </p14:sldIdLst>
        </p14:section>
        <p14:section name="Bivariate Analysis" id="{EEDE50D6-FC36-4978-93C4-89C46DE27F2E}">
          <p14:sldIdLst>
            <p14:sldId id="283"/>
            <p14:sldId id="276"/>
            <p14:sldId id="277"/>
            <p14:sldId id="278"/>
            <p14:sldId id="284"/>
            <p14:sldId id="286"/>
            <p14:sldId id="285"/>
            <p14:sldId id="288"/>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D5E66-C817-403D-98A8-42C8A33C0A64}" v="1459" dt="2022-08-10T16:50:48.244"/>
    <p1510:client id="{0B2BB502-E0FF-FFAC-D480-B93A0347CC85}" v="906" dt="2022-08-10T13:35:11.910"/>
    <p1510:client id="{3098ECB9-D7F0-4228-A813-7745EF8EA0DB}" v="11" dt="2022-08-10T16:52:19.655"/>
    <p1510:client id="{D40E40EB-BFE2-535B-4DDC-2A238BDC2285}" v="4022" dt="2022-08-10T16:51:16.664"/>
    <p1510:client id="{E97B1C13-D168-898B-DDD3-7EEB35261643}" v="234" dt="2022-08-10T17:07:14.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Rajan Raju (US)" userId="S::v.rajan.kumar.raju@pwc.com::43559ad5-8d1c-495b-9bd2-eba6e15364c5" providerId="AD" clId="Web-{0B2BB502-E0FF-FFAC-D480-B93A0347CC85}"/>
    <pc:docChg chg="addSld delSld modSld sldOrd modSection">
      <pc:chgData name="V Rajan Raju (US)" userId="S::v.rajan.kumar.raju@pwc.com::43559ad5-8d1c-495b-9bd2-eba6e15364c5" providerId="AD" clId="Web-{0B2BB502-E0FF-FFAC-D480-B93A0347CC85}" dt="2022-08-10T13:35:11.910" v="534" actId="1076"/>
      <pc:docMkLst>
        <pc:docMk/>
      </pc:docMkLst>
      <pc:sldChg chg="modSp">
        <pc:chgData name="V Rajan Raju (US)" userId="S::v.rajan.kumar.raju@pwc.com::43559ad5-8d1c-495b-9bd2-eba6e15364c5" providerId="AD" clId="Web-{0B2BB502-E0FF-FFAC-D480-B93A0347CC85}" dt="2022-08-10T12:37:32.883" v="21" actId="20577"/>
        <pc:sldMkLst>
          <pc:docMk/>
          <pc:sldMk cId="1899237171" sldId="257"/>
        </pc:sldMkLst>
        <pc:spChg chg="mod">
          <ac:chgData name="V Rajan Raju (US)" userId="S::v.rajan.kumar.raju@pwc.com::43559ad5-8d1c-495b-9bd2-eba6e15364c5" providerId="AD" clId="Web-{0B2BB502-E0FF-FFAC-D480-B93A0347CC85}" dt="2022-08-10T12:37:32.883" v="21" actId="20577"/>
          <ac:spMkLst>
            <pc:docMk/>
            <pc:sldMk cId="1899237171" sldId="257"/>
            <ac:spMk id="5" creationId="{4AF2C613-7B4E-4A1E-B177-57E7FA2BECE2}"/>
          </ac:spMkLst>
        </pc:spChg>
      </pc:sldChg>
      <pc:sldChg chg="modSp">
        <pc:chgData name="V Rajan Raju (US)" userId="S::v.rajan.kumar.raju@pwc.com::43559ad5-8d1c-495b-9bd2-eba6e15364c5" providerId="AD" clId="Web-{0B2BB502-E0FF-FFAC-D480-B93A0347CC85}" dt="2022-08-10T12:44:56.133" v="145" actId="20577"/>
        <pc:sldMkLst>
          <pc:docMk/>
          <pc:sldMk cId="1490288447" sldId="259"/>
        </pc:sldMkLst>
        <pc:spChg chg="mod">
          <ac:chgData name="V Rajan Raju (US)" userId="S::v.rajan.kumar.raju@pwc.com::43559ad5-8d1c-495b-9bd2-eba6e15364c5" providerId="AD" clId="Web-{0B2BB502-E0FF-FFAC-D480-B93A0347CC85}" dt="2022-08-10T12:44:18.116" v="124" actId="1076"/>
          <ac:spMkLst>
            <pc:docMk/>
            <pc:sldMk cId="1490288447" sldId="259"/>
            <ac:spMk id="2" creationId="{19C24B54-A692-49B5-9651-805CF52C27C4}"/>
          </ac:spMkLst>
        </pc:spChg>
        <pc:spChg chg="mod">
          <ac:chgData name="V Rajan Raju (US)" userId="S::v.rajan.kumar.raju@pwc.com::43559ad5-8d1c-495b-9bd2-eba6e15364c5" providerId="AD" clId="Web-{0B2BB502-E0FF-FFAC-D480-B93A0347CC85}" dt="2022-08-10T12:44:04.756" v="123" actId="20577"/>
          <ac:spMkLst>
            <pc:docMk/>
            <pc:sldMk cId="1490288447" sldId="259"/>
            <ac:spMk id="5" creationId="{4AF2C613-7B4E-4A1E-B177-57E7FA2BECE2}"/>
          </ac:spMkLst>
        </pc:spChg>
        <pc:spChg chg="mod">
          <ac:chgData name="V Rajan Raju (US)" userId="S::v.rajan.kumar.raju@pwc.com::43559ad5-8d1c-495b-9bd2-eba6e15364c5" providerId="AD" clId="Web-{0B2BB502-E0FF-FFAC-D480-B93A0347CC85}" dt="2022-08-10T12:44:56.133" v="145" actId="20577"/>
          <ac:spMkLst>
            <pc:docMk/>
            <pc:sldMk cId="1490288447" sldId="259"/>
            <ac:spMk id="6" creationId="{24FEF3AC-1CF9-427E-AFA5-B7C9C03D3517}"/>
          </ac:spMkLst>
        </pc:spChg>
      </pc:sldChg>
      <pc:sldChg chg="modSp">
        <pc:chgData name="V Rajan Raju (US)" userId="S::v.rajan.kumar.raju@pwc.com::43559ad5-8d1c-495b-9bd2-eba6e15364c5" providerId="AD" clId="Web-{0B2BB502-E0FF-FFAC-D480-B93A0347CC85}" dt="2022-08-10T13:13:24.677" v="285" actId="20577"/>
        <pc:sldMkLst>
          <pc:docMk/>
          <pc:sldMk cId="2205815901" sldId="261"/>
        </pc:sldMkLst>
        <pc:spChg chg="mod">
          <ac:chgData name="V Rajan Raju (US)" userId="S::v.rajan.kumar.raju@pwc.com::43559ad5-8d1c-495b-9bd2-eba6e15364c5" providerId="AD" clId="Web-{0B2BB502-E0FF-FFAC-D480-B93A0347CC85}" dt="2022-08-10T13:13:24.677" v="285" actId="20577"/>
          <ac:spMkLst>
            <pc:docMk/>
            <pc:sldMk cId="2205815901" sldId="261"/>
            <ac:spMk id="3" creationId="{F804E559-B22F-4682-96A5-F600F9A9AE98}"/>
          </ac:spMkLst>
        </pc:spChg>
        <pc:spChg chg="mod">
          <ac:chgData name="V Rajan Raju (US)" userId="S::v.rajan.kumar.raju@pwc.com::43559ad5-8d1c-495b-9bd2-eba6e15364c5" providerId="AD" clId="Web-{0B2BB502-E0FF-FFAC-D480-B93A0347CC85}" dt="2022-08-10T13:01:35.480" v="282" actId="1076"/>
          <ac:spMkLst>
            <pc:docMk/>
            <pc:sldMk cId="2205815901" sldId="261"/>
            <ac:spMk id="4" creationId="{B4944945-9830-4934-AD29-DF6CB5D0A0A2}"/>
          </ac:spMkLst>
        </pc:spChg>
      </pc:sldChg>
      <pc:sldChg chg="modSp">
        <pc:chgData name="V Rajan Raju (US)" userId="S::v.rajan.kumar.raju@pwc.com::43559ad5-8d1c-495b-9bd2-eba6e15364c5" providerId="AD" clId="Web-{0B2BB502-E0FF-FFAC-D480-B93A0347CC85}" dt="2022-08-10T13:17:33.732" v="395" actId="1076"/>
        <pc:sldMkLst>
          <pc:docMk/>
          <pc:sldMk cId="3522035889" sldId="262"/>
        </pc:sldMkLst>
        <pc:spChg chg="mod">
          <ac:chgData name="V Rajan Raju (US)" userId="S::v.rajan.kumar.raju@pwc.com::43559ad5-8d1c-495b-9bd2-eba6e15364c5" providerId="AD" clId="Web-{0B2BB502-E0FF-FFAC-D480-B93A0347CC85}" dt="2022-08-10T13:16:54.793" v="389" actId="20577"/>
          <ac:spMkLst>
            <pc:docMk/>
            <pc:sldMk cId="3522035889" sldId="262"/>
            <ac:spMk id="3" creationId="{F804E559-B22F-4682-96A5-F600F9A9AE98}"/>
          </ac:spMkLst>
        </pc:spChg>
        <pc:picChg chg="mod">
          <ac:chgData name="V Rajan Raju (US)" userId="S::v.rajan.kumar.raju@pwc.com::43559ad5-8d1c-495b-9bd2-eba6e15364c5" providerId="AD" clId="Web-{0B2BB502-E0FF-FFAC-D480-B93A0347CC85}" dt="2022-08-10T13:17:33.732" v="395" actId="1076"/>
          <ac:picMkLst>
            <pc:docMk/>
            <pc:sldMk cId="3522035889" sldId="262"/>
            <ac:picMk id="7" creationId="{DE40870F-4CB5-465D-A343-D41AED8A30FB}"/>
          </ac:picMkLst>
        </pc:picChg>
        <pc:picChg chg="mod">
          <ac:chgData name="V Rajan Raju (US)" userId="S::v.rajan.kumar.raju@pwc.com::43559ad5-8d1c-495b-9bd2-eba6e15364c5" providerId="AD" clId="Web-{0B2BB502-E0FF-FFAC-D480-B93A0347CC85}" dt="2022-08-10T13:17:23.591" v="392" actId="14100"/>
          <ac:picMkLst>
            <pc:docMk/>
            <pc:sldMk cId="3522035889" sldId="262"/>
            <ac:picMk id="9" creationId="{26776701-465A-4D88-9D30-A378F8D7864D}"/>
          </ac:picMkLst>
        </pc:picChg>
        <pc:picChg chg="mod">
          <ac:chgData name="V Rajan Raju (US)" userId="S::v.rajan.kumar.raju@pwc.com::43559ad5-8d1c-495b-9bd2-eba6e15364c5" providerId="AD" clId="Web-{0B2BB502-E0FF-FFAC-D480-B93A0347CC85}" dt="2022-08-10T13:17:11.794" v="391" actId="14100"/>
          <ac:picMkLst>
            <pc:docMk/>
            <pc:sldMk cId="3522035889" sldId="262"/>
            <ac:picMk id="11" creationId="{FDA29D0B-9223-42F6-910B-D2CAF486BBBE}"/>
          </ac:picMkLst>
        </pc:picChg>
      </pc:sldChg>
      <pc:sldChg chg="modSp">
        <pc:chgData name="V Rajan Raju (US)" userId="S::v.rajan.kumar.raju@pwc.com::43559ad5-8d1c-495b-9bd2-eba6e15364c5" providerId="AD" clId="Web-{0B2BB502-E0FF-FFAC-D480-B93A0347CC85}" dt="2022-08-10T13:18:00.264" v="396" actId="20577"/>
        <pc:sldMkLst>
          <pc:docMk/>
          <pc:sldMk cId="1037373763" sldId="271"/>
        </pc:sldMkLst>
        <pc:spChg chg="mod">
          <ac:chgData name="V Rajan Raju (US)" userId="S::v.rajan.kumar.raju@pwc.com::43559ad5-8d1c-495b-9bd2-eba6e15364c5" providerId="AD" clId="Web-{0B2BB502-E0FF-FFAC-D480-B93A0347CC85}" dt="2022-08-10T13:18:00.264" v="396" actId="20577"/>
          <ac:spMkLst>
            <pc:docMk/>
            <pc:sldMk cId="1037373763" sldId="271"/>
            <ac:spMk id="2" creationId="{CDE9BCB6-4380-4034-9ADB-97F7961BE180}"/>
          </ac:spMkLst>
        </pc:spChg>
      </pc:sldChg>
      <pc:sldChg chg="add del">
        <pc:chgData name="V Rajan Raju (US)" userId="S::v.rajan.kumar.raju@pwc.com::43559ad5-8d1c-495b-9bd2-eba6e15364c5" providerId="AD" clId="Web-{0B2BB502-E0FF-FFAC-D480-B93A0347CC85}" dt="2022-08-10T12:46:51.621" v="147"/>
        <pc:sldMkLst>
          <pc:docMk/>
          <pc:sldMk cId="3111012343" sldId="272"/>
        </pc:sldMkLst>
      </pc:sldChg>
      <pc:sldChg chg="modSp add ord">
        <pc:chgData name="V Rajan Raju (US)" userId="S::v.rajan.kumar.raju@pwc.com::43559ad5-8d1c-495b-9bd2-eba6e15364c5" providerId="AD" clId="Web-{0B2BB502-E0FF-FFAC-D480-B93A0347CC85}" dt="2022-08-10T12:57:38.128" v="172" actId="20577"/>
        <pc:sldMkLst>
          <pc:docMk/>
          <pc:sldMk cId="3383653880" sldId="272"/>
        </pc:sldMkLst>
        <pc:spChg chg="mod">
          <ac:chgData name="V Rajan Raju (US)" userId="S::v.rajan.kumar.raju@pwc.com::43559ad5-8d1c-495b-9bd2-eba6e15364c5" providerId="AD" clId="Web-{0B2BB502-E0FF-FFAC-D480-B93A0347CC85}" dt="2022-08-10T12:57:38.128" v="172" actId="20577"/>
          <ac:spMkLst>
            <pc:docMk/>
            <pc:sldMk cId="3383653880" sldId="272"/>
            <ac:spMk id="2" creationId="{CDE9BCB6-4380-4034-9ADB-97F7961BE180}"/>
          </ac:spMkLst>
        </pc:spChg>
      </pc:sldChg>
      <pc:sldChg chg="addSp delSp modSp new">
        <pc:chgData name="V Rajan Raju (US)" userId="S::v.rajan.kumar.raju@pwc.com::43559ad5-8d1c-495b-9bd2-eba6e15364c5" providerId="AD" clId="Web-{0B2BB502-E0FF-FFAC-D480-B93A0347CC85}" dt="2022-08-10T13:35:11.910" v="534" actId="1076"/>
        <pc:sldMkLst>
          <pc:docMk/>
          <pc:sldMk cId="1141438310" sldId="273"/>
        </pc:sldMkLst>
        <pc:spChg chg="add mod">
          <ac:chgData name="V Rajan Raju (US)" userId="S::v.rajan.kumar.raju@pwc.com::43559ad5-8d1c-495b-9bd2-eba6e15364c5" providerId="AD" clId="Web-{0B2BB502-E0FF-FFAC-D480-B93A0347CC85}" dt="2022-08-10T13:33:47.751" v="525" actId="1076"/>
          <ac:spMkLst>
            <pc:docMk/>
            <pc:sldMk cId="1141438310" sldId="273"/>
            <ac:spMk id="3" creationId="{28FFB583-DA2F-39EE-7C14-1410A898DAAE}"/>
          </ac:spMkLst>
        </pc:spChg>
        <pc:spChg chg="add mod">
          <ac:chgData name="V Rajan Raju (US)" userId="S::v.rajan.kumar.raju@pwc.com::43559ad5-8d1c-495b-9bd2-eba6e15364c5" providerId="AD" clId="Web-{0B2BB502-E0FF-FFAC-D480-B93A0347CC85}" dt="2022-08-10T13:34:11.502" v="528" actId="14100"/>
          <ac:spMkLst>
            <pc:docMk/>
            <pc:sldMk cId="1141438310" sldId="273"/>
            <ac:spMk id="6" creationId="{105D572E-92A5-58DE-A632-7750815759A3}"/>
          </ac:spMkLst>
        </pc:spChg>
        <pc:spChg chg="add mod">
          <ac:chgData name="V Rajan Raju (US)" userId="S::v.rajan.kumar.raju@pwc.com::43559ad5-8d1c-495b-9bd2-eba6e15364c5" providerId="AD" clId="Web-{0B2BB502-E0FF-FFAC-D480-B93A0347CC85}" dt="2022-08-10T13:35:11.910" v="534" actId="1076"/>
          <ac:spMkLst>
            <pc:docMk/>
            <pc:sldMk cId="1141438310" sldId="273"/>
            <ac:spMk id="9" creationId="{CC8C04A5-461E-6933-FC54-637C5B4FFE7B}"/>
          </ac:spMkLst>
        </pc:spChg>
        <pc:picChg chg="add del mod">
          <ac:chgData name="V Rajan Raju (US)" userId="S::v.rajan.kumar.raju@pwc.com::43559ad5-8d1c-495b-9bd2-eba6e15364c5" providerId="AD" clId="Web-{0B2BB502-E0FF-FFAC-D480-B93A0347CC85}" dt="2022-08-10T13:27:10.143" v="415"/>
          <ac:picMkLst>
            <pc:docMk/>
            <pc:sldMk cId="1141438310" sldId="273"/>
            <ac:picMk id="2" creationId="{768C8C94-FEC5-F946-47BB-047314744BC5}"/>
          </ac:picMkLst>
        </pc:picChg>
        <pc:picChg chg="add mod">
          <ac:chgData name="V Rajan Raju (US)" userId="S::v.rajan.kumar.raju@pwc.com::43559ad5-8d1c-495b-9bd2-eba6e15364c5" providerId="AD" clId="Web-{0B2BB502-E0FF-FFAC-D480-B93A0347CC85}" dt="2022-08-10T13:28:10.442" v="454" actId="14100"/>
          <ac:picMkLst>
            <pc:docMk/>
            <pc:sldMk cId="1141438310" sldId="273"/>
            <ac:picMk id="4" creationId="{17AC96CB-F6C0-1AF0-FAB3-736CB25B3386}"/>
          </ac:picMkLst>
        </pc:picChg>
        <pc:picChg chg="add mod">
          <ac:chgData name="V Rajan Raju (US)" userId="S::v.rajan.kumar.raju@pwc.com::43559ad5-8d1c-495b-9bd2-eba6e15364c5" providerId="AD" clId="Web-{0B2BB502-E0FF-FFAC-D480-B93A0347CC85}" dt="2022-08-10T13:33:42.719" v="524" actId="1076"/>
          <ac:picMkLst>
            <pc:docMk/>
            <pc:sldMk cId="1141438310" sldId="273"/>
            <ac:picMk id="5" creationId="{B946B5AC-9CC9-E839-FA2A-EDAAE99747FA}"/>
          </ac:picMkLst>
        </pc:picChg>
        <pc:picChg chg="add del mod">
          <ac:chgData name="V Rajan Raju (US)" userId="S::v.rajan.kumar.raju@pwc.com::43559ad5-8d1c-495b-9bd2-eba6e15364c5" providerId="AD" clId="Web-{0B2BB502-E0FF-FFAC-D480-B93A0347CC85}" dt="2022-08-10T13:31:54.794" v="506"/>
          <ac:picMkLst>
            <pc:docMk/>
            <pc:sldMk cId="1141438310" sldId="273"/>
            <ac:picMk id="7" creationId="{26A3B019-B4D2-CB6B-6707-57F3E852B188}"/>
          </ac:picMkLst>
        </pc:picChg>
        <pc:picChg chg="add mod">
          <ac:chgData name="V Rajan Raju (US)" userId="S::v.rajan.kumar.raju@pwc.com::43559ad5-8d1c-495b-9bd2-eba6e15364c5" providerId="AD" clId="Web-{0B2BB502-E0FF-FFAC-D480-B93A0347CC85}" dt="2022-08-10T13:34:26.721" v="531" actId="1076"/>
          <ac:picMkLst>
            <pc:docMk/>
            <pc:sldMk cId="1141438310" sldId="273"/>
            <ac:picMk id="8" creationId="{52CFF880-5A35-42EE-04B6-1759F1815526}"/>
          </ac:picMkLst>
        </pc:picChg>
      </pc:sldChg>
      <pc:sldChg chg="add del ord replId">
        <pc:chgData name="V Rajan Raju (US)" userId="S::v.rajan.kumar.raju@pwc.com::43559ad5-8d1c-495b-9bd2-eba6e15364c5" providerId="AD" clId="Web-{0B2BB502-E0FF-FFAC-D480-B93A0347CC85}" dt="2022-08-10T13:23:58.839" v="410"/>
        <pc:sldMkLst>
          <pc:docMk/>
          <pc:sldMk cId="4929274" sldId="274"/>
        </pc:sldMkLst>
      </pc:sldChg>
    </pc:docChg>
  </pc:docChgLst>
  <pc:docChgLst>
    <pc:chgData name="V Rajan Raju (US)" userId="S::v.rajan.kumar.raju@pwc.com::43559ad5-8d1c-495b-9bd2-eba6e15364c5" providerId="AD" clId="Web-{D40E40EB-BFE2-535B-4DDC-2A238BDC2285}"/>
    <pc:docChg chg="addSld delSld modSld sldOrd modSection">
      <pc:chgData name="V Rajan Raju (US)" userId="S::v.rajan.kumar.raju@pwc.com::43559ad5-8d1c-495b-9bd2-eba6e15364c5" providerId="AD" clId="Web-{D40E40EB-BFE2-535B-4DDC-2A238BDC2285}" dt="2022-08-10T16:51:16.664" v="2176"/>
      <pc:docMkLst>
        <pc:docMk/>
      </pc:docMkLst>
      <pc:sldChg chg="modSp">
        <pc:chgData name="V Rajan Raju (US)" userId="S::v.rajan.kumar.raju@pwc.com::43559ad5-8d1c-495b-9bd2-eba6e15364c5" providerId="AD" clId="Web-{D40E40EB-BFE2-535B-4DDC-2A238BDC2285}" dt="2022-08-10T15:16:30.692" v="1118" actId="20577"/>
        <pc:sldMkLst>
          <pc:docMk/>
          <pc:sldMk cId="4022084325" sldId="256"/>
        </pc:sldMkLst>
        <pc:spChg chg="mod">
          <ac:chgData name="V Rajan Raju (US)" userId="S::v.rajan.kumar.raju@pwc.com::43559ad5-8d1c-495b-9bd2-eba6e15364c5" providerId="AD" clId="Web-{D40E40EB-BFE2-535B-4DDC-2A238BDC2285}" dt="2022-08-10T15:16:30.692" v="1118" actId="20577"/>
          <ac:spMkLst>
            <pc:docMk/>
            <pc:sldMk cId="4022084325" sldId="256"/>
            <ac:spMk id="3" creationId="{FB346653-DDA0-41A2-B4C5-B4C8D05478C9}"/>
          </ac:spMkLst>
        </pc:spChg>
      </pc:sldChg>
      <pc:sldChg chg="modSp">
        <pc:chgData name="V Rajan Raju (US)" userId="S::v.rajan.kumar.raju@pwc.com::43559ad5-8d1c-495b-9bd2-eba6e15364c5" providerId="AD" clId="Web-{D40E40EB-BFE2-535B-4DDC-2A238BDC2285}" dt="2022-08-10T16:12:07.287" v="2153" actId="20577"/>
        <pc:sldMkLst>
          <pc:docMk/>
          <pc:sldMk cId="1490288447" sldId="259"/>
        </pc:sldMkLst>
        <pc:spChg chg="mod">
          <ac:chgData name="V Rajan Raju (US)" userId="S::v.rajan.kumar.raju@pwc.com::43559ad5-8d1c-495b-9bd2-eba6e15364c5" providerId="AD" clId="Web-{D40E40EB-BFE2-535B-4DDC-2A238BDC2285}" dt="2022-08-10T16:12:07.287" v="2153" actId="20577"/>
          <ac:spMkLst>
            <pc:docMk/>
            <pc:sldMk cId="1490288447" sldId="259"/>
            <ac:spMk id="5" creationId="{4AF2C613-7B4E-4A1E-B177-57E7FA2BECE2}"/>
          </ac:spMkLst>
        </pc:spChg>
      </pc:sldChg>
      <pc:sldChg chg="modSp">
        <pc:chgData name="V Rajan Raju (US)" userId="S::v.rajan.kumar.raju@pwc.com::43559ad5-8d1c-495b-9bd2-eba6e15364c5" providerId="AD" clId="Web-{D40E40EB-BFE2-535B-4DDC-2A238BDC2285}" dt="2022-08-10T15:38:48.355" v="2064" actId="20577"/>
        <pc:sldMkLst>
          <pc:docMk/>
          <pc:sldMk cId="2000013608" sldId="260"/>
        </pc:sldMkLst>
        <pc:spChg chg="mod">
          <ac:chgData name="V Rajan Raju (US)" userId="S::v.rajan.kumar.raju@pwc.com::43559ad5-8d1c-495b-9bd2-eba6e15364c5" providerId="AD" clId="Web-{D40E40EB-BFE2-535B-4DDC-2A238BDC2285}" dt="2022-08-10T15:38:48.355" v="2064" actId="20577"/>
          <ac:spMkLst>
            <pc:docMk/>
            <pc:sldMk cId="2000013608" sldId="260"/>
            <ac:spMk id="5" creationId="{AE770407-C0FA-44E6-991F-B2B87DA48082}"/>
          </ac:spMkLst>
        </pc:spChg>
        <pc:picChg chg="mod">
          <ac:chgData name="V Rajan Raju (US)" userId="S::v.rajan.kumar.raju@pwc.com::43559ad5-8d1c-495b-9bd2-eba6e15364c5" providerId="AD" clId="Web-{D40E40EB-BFE2-535B-4DDC-2A238BDC2285}" dt="2022-08-10T14:45:51.546" v="791" actId="14100"/>
          <ac:picMkLst>
            <pc:docMk/>
            <pc:sldMk cId="2000013608" sldId="260"/>
            <ac:picMk id="6" creationId="{2131DBB8-AF3B-40B8-A5E4-026B6A6913B0}"/>
          </ac:picMkLst>
        </pc:picChg>
      </pc:sldChg>
      <pc:sldChg chg="modSp">
        <pc:chgData name="V Rajan Raju (US)" userId="S::v.rajan.kumar.raju@pwc.com::43559ad5-8d1c-495b-9bd2-eba6e15364c5" providerId="AD" clId="Web-{D40E40EB-BFE2-535B-4DDC-2A238BDC2285}" dt="2022-08-10T16:04:43.790" v="2128" actId="1076"/>
        <pc:sldMkLst>
          <pc:docMk/>
          <pc:sldMk cId="2205815901" sldId="261"/>
        </pc:sldMkLst>
        <pc:spChg chg="mod">
          <ac:chgData name="V Rajan Raju (US)" userId="S::v.rajan.kumar.raju@pwc.com::43559ad5-8d1c-495b-9bd2-eba6e15364c5" providerId="AD" clId="Web-{D40E40EB-BFE2-535B-4DDC-2A238BDC2285}" dt="2022-08-10T16:04:37.321" v="2127" actId="20577"/>
          <ac:spMkLst>
            <pc:docMk/>
            <pc:sldMk cId="2205815901" sldId="261"/>
            <ac:spMk id="3" creationId="{F804E559-B22F-4682-96A5-F600F9A9AE98}"/>
          </ac:spMkLst>
        </pc:spChg>
        <pc:spChg chg="mod">
          <ac:chgData name="V Rajan Raju (US)" userId="S::v.rajan.kumar.raju@pwc.com::43559ad5-8d1c-495b-9bd2-eba6e15364c5" providerId="AD" clId="Web-{D40E40EB-BFE2-535B-4DDC-2A238BDC2285}" dt="2022-08-10T16:04:43.790" v="2128" actId="1076"/>
          <ac:spMkLst>
            <pc:docMk/>
            <pc:sldMk cId="2205815901" sldId="261"/>
            <ac:spMk id="4" creationId="{B4944945-9830-4934-AD29-DF6CB5D0A0A2}"/>
          </ac:spMkLst>
        </pc:spChg>
      </pc:sldChg>
      <pc:sldChg chg="addSp modSp">
        <pc:chgData name="V Rajan Raju (US)" userId="S::v.rajan.kumar.raju@pwc.com::43559ad5-8d1c-495b-9bd2-eba6e15364c5" providerId="AD" clId="Web-{D40E40EB-BFE2-535B-4DDC-2A238BDC2285}" dt="2022-08-10T15:39:39.575" v="2075" actId="14100"/>
        <pc:sldMkLst>
          <pc:docMk/>
          <pc:sldMk cId="3522035889" sldId="262"/>
        </pc:sldMkLst>
        <pc:spChg chg="add mod">
          <ac:chgData name="V Rajan Raju (US)" userId="S::v.rajan.kumar.raju@pwc.com::43559ad5-8d1c-495b-9bd2-eba6e15364c5" providerId="AD" clId="Web-{D40E40EB-BFE2-535B-4DDC-2A238BDC2285}" dt="2022-08-10T15:39:18.746" v="2073" actId="20577"/>
          <ac:spMkLst>
            <pc:docMk/>
            <pc:sldMk cId="3522035889" sldId="262"/>
            <ac:spMk id="2" creationId="{FC8F968F-48B8-BB49-833A-6CDEC14C77F7}"/>
          </ac:spMkLst>
        </pc:spChg>
        <pc:spChg chg="mod">
          <ac:chgData name="V Rajan Raju (US)" userId="S::v.rajan.kumar.raju@pwc.com::43559ad5-8d1c-495b-9bd2-eba6e15364c5" providerId="AD" clId="Web-{D40E40EB-BFE2-535B-4DDC-2A238BDC2285}" dt="2022-08-10T15:37:07.915" v="2029" actId="20577"/>
          <ac:spMkLst>
            <pc:docMk/>
            <pc:sldMk cId="3522035889" sldId="262"/>
            <ac:spMk id="3" creationId="{F804E559-B22F-4682-96A5-F600F9A9AE98}"/>
          </ac:spMkLst>
        </pc:spChg>
        <pc:picChg chg="mod">
          <ac:chgData name="V Rajan Raju (US)" userId="S::v.rajan.kumar.raju@pwc.com::43559ad5-8d1c-495b-9bd2-eba6e15364c5" providerId="AD" clId="Web-{D40E40EB-BFE2-535B-4DDC-2A238BDC2285}" dt="2022-08-10T15:39:31.309" v="2074" actId="14100"/>
          <ac:picMkLst>
            <pc:docMk/>
            <pc:sldMk cId="3522035889" sldId="262"/>
            <ac:picMk id="7" creationId="{DE40870F-4CB5-465D-A343-D41AED8A30FB}"/>
          </ac:picMkLst>
        </pc:picChg>
        <pc:picChg chg="mod">
          <ac:chgData name="V Rajan Raju (US)" userId="S::v.rajan.kumar.raju@pwc.com::43559ad5-8d1c-495b-9bd2-eba6e15364c5" providerId="AD" clId="Web-{D40E40EB-BFE2-535B-4DDC-2A238BDC2285}" dt="2022-08-10T15:39:39.575" v="2075" actId="14100"/>
          <ac:picMkLst>
            <pc:docMk/>
            <pc:sldMk cId="3522035889" sldId="262"/>
            <ac:picMk id="11" creationId="{FDA29D0B-9223-42F6-910B-D2CAF486BBBE}"/>
          </ac:picMkLst>
        </pc:picChg>
      </pc:sldChg>
      <pc:sldChg chg="delAnim">
        <pc:chgData name="V Rajan Raju (US)" userId="S::v.rajan.kumar.raju@pwc.com::43559ad5-8d1c-495b-9bd2-eba6e15364c5" providerId="AD" clId="Web-{D40E40EB-BFE2-535B-4DDC-2A238BDC2285}" dt="2022-08-10T16:38:35.563" v="2165"/>
        <pc:sldMkLst>
          <pc:docMk/>
          <pc:sldMk cId="2964280829" sldId="267"/>
        </pc:sldMkLst>
      </pc:sldChg>
      <pc:sldChg chg="modSp mod delAnim modShow">
        <pc:chgData name="V Rajan Raju (US)" userId="S::v.rajan.kumar.raju@pwc.com::43559ad5-8d1c-495b-9bd2-eba6e15364c5" providerId="AD" clId="Web-{D40E40EB-BFE2-535B-4DDC-2A238BDC2285}" dt="2022-08-10T16:50:54.210" v="2175"/>
        <pc:sldMkLst>
          <pc:docMk/>
          <pc:sldMk cId="2358009779" sldId="268"/>
        </pc:sldMkLst>
        <pc:spChg chg="mod">
          <ac:chgData name="V Rajan Raju (US)" userId="S::v.rajan.kumar.raju@pwc.com::43559ad5-8d1c-495b-9bd2-eba6e15364c5" providerId="AD" clId="Web-{D40E40EB-BFE2-535B-4DDC-2A238BDC2285}" dt="2022-08-10T16:50:33.944" v="2173" actId="20577"/>
          <ac:spMkLst>
            <pc:docMk/>
            <pc:sldMk cId="2358009779" sldId="268"/>
            <ac:spMk id="2" creationId="{CDE9BCB6-4380-4034-9ADB-97F7961BE180}"/>
          </ac:spMkLst>
        </pc:spChg>
        <pc:picChg chg="mod">
          <ac:chgData name="V Rajan Raju (US)" userId="S::v.rajan.kumar.raju@pwc.com::43559ad5-8d1c-495b-9bd2-eba6e15364c5" providerId="AD" clId="Web-{D40E40EB-BFE2-535B-4DDC-2A238BDC2285}" dt="2022-08-10T16:38:46.314" v="2167" actId="1076"/>
          <ac:picMkLst>
            <pc:docMk/>
            <pc:sldMk cId="2358009779" sldId="268"/>
            <ac:picMk id="6" creationId="{0F70EAA8-8775-B4AE-8284-9E3ACCE53CA3}"/>
          </ac:picMkLst>
        </pc:picChg>
      </pc:sldChg>
      <pc:sldChg chg="addSp modSp">
        <pc:chgData name="V Rajan Raju (US)" userId="S::v.rajan.kumar.raju@pwc.com::43559ad5-8d1c-495b-9bd2-eba6e15364c5" providerId="AD" clId="Web-{D40E40EB-BFE2-535B-4DDC-2A238BDC2285}" dt="2022-08-10T16:33:56.930" v="2156" actId="14100"/>
        <pc:sldMkLst>
          <pc:docMk/>
          <pc:sldMk cId="1141438310" sldId="273"/>
        </pc:sldMkLst>
        <pc:spChg chg="add mod">
          <ac:chgData name="V Rajan Raju (US)" userId="S::v.rajan.kumar.raju@pwc.com::43559ad5-8d1c-495b-9bd2-eba6e15364c5" providerId="AD" clId="Web-{D40E40EB-BFE2-535B-4DDC-2A238BDC2285}" dt="2022-08-10T13:46:53.367" v="94" actId="1076"/>
          <ac:spMkLst>
            <pc:docMk/>
            <pc:sldMk cId="1141438310" sldId="273"/>
            <ac:spMk id="2" creationId="{85E28424-B5FC-854B-A9AF-7775BBF22315}"/>
          </ac:spMkLst>
        </pc:spChg>
        <pc:spChg chg="mod">
          <ac:chgData name="V Rajan Raju (US)" userId="S::v.rajan.kumar.raju@pwc.com::43559ad5-8d1c-495b-9bd2-eba6e15364c5" providerId="AD" clId="Web-{D40E40EB-BFE2-535B-4DDC-2A238BDC2285}" dt="2022-08-10T13:36:25.740" v="1" actId="1076"/>
          <ac:spMkLst>
            <pc:docMk/>
            <pc:sldMk cId="1141438310" sldId="273"/>
            <ac:spMk id="3" creationId="{28FFB583-DA2F-39EE-7C14-1410A898DAAE}"/>
          </ac:spMkLst>
        </pc:spChg>
        <pc:spChg chg="mod">
          <ac:chgData name="V Rajan Raju (US)" userId="S::v.rajan.kumar.raju@pwc.com::43559ad5-8d1c-495b-9bd2-eba6e15364c5" providerId="AD" clId="Web-{D40E40EB-BFE2-535B-4DDC-2A238BDC2285}" dt="2022-08-10T13:36:37.131" v="4" actId="14100"/>
          <ac:spMkLst>
            <pc:docMk/>
            <pc:sldMk cId="1141438310" sldId="273"/>
            <ac:spMk id="6" creationId="{105D572E-92A5-58DE-A632-7750815759A3}"/>
          </ac:spMkLst>
        </pc:spChg>
        <pc:picChg chg="mod">
          <ac:chgData name="V Rajan Raju (US)" userId="S::v.rajan.kumar.raju@pwc.com::43559ad5-8d1c-495b-9bd2-eba6e15364c5" providerId="AD" clId="Web-{D40E40EB-BFE2-535B-4DDC-2A238BDC2285}" dt="2022-08-10T13:36:21.100" v="0" actId="1076"/>
          <ac:picMkLst>
            <pc:docMk/>
            <pc:sldMk cId="1141438310" sldId="273"/>
            <ac:picMk id="4" creationId="{17AC96CB-F6C0-1AF0-FAB3-736CB25B3386}"/>
          </ac:picMkLst>
        </pc:picChg>
        <pc:picChg chg="mod">
          <ac:chgData name="V Rajan Raju (US)" userId="S::v.rajan.kumar.raju@pwc.com::43559ad5-8d1c-495b-9bd2-eba6e15364c5" providerId="AD" clId="Web-{D40E40EB-BFE2-535B-4DDC-2A238BDC2285}" dt="2022-08-10T13:36:29.100" v="2" actId="1076"/>
          <ac:picMkLst>
            <pc:docMk/>
            <pc:sldMk cId="1141438310" sldId="273"/>
            <ac:picMk id="5" creationId="{B946B5AC-9CC9-E839-FA2A-EDAAE99747FA}"/>
          </ac:picMkLst>
        </pc:picChg>
        <pc:cxnChg chg="add mod">
          <ac:chgData name="V Rajan Raju (US)" userId="S::v.rajan.kumar.raju@pwc.com::43559ad5-8d1c-495b-9bd2-eba6e15364c5" providerId="AD" clId="Web-{D40E40EB-BFE2-535B-4DDC-2A238BDC2285}" dt="2022-08-10T16:33:56.930" v="2156" actId="14100"/>
          <ac:cxnSpMkLst>
            <pc:docMk/>
            <pc:sldMk cId="1141438310" sldId="273"/>
            <ac:cxnSpMk id="7" creationId="{D96EC7F8-8848-E0C4-E2A2-F758E82B9EC6}"/>
          </ac:cxnSpMkLst>
        </pc:cxnChg>
      </pc:sldChg>
      <pc:sldChg chg="addSp delSp modSp new">
        <pc:chgData name="V Rajan Raju (US)" userId="S::v.rajan.kumar.raju@pwc.com::43559ad5-8d1c-495b-9bd2-eba6e15364c5" providerId="AD" clId="Web-{D40E40EB-BFE2-535B-4DDC-2A238BDC2285}" dt="2022-08-10T16:34:58.010" v="2164" actId="1076"/>
        <pc:sldMkLst>
          <pc:docMk/>
          <pc:sldMk cId="227581761" sldId="274"/>
        </pc:sldMkLst>
        <pc:spChg chg="add mod">
          <ac:chgData name="V Rajan Raju (US)" userId="S::v.rajan.kumar.raju@pwc.com::43559ad5-8d1c-495b-9bd2-eba6e15364c5" providerId="AD" clId="Web-{D40E40EB-BFE2-535B-4DDC-2A238BDC2285}" dt="2022-08-10T15:19:04.384" v="1135" actId="1076"/>
          <ac:spMkLst>
            <pc:docMk/>
            <pc:sldMk cId="227581761" sldId="274"/>
            <ac:spMk id="3" creationId="{0C95EFF4-AD8B-2FEA-EB14-579A284942C8}"/>
          </ac:spMkLst>
        </pc:spChg>
        <pc:spChg chg="add mod">
          <ac:chgData name="V Rajan Raju (US)" userId="S::v.rajan.kumar.raju@pwc.com::43559ad5-8d1c-495b-9bd2-eba6e15364c5" providerId="AD" clId="Web-{D40E40EB-BFE2-535B-4DDC-2A238BDC2285}" dt="2022-08-10T13:43:57.440" v="51" actId="14100"/>
          <ac:spMkLst>
            <pc:docMk/>
            <pc:sldMk cId="227581761" sldId="274"/>
            <ac:spMk id="5" creationId="{5B14AEF1-8CDC-DFF3-0FBC-6D50514F9A3D}"/>
          </ac:spMkLst>
        </pc:spChg>
        <pc:spChg chg="add mod">
          <ac:chgData name="V Rajan Raju (US)" userId="S::v.rajan.kumar.raju@pwc.com::43559ad5-8d1c-495b-9bd2-eba6e15364c5" providerId="AD" clId="Web-{D40E40EB-BFE2-535B-4DDC-2A238BDC2285}" dt="2022-08-10T13:45:45.819" v="56" actId="1076"/>
          <ac:spMkLst>
            <pc:docMk/>
            <pc:sldMk cId="227581761" sldId="274"/>
            <ac:spMk id="7" creationId="{EC469677-F8D2-E767-B974-C7FD72C3A9BB}"/>
          </ac:spMkLst>
        </pc:spChg>
        <pc:spChg chg="add mod">
          <ac:chgData name="V Rajan Raju (US)" userId="S::v.rajan.kumar.raju@pwc.com::43559ad5-8d1c-495b-9bd2-eba6e15364c5" providerId="AD" clId="Web-{D40E40EB-BFE2-535B-4DDC-2A238BDC2285}" dt="2022-08-10T16:34:58.010" v="2164" actId="1076"/>
          <ac:spMkLst>
            <pc:docMk/>
            <pc:sldMk cId="227581761" sldId="274"/>
            <ac:spMk id="10" creationId="{A86AACE9-74D8-225C-FE74-26FCACA2ACF6}"/>
          </ac:spMkLst>
        </pc:spChg>
        <pc:picChg chg="add mod">
          <ac:chgData name="V Rajan Raju (US)" userId="S::v.rajan.kumar.raju@pwc.com::43559ad5-8d1c-495b-9bd2-eba6e15364c5" providerId="AD" clId="Web-{D40E40EB-BFE2-535B-4DDC-2A238BDC2285}" dt="2022-08-10T13:46:05.303" v="59" actId="1076"/>
          <ac:picMkLst>
            <pc:docMk/>
            <pc:sldMk cId="227581761" sldId="274"/>
            <ac:picMk id="2" creationId="{A1A44075-F048-D7B3-D0CB-2E8522C2206D}"/>
          </ac:picMkLst>
        </pc:picChg>
        <pc:picChg chg="add mod">
          <ac:chgData name="V Rajan Raju (US)" userId="S::v.rajan.kumar.raju@pwc.com::43559ad5-8d1c-495b-9bd2-eba6e15364c5" providerId="AD" clId="Web-{D40E40EB-BFE2-535B-4DDC-2A238BDC2285}" dt="2022-08-10T13:42:49.048" v="43" actId="14100"/>
          <ac:picMkLst>
            <pc:docMk/>
            <pc:sldMk cId="227581761" sldId="274"/>
            <ac:picMk id="4" creationId="{6FBDBB4B-C0AB-D769-D0D4-67B46DE587F0}"/>
          </ac:picMkLst>
        </pc:picChg>
        <pc:picChg chg="add del mod">
          <ac:chgData name="V Rajan Raju (US)" userId="S::v.rajan.kumar.raju@pwc.com::43559ad5-8d1c-495b-9bd2-eba6e15364c5" providerId="AD" clId="Web-{D40E40EB-BFE2-535B-4DDC-2A238BDC2285}" dt="2022-08-10T13:45:33.053" v="53"/>
          <ac:picMkLst>
            <pc:docMk/>
            <pc:sldMk cId="227581761" sldId="274"/>
            <ac:picMk id="6" creationId="{00DE1B73-7BE1-B8F6-411D-5DFA853B1184}"/>
          </ac:picMkLst>
        </pc:picChg>
        <pc:picChg chg="add mod">
          <ac:chgData name="V Rajan Raju (US)" userId="S::v.rajan.kumar.raju@pwc.com::43559ad5-8d1c-495b-9bd2-eba6e15364c5" providerId="AD" clId="Web-{D40E40EB-BFE2-535B-4DDC-2A238BDC2285}" dt="2022-08-10T13:45:41.803" v="55" actId="1076"/>
          <ac:picMkLst>
            <pc:docMk/>
            <pc:sldMk cId="227581761" sldId="274"/>
            <ac:picMk id="8" creationId="{D2D03749-B004-8F6C-516E-899E894032B4}"/>
          </ac:picMkLst>
        </pc:picChg>
      </pc:sldChg>
      <pc:sldChg chg="modSp add ord replId">
        <pc:chgData name="V Rajan Raju (US)" userId="S::v.rajan.kumar.raju@pwc.com::43559ad5-8d1c-495b-9bd2-eba6e15364c5" providerId="AD" clId="Web-{D40E40EB-BFE2-535B-4DDC-2A238BDC2285}" dt="2022-08-10T13:52:04.423" v="119" actId="20577"/>
        <pc:sldMkLst>
          <pc:docMk/>
          <pc:sldMk cId="2013825659" sldId="275"/>
        </pc:sldMkLst>
        <pc:spChg chg="mod">
          <ac:chgData name="V Rajan Raju (US)" userId="S::v.rajan.kumar.raju@pwc.com::43559ad5-8d1c-495b-9bd2-eba6e15364c5" providerId="AD" clId="Web-{D40E40EB-BFE2-535B-4DDC-2A238BDC2285}" dt="2022-08-10T13:52:04.423" v="119" actId="20577"/>
          <ac:spMkLst>
            <pc:docMk/>
            <pc:sldMk cId="2013825659" sldId="275"/>
            <ac:spMk id="2" creationId="{CDE9BCB6-4380-4034-9ADB-97F7961BE180}"/>
          </ac:spMkLst>
        </pc:spChg>
      </pc:sldChg>
      <pc:sldChg chg="addSp delSp modSp new">
        <pc:chgData name="V Rajan Raju (US)" userId="S::v.rajan.kumar.raju@pwc.com::43559ad5-8d1c-495b-9bd2-eba6e15364c5" providerId="AD" clId="Web-{D40E40EB-BFE2-535B-4DDC-2A238BDC2285}" dt="2022-08-10T14:23:58.571" v="661" actId="1076"/>
        <pc:sldMkLst>
          <pc:docMk/>
          <pc:sldMk cId="3775344399" sldId="276"/>
        </pc:sldMkLst>
        <pc:spChg chg="add mod">
          <ac:chgData name="V Rajan Raju (US)" userId="S::v.rajan.kumar.raju@pwc.com::43559ad5-8d1c-495b-9bd2-eba6e15364c5" providerId="AD" clId="Web-{D40E40EB-BFE2-535B-4DDC-2A238BDC2285}" dt="2022-08-10T14:22:36.709" v="563" actId="20577"/>
          <ac:spMkLst>
            <pc:docMk/>
            <pc:sldMk cId="3775344399" sldId="276"/>
            <ac:spMk id="2" creationId="{EB8BD88B-1885-B465-8308-F4E0AA049FD7}"/>
          </ac:spMkLst>
        </pc:spChg>
        <pc:spChg chg="add mod">
          <ac:chgData name="V Rajan Raju (US)" userId="S::v.rajan.kumar.raju@pwc.com::43559ad5-8d1c-495b-9bd2-eba6e15364c5" providerId="AD" clId="Web-{D40E40EB-BFE2-535B-4DDC-2A238BDC2285}" dt="2022-08-10T14:12:47.036" v="494" actId="14100"/>
          <ac:spMkLst>
            <pc:docMk/>
            <pc:sldMk cId="3775344399" sldId="276"/>
            <ac:spMk id="5" creationId="{457D878D-50DE-34AD-3C05-703F04A6ED60}"/>
          </ac:spMkLst>
        </pc:spChg>
        <pc:spChg chg="add mod">
          <ac:chgData name="V Rajan Raju (US)" userId="S::v.rajan.kumar.raju@pwc.com::43559ad5-8d1c-495b-9bd2-eba6e15364c5" providerId="AD" clId="Web-{D40E40EB-BFE2-535B-4DDC-2A238BDC2285}" dt="2022-08-10T14:23:58.571" v="661" actId="1076"/>
          <ac:spMkLst>
            <pc:docMk/>
            <pc:sldMk cId="3775344399" sldId="276"/>
            <ac:spMk id="7" creationId="{46199208-4225-24F1-844B-07C6F4D413F1}"/>
          </ac:spMkLst>
        </pc:spChg>
        <pc:picChg chg="add del mod">
          <ac:chgData name="V Rajan Raju (US)" userId="S::v.rajan.kumar.raju@pwc.com::43559ad5-8d1c-495b-9bd2-eba6e15364c5" providerId="AD" clId="Web-{D40E40EB-BFE2-535B-4DDC-2A238BDC2285}" dt="2022-08-10T14:06:19.244" v="252"/>
          <ac:picMkLst>
            <pc:docMk/>
            <pc:sldMk cId="3775344399" sldId="276"/>
            <ac:picMk id="3" creationId="{1675335D-7B19-5ADA-D8FD-8B78F1368459}"/>
          </ac:picMkLst>
        </pc:picChg>
        <pc:picChg chg="add mod">
          <ac:chgData name="V Rajan Raju (US)" userId="S::v.rajan.kumar.raju@pwc.com::43559ad5-8d1c-495b-9bd2-eba6e15364c5" providerId="AD" clId="Web-{D40E40EB-BFE2-535B-4DDC-2A238BDC2285}" dt="2022-08-10T14:20:50.722" v="496" actId="14100"/>
          <ac:picMkLst>
            <pc:docMk/>
            <pc:sldMk cId="3775344399" sldId="276"/>
            <ac:picMk id="4" creationId="{03C72535-C71F-0381-E7C0-9FCA7CDBFC3E}"/>
          </ac:picMkLst>
        </pc:picChg>
        <pc:picChg chg="add mod">
          <ac:chgData name="V Rajan Raju (US)" userId="S::v.rajan.kumar.raju@pwc.com::43559ad5-8d1c-495b-9bd2-eba6e15364c5" providerId="AD" clId="Web-{D40E40EB-BFE2-535B-4DDC-2A238BDC2285}" dt="2022-08-10T14:21:24.910" v="499" actId="1076"/>
          <ac:picMkLst>
            <pc:docMk/>
            <pc:sldMk cId="3775344399" sldId="276"/>
            <ac:picMk id="6" creationId="{0BEE1DF3-F7C7-4CAA-70D3-A260AE915C12}"/>
          </ac:picMkLst>
        </pc:picChg>
      </pc:sldChg>
      <pc:sldChg chg="addSp delSp modSp add replId">
        <pc:chgData name="V Rajan Raju (US)" userId="S::v.rajan.kumar.raju@pwc.com::43559ad5-8d1c-495b-9bd2-eba6e15364c5" providerId="AD" clId="Web-{D40E40EB-BFE2-535B-4DDC-2A238BDC2285}" dt="2022-08-10T14:37:54.845" v="788" actId="20577"/>
        <pc:sldMkLst>
          <pc:docMk/>
          <pc:sldMk cId="2728490248" sldId="277"/>
        </pc:sldMkLst>
        <pc:spChg chg="mod">
          <ac:chgData name="V Rajan Raju (US)" userId="S::v.rajan.kumar.raju@pwc.com::43559ad5-8d1c-495b-9bd2-eba6e15364c5" providerId="AD" clId="Web-{D40E40EB-BFE2-535B-4DDC-2A238BDC2285}" dt="2022-08-10T14:26:55.107" v="677" actId="20577"/>
          <ac:spMkLst>
            <pc:docMk/>
            <pc:sldMk cId="2728490248" sldId="277"/>
            <ac:spMk id="2" creationId="{EB8BD88B-1885-B465-8308-F4E0AA049FD7}"/>
          </ac:spMkLst>
        </pc:spChg>
        <pc:spChg chg="add mod">
          <ac:chgData name="V Rajan Raju (US)" userId="S::v.rajan.kumar.raju@pwc.com::43559ad5-8d1c-495b-9bd2-eba6e15364c5" providerId="AD" clId="Web-{D40E40EB-BFE2-535B-4DDC-2A238BDC2285}" dt="2022-08-10T14:36:35.718" v="705" actId="1076"/>
          <ac:spMkLst>
            <pc:docMk/>
            <pc:sldMk cId="2728490248" sldId="277"/>
            <ac:spMk id="3" creationId="{8BBCD5E0-01C4-AE87-97CD-E6A614D039D8}"/>
          </ac:spMkLst>
        </pc:spChg>
        <pc:spChg chg="del">
          <ac:chgData name="V Rajan Raju (US)" userId="S::v.rajan.kumar.raju@pwc.com::43559ad5-8d1c-495b-9bd2-eba6e15364c5" providerId="AD" clId="Web-{D40E40EB-BFE2-535B-4DDC-2A238BDC2285}" dt="2022-08-10T14:27:05.139" v="680"/>
          <ac:spMkLst>
            <pc:docMk/>
            <pc:sldMk cId="2728490248" sldId="277"/>
            <ac:spMk id="5" creationId="{457D878D-50DE-34AD-3C05-703F04A6ED60}"/>
          </ac:spMkLst>
        </pc:spChg>
        <pc:spChg chg="del">
          <ac:chgData name="V Rajan Raju (US)" userId="S::v.rajan.kumar.raju@pwc.com::43559ad5-8d1c-495b-9bd2-eba6e15364c5" providerId="AD" clId="Web-{D40E40EB-BFE2-535B-4DDC-2A238BDC2285}" dt="2022-08-10T14:27:01.998" v="679"/>
          <ac:spMkLst>
            <pc:docMk/>
            <pc:sldMk cId="2728490248" sldId="277"/>
            <ac:spMk id="7" creationId="{46199208-4225-24F1-844B-07C6F4D413F1}"/>
          </ac:spMkLst>
        </pc:spChg>
        <pc:spChg chg="add mod">
          <ac:chgData name="V Rajan Raju (US)" userId="S::v.rajan.kumar.raju@pwc.com::43559ad5-8d1c-495b-9bd2-eba6e15364c5" providerId="AD" clId="Web-{D40E40EB-BFE2-535B-4DDC-2A238BDC2285}" dt="2022-08-10T14:37:54.845" v="788" actId="20577"/>
          <ac:spMkLst>
            <pc:docMk/>
            <pc:sldMk cId="2728490248" sldId="277"/>
            <ac:spMk id="10" creationId="{C4763E1F-3B5D-8B08-6046-CF4E4A3323F8}"/>
          </ac:spMkLst>
        </pc:spChg>
        <pc:picChg chg="del">
          <ac:chgData name="V Rajan Raju (US)" userId="S::v.rajan.kumar.raju@pwc.com::43559ad5-8d1c-495b-9bd2-eba6e15364c5" providerId="AD" clId="Web-{D40E40EB-BFE2-535B-4DDC-2A238BDC2285}" dt="2022-08-10T14:26:58.717" v="678"/>
          <ac:picMkLst>
            <pc:docMk/>
            <pc:sldMk cId="2728490248" sldId="277"/>
            <ac:picMk id="4" creationId="{03C72535-C71F-0381-E7C0-9FCA7CDBFC3E}"/>
          </ac:picMkLst>
        </pc:picChg>
        <pc:picChg chg="del">
          <ac:chgData name="V Rajan Raju (US)" userId="S::v.rajan.kumar.raju@pwc.com::43559ad5-8d1c-495b-9bd2-eba6e15364c5" providerId="AD" clId="Web-{D40E40EB-BFE2-535B-4DDC-2A238BDC2285}" dt="2022-08-10T14:27:08.045" v="681"/>
          <ac:picMkLst>
            <pc:docMk/>
            <pc:sldMk cId="2728490248" sldId="277"/>
            <ac:picMk id="6" creationId="{0BEE1DF3-F7C7-4CAA-70D3-A260AE915C12}"/>
          </ac:picMkLst>
        </pc:picChg>
        <pc:picChg chg="add mod">
          <ac:chgData name="V Rajan Raju (US)" userId="S::v.rajan.kumar.raju@pwc.com::43559ad5-8d1c-495b-9bd2-eba6e15364c5" providerId="AD" clId="Web-{D40E40EB-BFE2-535B-4DDC-2A238BDC2285}" dt="2022-08-10T14:36:00.920" v="698" actId="1076"/>
          <ac:picMkLst>
            <pc:docMk/>
            <pc:sldMk cId="2728490248" sldId="277"/>
            <ac:picMk id="8" creationId="{29CAE178-AE0F-040D-12B3-B32CA08E7840}"/>
          </ac:picMkLst>
        </pc:picChg>
        <pc:picChg chg="add mod">
          <ac:chgData name="V Rajan Raju (US)" userId="S::v.rajan.kumar.raju@pwc.com::43559ad5-8d1c-495b-9bd2-eba6e15364c5" providerId="AD" clId="Web-{D40E40EB-BFE2-535B-4DDC-2A238BDC2285}" dt="2022-08-10T14:36:16.608" v="702" actId="1076"/>
          <ac:picMkLst>
            <pc:docMk/>
            <pc:sldMk cId="2728490248" sldId="277"/>
            <ac:picMk id="9" creationId="{571C1ACE-E14F-256D-BF37-C6355F41ACC6}"/>
          </ac:picMkLst>
        </pc:picChg>
      </pc:sldChg>
      <pc:sldChg chg="addSp modSp new">
        <pc:chgData name="V Rajan Raju (US)" userId="S::v.rajan.kumar.raju@pwc.com::43559ad5-8d1c-495b-9bd2-eba6e15364c5" providerId="AD" clId="Web-{D40E40EB-BFE2-535B-4DDC-2A238BDC2285}" dt="2022-08-10T15:15:18.862" v="1106" actId="20577"/>
        <pc:sldMkLst>
          <pc:docMk/>
          <pc:sldMk cId="2539444565" sldId="278"/>
        </pc:sldMkLst>
        <pc:spChg chg="add mod">
          <ac:chgData name="V Rajan Raju (US)" userId="S::v.rajan.kumar.raju@pwc.com::43559ad5-8d1c-495b-9bd2-eba6e15364c5" providerId="AD" clId="Web-{D40E40EB-BFE2-535B-4DDC-2A238BDC2285}" dt="2022-08-10T14:54:27.107" v="806" actId="20577"/>
          <ac:spMkLst>
            <pc:docMk/>
            <pc:sldMk cId="2539444565" sldId="278"/>
            <ac:spMk id="3" creationId="{6F7E2E1C-685A-A3BE-EF23-FE04A917E855}"/>
          </ac:spMkLst>
        </pc:spChg>
        <pc:spChg chg="add mod">
          <ac:chgData name="V Rajan Raju (US)" userId="S::v.rajan.kumar.raju@pwc.com::43559ad5-8d1c-495b-9bd2-eba6e15364c5" providerId="AD" clId="Web-{D40E40EB-BFE2-535B-4DDC-2A238BDC2285}" dt="2022-08-10T15:01:22.307" v="951" actId="20577"/>
          <ac:spMkLst>
            <pc:docMk/>
            <pc:sldMk cId="2539444565" sldId="278"/>
            <ac:spMk id="6" creationId="{C980FCA8-CD86-5E77-4E59-970BEE31BE19}"/>
          </ac:spMkLst>
        </pc:spChg>
        <pc:spChg chg="add mod">
          <ac:chgData name="V Rajan Raju (US)" userId="S::v.rajan.kumar.raju@pwc.com::43559ad5-8d1c-495b-9bd2-eba6e15364c5" providerId="AD" clId="Web-{D40E40EB-BFE2-535B-4DDC-2A238BDC2285}" dt="2022-08-10T15:15:18.862" v="1106" actId="20577"/>
          <ac:spMkLst>
            <pc:docMk/>
            <pc:sldMk cId="2539444565" sldId="278"/>
            <ac:spMk id="8" creationId="{71A2ABCF-5B69-5B93-6BEB-96745121E09D}"/>
          </ac:spMkLst>
        </pc:spChg>
        <pc:picChg chg="add mod">
          <ac:chgData name="V Rajan Raju (US)" userId="S::v.rajan.kumar.raju@pwc.com::43559ad5-8d1c-495b-9bd2-eba6e15364c5" providerId="AD" clId="Web-{D40E40EB-BFE2-535B-4DDC-2A238BDC2285}" dt="2022-08-10T15:00:05.930" v="943" actId="14100"/>
          <ac:picMkLst>
            <pc:docMk/>
            <pc:sldMk cId="2539444565" sldId="278"/>
            <ac:picMk id="4" creationId="{41FA29FA-D92E-22C2-C431-DEC80174AA3C}"/>
          </ac:picMkLst>
        </pc:picChg>
        <pc:picChg chg="add mod">
          <ac:chgData name="V Rajan Raju (US)" userId="S::v.rajan.kumar.raju@pwc.com::43559ad5-8d1c-495b-9bd2-eba6e15364c5" providerId="AD" clId="Web-{D40E40EB-BFE2-535B-4DDC-2A238BDC2285}" dt="2022-08-10T15:02:18.918" v="1026" actId="1076"/>
          <ac:picMkLst>
            <pc:docMk/>
            <pc:sldMk cId="2539444565" sldId="278"/>
            <ac:picMk id="7" creationId="{6EE5C0E1-BE8F-25A3-F61B-0AFA36F64B63}"/>
          </ac:picMkLst>
        </pc:picChg>
      </pc:sldChg>
      <pc:sldChg chg="mod modShow">
        <pc:chgData name="V Rajan Raju (US)" userId="S::v.rajan.kumar.raju@pwc.com::43559ad5-8d1c-495b-9bd2-eba6e15364c5" providerId="AD" clId="Web-{D40E40EB-BFE2-535B-4DDC-2A238BDC2285}" dt="2022-08-10T15:38:56.918" v="2065"/>
        <pc:sldMkLst>
          <pc:docMk/>
          <pc:sldMk cId="232510214" sldId="279"/>
        </pc:sldMkLst>
      </pc:sldChg>
      <pc:sldChg chg="mod modShow">
        <pc:chgData name="V Rajan Raju (US)" userId="S::v.rajan.kumar.raju@pwc.com::43559ad5-8d1c-495b-9bd2-eba6e15364c5" providerId="AD" clId="Web-{D40E40EB-BFE2-535B-4DDC-2A238BDC2285}" dt="2022-08-10T16:51:16.664" v="2176"/>
        <pc:sldMkLst>
          <pc:docMk/>
          <pc:sldMk cId="1677366866" sldId="282"/>
        </pc:sldMkLst>
      </pc:sldChg>
      <pc:sldChg chg="addSp delSp modSp new">
        <pc:chgData name="V Rajan Raju (US)" userId="S::v.rajan.kumar.raju@pwc.com::43559ad5-8d1c-495b-9bd2-eba6e15364c5" providerId="AD" clId="Web-{D40E40EB-BFE2-535B-4DDC-2A238BDC2285}" dt="2022-08-10T15:14:33.829" v="1103" actId="1076"/>
        <pc:sldMkLst>
          <pc:docMk/>
          <pc:sldMk cId="3112965234" sldId="284"/>
        </pc:sldMkLst>
        <pc:spChg chg="add mod">
          <ac:chgData name="V Rajan Raju (US)" userId="S::v.rajan.kumar.raju@pwc.com::43559ad5-8d1c-495b-9bd2-eba6e15364c5" providerId="AD" clId="Web-{D40E40EB-BFE2-535B-4DDC-2A238BDC2285}" dt="2022-08-10T15:07:44.568" v="1052" actId="20577"/>
          <ac:spMkLst>
            <pc:docMk/>
            <pc:sldMk cId="3112965234" sldId="284"/>
            <ac:spMk id="4" creationId="{AEDDD6A9-D015-7227-9AEA-67E7CEFAF702}"/>
          </ac:spMkLst>
        </pc:spChg>
        <pc:spChg chg="add mod">
          <ac:chgData name="V Rajan Raju (US)" userId="S::v.rajan.kumar.raju@pwc.com::43559ad5-8d1c-495b-9bd2-eba6e15364c5" providerId="AD" clId="Web-{D40E40EB-BFE2-535B-4DDC-2A238BDC2285}" dt="2022-08-10T15:11:10.198" v="1063" actId="1076"/>
          <ac:spMkLst>
            <pc:docMk/>
            <pc:sldMk cId="3112965234" sldId="284"/>
            <ac:spMk id="6" creationId="{3BD89D33-3459-9FD6-DF09-7C305E5098D2}"/>
          </ac:spMkLst>
        </pc:spChg>
        <pc:spChg chg="add mod">
          <ac:chgData name="V Rajan Raju (US)" userId="S::v.rajan.kumar.raju@pwc.com::43559ad5-8d1c-495b-9bd2-eba6e15364c5" providerId="AD" clId="Web-{D40E40EB-BFE2-535B-4DDC-2A238BDC2285}" dt="2022-08-10T15:14:33.829" v="1103" actId="1076"/>
          <ac:spMkLst>
            <pc:docMk/>
            <pc:sldMk cId="3112965234" sldId="284"/>
            <ac:spMk id="8" creationId="{62635DE6-5366-7623-1E98-5EA4A78CA4E2}"/>
          </ac:spMkLst>
        </pc:spChg>
        <pc:picChg chg="add del mod">
          <ac:chgData name="V Rajan Raju (US)" userId="S::v.rajan.kumar.raju@pwc.com::43559ad5-8d1c-495b-9bd2-eba6e15364c5" providerId="AD" clId="Web-{D40E40EB-BFE2-535B-4DDC-2A238BDC2285}" dt="2022-08-10T15:08:26.084" v="1055"/>
          <ac:picMkLst>
            <pc:docMk/>
            <pc:sldMk cId="3112965234" sldId="284"/>
            <ac:picMk id="2" creationId="{80F718CE-408D-569A-3C54-27675A616EAF}"/>
          </ac:picMkLst>
        </pc:picChg>
        <pc:picChg chg="add mod">
          <ac:chgData name="V Rajan Raju (US)" userId="S::v.rajan.kumar.raju@pwc.com::43559ad5-8d1c-495b-9bd2-eba6e15364c5" providerId="AD" clId="Web-{D40E40EB-BFE2-535B-4DDC-2A238BDC2285}" dt="2022-08-10T15:08:34.772" v="1059" actId="1076"/>
          <ac:picMkLst>
            <pc:docMk/>
            <pc:sldMk cId="3112965234" sldId="284"/>
            <ac:picMk id="5" creationId="{3AC090A4-47BE-BBC8-2C09-31D476B665D8}"/>
          </ac:picMkLst>
        </pc:picChg>
        <pc:picChg chg="add mod">
          <ac:chgData name="V Rajan Raju (US)" userId="S::v.rajan.kumar.raju@pwc.com::43559ad5-8d1c-495b-9bd2-eba6e15364c5" providerId="AD" clId="Web-{D40E40EB-BFE2-535B-4DDC-2A238BDC2285}" dt="2022-08-10T15:13:17.530" v="1071" actId="14100"/>
          <ac:picMkLst>
            <pc:docMk/>
            <pc:sldMk cId="3112965234" sldId="284"/>
            <ac:picMk id="7" creationId="{CEF5E79E-41A4-E4A5-EE7D-2CB1EFD093D0}"/>
          </ac:picMkLst>
        </pc:picChg>
      </pc:sldChg>
      <pc:sldChg chg="addSp modSp new">
        <pc:chgData name="V Rajan Raju (US)" userId="S::v.rajan.kumar.raju@pwc.com::43559ad5-8d1c-495b-9bd2-eba6e15364c5" providerId="AD" clId="Web-{D40E40EB-BFE2-535B-4DDC-2A238BDC2285}" dt="2022-08-10T16:39:09.783" v="2172" actId="20577"/>
        <pc:sldMkLst>
          <pc:docMk/>
          <pc:sldMk cId="86420367" sldId="285"/>
        </pc:sldMkLst>
        <pc:spChg chg="add mod">
          <ac:chgData name="V Rajan Raju (US)" userId="S::v.rajan.kumar.raju@pwc.com::43559ad5-8d1c-495b-9bd2-eba6e15364c5" providerId="AD" clId="Web-{D40E40EB-BFE2-535B-4DDC-2A238BDC2285}" dt="2022-08-10T15:23:48.439" v="1510" actId="20577"/>
          <ac:spMkLst>
            <pc:docMk/>
            <pc:sldMk cId="86420367" sldId="285"/>
            <ac:spMk id="3" creationId="{51C9F436-D7AF-8323-650D-087FB5E56A45}"/>
          </ac:spMkLst>
        </pc:spChg>
        <pc:spChg chg="mod">
          <ac:chgData name="V Rajan Raju (US)" userId="S::v.rajan.kumar.raju@pwc.com::43559ad5-8d1c-495b-9bd2-eba6e15364c5" providerId="AD" clId="Web-{D40E40EB-BFE2-535B-4DDC-2A238BDC2285}" dt="2022-08-10T16:39:09.783" v="2172" actId="20577"/>
          <ac:spMkLst>
            <pc:docMk/>
            <pc:sldMk cId="86420367" sldId="285"/>
            <ac:spMk id="6" creationId="{4E88495F-6E90-42CE-B6C5-16E269EDC060}"/>
          </ac:spMkLst>
        </pc:spChg>
      </pc:sldChg>
      <pc:sldChg chg="modSp add ord replId">
        <pc:chgData name="V Rajan Raju (US)" userId="S::v.rajan.kumar.raju@pwc.com::43559ad5-8d1c-495b-9bd2-eba6e15364c5" providerId="AD" clId="Web-{D40E40EB-BFE2-535B-4DDC-2A238BDC2285}" dt="2022-08-10T15:24:44.440" v="1532" actId="20577"/>
        <pc:sldMkLst>
          <pc:docMk/>
          <pc:sldMk cId="390272122" sldId="286"/>
        </pc:sldMkLst>
        <pc:spChg chg="mod">
          <ac:chgData name="V Rajan Raju (US)" userId="S::v.rajan.kumar.raju@pwc.com::43559ad5-8d1c-495b-9bd2-eba6e15364c5" providerId="AD" clId="Web-{D40E40EB-BFE2-535B-4DDC-2A238BDC2285}" dt="2022-08-10T15:24:44.440" v="1532" actId="20577"/>
          <ac:spMkLst>
            <pc:docMk/>
            <pc:sldMk cId="390272122" sldId="286"/>
            <ac:spMk id="2" creationId="{CDE9BCB6-4380-4034-9ADB-97F7961BE180}"/>
          </ac:spMkLst>
        </pc:spChg>
      </pc:sldChg>
      <pc:sldChg chg="addSp modSp new">
        <pc:chgData name="V Rajan Raju (US)" userId="S::v.rajan.kumar.raju@pwc.com::43559ad5-8d1c-495b-9bd2-eba6e15364c5" providerId="AD" clId="Web-{D40E40EB-BFE2-535B-4DDC-2A238BDC2285}" dt="2022-08-10T15:31:42.765" v="1922" actId="20577"/>
        <pc:sldMkLst>
          <pc:docMk/>
          <pc:sldMk cId="3346492538" sldId="287"/>
        </pc:sldMkLst>
        <pc:spChg chg="add mod">
          <ac:chgData name="V Rajan Raju (US)" userId="S::v.rajan.kumar.raju@pwc.com::43559ad5-8d1c-495b-9bd2-eba6e15364c5" providerId="AD" clId="Web-{D40E40EB-BFE2-535B-4DDC-2A238BDC2285}" dt="2022-08-10T15:31:42.765" v="1922" actId="20577"/>
          <ac:spMkLst>
            <pc:docMk/>
            <pc:sldMk cId="3346492538" sldId="287"/>
            <ac:spMk id="2" creationId="{C3BCA1DC-A80B-E480-11BD-79A3EE0B463B}"/>
          </ac:spMkLst>
        </pc:spChg>
      </pc:sldChg>
      <pc:sldChg chg="modSp add ord replId">
        <pc:chgData name="V Rajan Raju (US)" userId="S::v.rajan.kumar.raju@pwc.com::43559ad5-8d1c-495b-9bd2-eba6e15364c5" providerId="AD" clId="Web-{D40E40EB-BFE2-535B-4DDC-2A238BDC2285}" dt="2022-08-10T15:25:40.395" v="1544" actId="20577"/>
        <pc:sldMkLst>
          <pc:docMk/>
          <pc:sldMk cId="775982419" sldId="288"/>
        </pc:sldMkLst>
        <pc:spChg chg="mod">
          <ac:chgData name="V Rajan Raju (US)" userId="S::v.rajan.kumar.raju@pwc.com::43559ad5-8d1c-495b-9bd2-eba6e15364c5" providerId="AD" clId="Web-{D40E40EB-BFE2-535B-4DDC-2A238BDC2285}" dt="2022-08-10T15:25:40.395" v="1544" actId="20577"/>
          <ac:spMkLst>
            <pc:docMk/>
            <pc:sldMk cId="775982419" sldId="288"/>
            <ac:spMk id="2" creationId="{CDE9BCB6-4380-4034-9ADB-97F7961BE180}"/>
          </ac:spMkLst>
        </pc:spChg>
      </pc:sldChg>
      <pc:sldChg chg="add del ord">
        <pc:chgData name="V Rajan Raju (US)" userId="S::v.rajan.kumar.raju@pwc.com::43559ad5-8d1c-495b-9bd2-eba6e15364c5" providerId="AD" clId="Web-{D40E40EB-BFE2-535B-4DDC-2A238BDC2285}" dt="2022-08-10T15:25:25.254" v="1536"/>
        <pc:sldMkLst>
          <pc:docMk/>
          <pc:sldMk cId="1680327086" sldId="288"/>
        </pc:sldMkLst>
      </pc:sldChg>
      <pc:sldChg chg="add del">
        <pc:chgData name="V Rajan Raju (US)" userId="S::v.rajan.kumar.raju@pwc.com::43559ad5-8d1c-495b-9bd2-eba6e15364c5" providerId="AD" clId="Web-{D40E40EB-BFE2-535B-4DDC-2A238BDC2285}" dt="2022-08-10T15:36:59.039" v="2028"/>
        <pc:sldMkLst>
          <pc:docMk/>
          <pc:sldMk cId="493677069" sldId="289"/>
        </pc:sldMkLst>
      </pc:sldChg>
    </pc:docChg>
  </pc:docChgLst>
  <pc:docChgLst>
    <pc:chgData name="Satyajit Mahapatra (US)" userId="7fb660fd-47b3-48cb-bc99-2d91d2beec93" providerId="ADAL" clId="{029D5E66-C817-403D-98A8-42C8A33C0A64}"/>
    <pc:docChg chg="undo custSel addSld delSld modSld sldOrd modMainMaster addSection modSection replTag">
      <pc:chgData name="Satyajit Mahapatra (US)" userId="7fb660fd-47b3-48cb-bc99-2d91d2beec93" providerId="ADAL" clId="{029D5E66-C817-403D-98A8-42C8A33C0A64}" dt="2022-08-10T16:50:48.244" v="1738" actId="729"/>
      <pc:docMkLst>
        <pc:docMk/>
      </pc:docMkLst>
      <pc:sldChg chg="addSp delSp modSp mod setBg delDesignElem">
        <pc:chgData name="Satyajit Mahapatra (US)" userId="7fb660fd-47b3-48cb-bc99-2d91d2beec93" providerId="ADAL" clId="{029D5E66-C817-403D-98A8-42C8A33C0A64}" dt="2022-08-10T16:49:53.186" v="1719" actId="20577"/>
        <pc:sldMkLst>
          <pc:docMk/>
          <pc:sldMk cId="4022084325" sldId="256"/>
        </pc:sldMkLst>
        <pc:spChg chg="mod">
          <ac:chgData name="Satyajit Mahapatra (US)" userId="7fb660fd-47b3-48cb-bc99-2d91d2beec93" providerId="ADAL" clId="{029D5E66-C817-403D-98A8-42C8A33C0A64}" dt="2022-08-10T14:35:28.356" v="346" actId="26606"/>
          <ac:spMkLst>
            <pc:docMk/>
            <pc:sldMk cId="4022084325" sldId="256"/>
            <ac:spMk id="2" creationId="{A87E3B29-B476-413A-A7B7-D9BFFD6B684C}"/>
          </ac:spMkLst>
        </pc:spChg>
        <pc:spChg chg="mod">
          <ac:chgData name="Satyajit Mahapatra (US)" userId="7fb660fd-47b3-48cb-bc99-2d91d2beec93" providerId="ADAL" clId="{029D5E66-C817-403D-98A8-42C8A33C0A64}" dt="2022-08-10T16:49:53.186" v="1719" actId="20577"/>
          <ac:spMkLst>
            <pc:docMk/>
            <pc:sldMk cId="4022084325" sldId="256"/>
            <ac:spMk id="3" creationId="{FB346653-DDA0-41A2-B4C5-B4C8D05478C9}"/>
          </ac:spMkLst>
        </pc:spChg>
        <pc:spChg chg="add del">
          <ac:chgData name="Satyajit Mahapatra (US)" userId="7fb660fd-47b3-48cb-bc99-2d91d2beec93" providerId="ADAL" clId="{029D5E66-C817-403D-98A8-42C8A33C0A64}" dt="2022-08-10T11:42:36.286" v="13" actId="26606"/>
          <ac:spMkLst>
            <pc:docMk/>
            <pc:sldMk cId="4022084325" sldId="256"/>
            <ac:spMk id="8" creationId="{C8BABCA7-C1E0-41BA-A822-5F61251AA6A4}"/>
          </ac:spMkLst>
        </pc:spChg>
        <pc:spChg chg="add">
          <ac:chgData name="Satyajit Mahapatra (US)" userId="7fb660fd-47b3-48cb-bc99-2d91d2beec93" providerId="ADAL" clId="{029D5E66-C817-403D-98A8-42C8A33C0A64}" dt="2022-08-10T14:35:28.356" v="346" actId="26606"/>
          <ac:spMkLst>
            <pc:docMk/>
            <pc:sldMk cId="4022084325" sldId="256"/>
            <ac:spMk id="9" creationId="{0883F11E-ECB3-4046-A121-A45C6FF6316B}"/>
          </ac:spMkLst>
        </pc:spChg>
        <pc:spChg chg="add">
          <ac:chgData name="Satyajit Mahapatra (US)" userId="7fb660fd-47b3-48cb-bc99-2d91d2beec93" providerId="ADAL" clId="{029D5E66-C817-403D-98A8-42C8A33C0A64}" dt="2022-08-10T14:35:28.356" v="346" actId="26606"/>
          <ac:spMkLst>
            <pc:docMk/>
            <pc:sldMk cId="4022084325" sldId="256"/>
            <ac:spMk id="11" creationId="{5CF77191-9839-40D9-B04E-85DF01BB029F}"/>
          </ac:spMkLst>
        </pc:spChg>
        <pc:spChg chg="add">
          <ac:chgData name="Satyajit Mahapatra (US)" userId="7fb660fd-47b3-48cb-bc99-2d91d2beec93" providerId="ADAL" clId="{029D5E66-C817-403D-98A8-42C8A33C0A64}" dt="2022-08-10T14:35:28.356" v="346" actId="26606"/>
          <ac:spMkLst>
            <pc:docMk/>
            <pc:sldMk cId="4022084325" sldId="256"/>
            <ac:spMk id="13" creationId="{BF007B11-F4C3-4A9E-AAA8-D52C8C1AD988}"/>
          </ac:spMkLst>
        </pc:spChg>
        <pc:spChg chg="add">
          <ac:chgData name="Satyajit Mahapatra (US)" userId="7fb660fd-47b3-48cb-bc99-2d91d2beec93" providerId="ADAL" clId="{029D5E66-C817-403D-98A8-42C8A33C0A64}" dt="2022-08-10T14:35:28.356" v="346" actId="26606"/>
          <ac:spMkLst>
            <pc:docMk/>
            <pc:sldMk cId="4022084325" sldId="256"/>
            <ac:spMk id="14" creationId="{7B28B346-1639-4F05-9EBC-808A9DC6657D}"/>
          </ac:spMkLst>
        </pc:spChg>
        <pc:spChg chg="add del">
          <ac:chgData name="Satyajit Mahapatra (US)" userId="7fb660fd-47b3-48cb-bc99-2d91d2beec93" providerId="ADAL" clId="{029D5E66-C817-403D-98A8-42C8A33C0A64}" dt="2022-08-10T11:42:55.620" v="16"/>
          <ac:spMkLst>
            <pc:docMk/>
            <pc:sldMk cId="4022084325" sldId="256"/>
            <ac:spMk id="18" creationId="{9401732C-37EE-4B98-A709-9530173F3802}"/>
          </ac:spMkLst>
        </pc:spChg>
        <pc:spChg chg="add">
          <ac:chgData name="Satyajit Mahapatra (US)" userId="7fb660fd-47b3-48cb-bc99-2d91d2beec93" providerId="ADAL" clId="{029D5E66-C817-403D-98A8-42C8A33C0A64}" dt="2022-08-10T14:35:28.356" v="346" actId="26606"/>
          <ac:spMkLst>
            <pc:docMk/>
            <pc:sldMk cId="4022084325" sldId="256"/>
            <ac:spMk id="20" creationId="{871D0F6C-C993-4E97-A103-9448E35FEEA0}"/>
          </ac:spMkLst>
        </pc:spChg>
        <pc:grpChg chg="add del">
          <ac:chgData name="Satyajit Mahapatra (US)" userId="7fb660fd-47b3-48cb-bc99-2d91d2beec93" providerId="ADAL" clId="{029D5E66-C817-403D-98A8-42C8A33C0A64}" dt="2022-08-10T11:42:36.286" v="13" actId="26606"/>
          <ac:grpSpMkLst>
            <pc:docMk/>
            <pc:sldMk cId="4022084325" sldId="256"/>
            <ac:grpSpMk id="10" creationId="{2E5D6EB5-6FDB-477A-98F5-7409CD53754D}"/>
          </ac:grpSpMkLst>
        </pc:grpChg>
        <pc:grpChg chg="add del">
          <ac:chgData name="Satyajit Mahapatra (US)" userId="7fb660fd-47b3-48cb-bc99-2d91d2beec93" providerId="ADAL" clId="{029D5E66-C817-403D-98A8-42C8A33C0A64}" dt="2022-08-10T11:42:55.620" v="16"/>
          <ac:grpSpMkLst>
            <pc:docMk/>
            <pc:sldMk cId="4022084325" sldId="256"/>
            <ac:grpSpMk id="12" creationId="{654E48C8-2A00-4C54-BC9C-B18EE49E9C13}"/>
          </ac:grpSpMkLst>
        </pc:grpChg>
        <pc:picChg chg="add mod ord">
          <ac:chgData name="Satyajit Mahapatra (US)" userId="7fb660fd-47b3-48cb-bc99-2d91d2beec93" providerId="ADAL" clId="{029D5E66-C817-403D-98A8-42C8A33C0A64}" dt="2022-08-10T14:35:28.356" v="346" actId="26606"/>
          <ac:picMkLst>
            <pc:docMk/>
            <pc:sldMk cId="4022084325" sldId="256"/>
            <ac:picMk id="7" creationId="{D7A70A6A-A28D-E464-DB64-1539FA1747FA}"/>
          </ac:picMkLst>
        </pc:picChg>
        <pc:cxnChg chg="add del">
          <ac:chgData name="Satyajit Mahapatra (US)" userId="7fb660fd-47b3-48cb-bc99-2d91d2beec93" providerId="ADAL" clId="{029D5E66-C817-403D-98A8-42C8A33C0A64}" dt="2022-08-10T11:42:36.286" v="13" actId="26606"/>
          <ac:cxnSpMkLst>
            <pc:docMk/>
            <pc:sldMk cId="4022084325" sldId="256"/>
            <ac:cxnSpMk id="16" creationId="{889FB2CC-C7A1-4A53-A088-636FB487FE67}"/>
          </ac:cxnSpMkLst>
        </pc:cxnChg>
      </pc:sldChg>
      <pc:sldChg chg="modSp mod">
        <pc:chgData name="Satyajit Mahapatra (US)" userId="7fb660fd-47b3-48cb-bc99-2d91d2beec93" providerId="ADAL" clId="{029D5E66-C817-403D-98A8-42C8A33C0A64}" dt="2022-08-10T15:41:36.068" v="580" actId="1076"/>
        <pc:sldMkLst>
          <pc:docMk/>
          <pc:sldMk cId="1899237171" sldId="257"/>
        </pc:sldMkLst>
        <pc:spChg chg="mod">
          <ac:chgData name="Satyajit Mahapatra (US)" userId="7fb660fd-47b3-48cb-bc99-2d91d2beec93" providerId="ADAL" clId="{029D5E66-C817-403D-98A8-42C8A33C0A64}" dt="2022-08-10T15:41:36.068" v="580" actId="1076"/>
          <ac:spMkLst>
            <pc:docMk/>
            <pc:sldMk cId="1899237171" sldId="257"/>
            <ac:spMk id="5" creationId="{4AF2C613-7B4E-4A1E-B177-57E7FA2BECE2}"/>
          </ac:spMkLst>
        </pc:spChg>
      </pc:sldChg>
      <pc:sldChg chg="modSp del mod">
        <pc:chgData name="Satyajit Mahapatra (US)" userId="7fb660fd-47b3-48cb-bc99-2d91d2beec93" providerId="ADAL" clId="{029D5E66-C817-403D-98A8-42C8A33C0A64}" dt="2022-08-10T11:55:40.231" v="196" actId="2696"/>
        <pc:sldMkLst>
          <pc:docMk/>
          <pc:sldMk cId="4178352238" sldId="258"/>
        </pc:sldMkLst>
        <pc:spChg chg="mod">
          <ac:chgData name="Satyajit Mahapatra (US)" userId="7fb660fd-47b3-48cb-bc99-2d91d2beec93" providerId="ADAL" clId="{029D5E66-C817-403D-98A8-42C8A33C0A64}" dt="2022-08-10T11:55:02.916" v="182" actId="1076"/>
          <ac:spMkLst>
            <pc:docMk/>
            <pc:sldMk cId="4178352238" sldId="258"/>
            <ac:spMk id="2" creationId="{30D6DFC8-F24A-4EAA-8889-0AA7A9A25B40}"/>
          </ac:spMkLst>
        </pc:spChg>
        <pc:spChg chg="mod">
          <ac:chgData name="Satyajit Mahapatra (US)" userId="7fb660fd-47b3-48cb-bc99-2d91d2beec93" providerId="ADAL" clId="{029D5E66-C817-403D-98A8-42C8A33C0A64}" dt="2022-08-10T11:54:57.250" v="181" actId="1076"/>
          <ac:spMkLst>
            <pc:docMk/>
            <pc:sldMk cId="4178352238" sldId="258"/>
            <ac:spMk id="3" creationId="{F804E559-B22F-4682-96A5-F600F9A9AE98}"/>
          </ac:spMkLst>
        </pc:spChg>
      </pc:sldChg>
      <pc:sldChg chg="addSp delSp modSp mod">
        <pc:chgData name="Satyajit Mahapatra (US)" userId="7fb660fd-47b3-48cb-bc99-2d91d2beec93" providerId="ADAL" clId="{029D5E66-C817-403D-98A8-42C8A33C0A64}" dt="2022-08-10T15:41:51.250" v="585" actId="1076"/>
        <pc:sldMkLst>
          <pc:docMk/>
          <pc:sldMk cId="1490288447" sldId="259"/>
        </pc:sldMkLst>
        <pc:spChg chg="mod">
          <ac:chgData name="Satyajit Mahapatra (US)" userId="7fb660fd-47b3-48cb-bc99-2d91d2beec93" providerId="ADAL" clId="{029D5E66-C817-403D-98A8-42C8A33C0A64}" dt="2022-08-10T15:41:51.250" v="585" actId="1076"/>
          <ac:spMkLst>
            <pc:docMk/>
            <pc:sldMk cId="1490288447" sldId="259"/>
            <ac:spMk id="2" creationId="{19C24B54-A692-49B5-9651-805CF52C27C4}"/>
          </ac:spMkLst>
        </pc:spChg>
        <pc:spChg chg="del mod">
          <ac:chgData name="Satyajit Mahapatra (US)" userId="7fb660fd-47b3-48cb-bc99-2d91d2beec93" providerId="ADAL" clId="{029D5E66-C817-403D-98A8-42C8A33C0A64}" dt="2022-08-10T11:45:53.487" v="69" actId="478"/>
          <ac:spMkLst>
            <pc:docMk/>
            <pc:sldMk cId="1490288447" sldId="259"/>
            <ac:spMk id="4" creationId="{9F2617F6-732D-47EE-92D8-6E239CEB4EE6}"/>
          </ac:spMkLst>
        </pc:spChg>
        <pc:spChg chg="mod">
          <ac:chgData name="Satyajit Mahapatra (US)" userId="7fb660fd-47b3-48cb-bc99-2d91d2beec93" providerId="ADAL" clId="{029D5E66-C817-403D-98A8-42C8A33C0A64}" dt="2022-08-10T11:46:17.358" v="103" actId="1076"/>
          <ac:spMkLst>
            <pc:docMk/>
            <pc:sldMk cId="1490288447" sldId="259"/>
            <ac:spMk id="5" creationId="{4AF2C613-7B4E-4A1E-B177-57E7FA2BECE2}"/>
          </ac:spMkLst>
        </pc:spChg>
        <pc:spChg chg="add mod">
          <ac:chgData name="Satyajit Mahapatra (US)" userId="7fb660fd-47b3-48cb-bc99-2d91d2beec93" providerId="ADAL" clId="{029D5E66-C817-403D-98A8-42C8A33C0A64}" dt="2022-08-10T14:54:36.346" v="569" actId="313"/>
          <ac:spMkLst>
            <pc:docMk/>
            <pc:sldMk cId="1490288447" sldId="259"/>
            <ac:spMk id="6" creationId="{24FEF3AC-1CF9-427E-AFA5-B7C9C03D3517}"/>
          </ac:spMkLst>
        </pc:spChg>
      </pc:sldChg>
      <pc:sldChg chg="addSp delSp modSp mod ord">
        <pc:chgData name="Satyajit Mahapatra (US)" userId="7fb660fd-47b3-48cb-bc99-2d91d2beec93" providerId="ADAL" clId="{029D5E66-C817-403D-98A8-42C8A33C0A64}" dt="2022-08-10T15:54:58.947" v="1238" actId="20577"/>
        <pc:sldMkLst>
          <pc:docMk/>
          <pc:sldMk cId="2000013608" sldId="260"/>
        </pc:sldMkLst>
        <pc:spChg chg="mod">
          <ac:chgData name="Satyajit Mahapatra (US)" userId="7fb660fd-47b3-48cb-bc99-2d91d2beec93" providerId="ADAL" clId="{029D5E66-C817-403D-98A8-42C8A33C0A64}" dt="2022-08-10T11:52:37.884" v="158" actId="1076"/>
          <ac:spMkLst>
            <pc:docMk/>
            <pc:sldMk cId="2000013608" sldId="260"/>
            <ac:spMk id="2" creationId="{EEF2DCB0-7C19-4691-AA44-E6441023BAD4}"/>
          </ac:spMkLst>
        </pc:spChg>
        <pc:spChg chg="del mod">
          <ac:chgData name="Satyajit Mahapatra (US)" userId="7fb660fd-47b3-48cb-bc99-2d91d2beec93" providerId="ADAL" clId="{029D5E66-C817-403D-98A8-42C8A33C0A64}" dt="2022-08-10T11:52:42.116" v="159" actId="478"/>
          <ac:spMkLst>
            <pc:docMk/>
            <pc:sldMk cId="2000013608" sldId="260"/>
            <ac:spMk id="4" creationId="{9F2617F6-732D-47EE-92D8-6E239CEB4EE6}"/>
          </ac:spMkLst>
        </pc:spChg>
        <pc:spChg chg="add mod">
          <ac:chgData name="Satyajit Mahapatra (US)" userId="7fb660fd-47b3-48cb-bc99-2d91d2beec93" providerId="ADAL" clId="{029D5E66-C817-403D-98A8-42C8A33C0A64}" dt="2022-08-10T15:54:58.947" v="1238" actId="20577"/>
          <ac:spMkLst>
            <pc:docMk/>
            <pc:sldMk cId="2000013608" sldId="260"/>
            <ac:spMk id="5" creationId="{AE770407-C0FA-44E6-991F-B2B87DA48082}"/>
          </ac:spMkLst>
        </pc:spChg>
        <pc:picChg chg="mod modCrop">
          <ac:chgData name="Satyajit Mahapatra (US)" userId="7fb660fd-47b3-48cb-bc99-2d91d2beec93" providerId="ADAL" clId="{029D5E66-C817-403D-98A8-42C8A33C0A64}" dt="2022-08-10T11:52:31.628" v="157" actId="732"/>
          <ac:picMkLst>
            <pc:docMk/>
            <pc:sldMk cId="2000013608" sldId="260"/>
            <ac:picMk id="6" creationId="{2131DBB8-AF3B-40B8-A5E4-026B6A6913B0}"/>
          </ac:picMkLst>
        </pc:picChg>
      </pc:sldChg>
      <pc:sldChg chg="delSp modSp mod">
        <pc:chgData name="Satyajit Mahapatra (US)" userId="7fb660fd-47b3-48cb-bc99-2d91d2beec93" providerId="ADAL" clId="{029D5E66-C817-403D-98A8-42C8A33C0A64}" dt="2022-08-10T15:54:37.954" v="1230" actId="1076"/>
        <pc:sldMkLst>
          <pc:docMk/>
          <pc:sldMk cId="2205815901" sldId="261"/>
        </pc:sldMkLst>
        <pc:spChg chg="mod">
          <ac:chgData name="Satyajit Mahapatra (US)" userId="7fb660fd-47b3-48cb-bc99-2d91d2beec93" providerId="ADAL" clId="{029D5E66-C817-403D-98A8-42C8A33C0A64}" dt="2022-08-10T15:54:37.954" v="1230" actId="1076"/>
          <ac:spMkLst>
            <pc:docMk/>
            <pc:sldMk cId="2205815901" sldId="261"/>
            <ac:spMk id="2" creationId="{30D6DFC8-F24A-4EAA-8889-0AA7A9A25B40}"/>
          </ac:spMkLst>
        </pc:spChg>
        <pc:spChg chg="mod">
          <ac:chgData name="Satyajit Mahapatra (US)" userId="7fb660fd-47b3-48cb-bc99-2d91d2beec93" providerId="ADAL" clId="{029D5E66-C817-403D-98A8-42C8A33C0A64}" dt="2022-08-10T15:51:40.009" v="1017" actId="20577"/>
          <ac:spMkLst>
            <pc:docMk/>
            <pc:sldMk cId="2205815901" sldId="261"/>
            <ac:spMk id="3" creationId="{F804E559-B22F-4682-96A5-F600F9A9AE98}"/>
          </ac:spMkLst>
        </pc:spChg>
        <pc:spChg chg="mod">
          <ac:chgData name="Satyajit Mahapatra (US)" userId="7fb660fd-47b3-48cb-bc99-2d91d2beec93" providerId="ADAL" clId="{029D5E66-C817-403D-98A8-42C8A33C0A64}" dt="2022-08-10T15:45:13.160" v="639"/>
          <ac:spMkLst>
            <pc:docMk/>
            <pc:sldMk cId="2205815901" sldId="261"/>
            <ac:spMk id="4" creationId="{B4944945-9830-4934-AD29-DF6CB5D0A0A2}"/>
          </ac:spMkLst>
        </pc:spChg>
        <pc:spChg chg="del mod">
          <ac:chgData name="Satyajit Mahapatra (US)" userId="7fb660fd-47b3-48cb-bc99-2d91d2beec93" providerId="ADAL" clId="{029D5E66-C817-403D-98A8-42C8A33C0A64}" dt="2022-08-10T15:46:07.812" v="647" actId="478"/>
          <ac:spMkLst>
            <pc:docMk/>
            <pc:sldMk cId="2205815901" sldId="261"/>
            <ac:spMk id="5" creationId="{19222A80-BB32-44E8-AD57-7CC2B14223B0}"/>
          </ac:spMkLst>
        </pc:spChg>
        <pc:spChg chg="mod">
          <ac:chgData name="Satyajit Mahapatra (US)" userId="7fb660fd-47b3-48cb-bc99-2d91d2beec93" providerId="ADAL" clId="{029D5E66-C817-403D-98A8-42C8A33C0A64}" dt="2022-08-10T15:46:13.206" v="648" actId="1076"/>
          <ac:spMkLst>
            <pc:docMk/>
            <pc:sldMk cId="2205815901" sldId="261"/>
            <ac:spMk id="6" creationId="{C0D57648-551C-4551-B7BE-97DC6D237E3D}"/>
          </ac:spMkLst>
        </pc:spChg>
      </pc:sldChg>
      <pc:sldChg chg="modSp mod">
        <pc:chgData name="Satyajit Mahapatra (US)" userId="7fb660fd-47b3-48cb-bc99-2d91d2beec93" providerId="ADAL" clId="{029D5E66-C817-403D-98A8-42C8A33C0A64}" dt="2022-08-10T16:15:04.347" v="1644" actId="20577"/>
        <pc:sldMkLst>
          <pc:docMk/>
          <pc:sldMk cId="3522035889" sldId="262"/>
        </pc:sldMkLst>
        <pc:spChg chg="mod">
          <ac:chgData name="Satyajit Mahapatra (US)" userId="7fb660fd-47b3-48cb-bc99-2d91d2beec93" providerId="ADAL" clId="{029D5E66-C817-403D-98A8-42C8A33C0A64}" dt="2022-08-10T16:15:04.347" v="1644" actId="20577"/>
          <ac:spMkLst>
            <pc:docMk/>
            <pc:sldMk cId="3522035889" sldId="262"/>
            <ac:spMk id="2" creationId="{FC8F968F-48B8-BB49-833A-6CDEC14C77F7}"/>
          </ac:spMkLst>
        </pc:spChg>
        <pc:spChg chg="mod">
          <ac:chgData name="Satyajit Mahapatra (US)" userId="7fb660fd-47b3-48cb-bc99-2d91d2beec93" providerId="ADAL" clId="{029D5E66-C817-403D-98A8-42C8A33C0A64}" dt="2022-08-10T12:05:57.882" v="267" actId="207"/>
          <ac:spMkLst>
            <pc:docMk/>
            <pc:sldMk cId="3522035889" sldId="262"/>
            <ac:spMk id="3" creationId="{F804E559-B22F-4682-96A5-F600F9A9AE98}"/>
          </ac:spMkLst>
        </pc:spChg>
        <pc:picChg chg="mod">
          <ac:chgData name="Satyajit Mahapatra (US)" userId="7fb660fd-47b3-48cb-bc99-2d91d2beec93" providerId="ADAL" clId="{029D5E66-C817-403D-98A8-42C8A33C0A64}" dt="2022-08-10T12:04:35.194" v="265" actId="1076"/>
          <ac:picMkLst>
            <pc:docMk/>
            <pc:sldMk cId="3522035889" sldId="262"/>
            <ac:picMk id="7" creationId="{DE40870F-4CB5-465D-A343-D41AED8A30FB}"/>
          </ac:picMkLst>
        </pc:picChg>
        <pc:picChg chg="mod">
          <ac:chgData name="Satyajit Mahapatra (US)" userId="7fb660fd-47b3-48cb-bc99-2d91d2beec93" providerId="ADAL" clId="{029D5E66-C817-403D-98A8-42C8A33C0A64}" dt="2022-08-10T12:04:35.194" v="265" actId="1076"/>
          <ac:picMkLst>
            <pc:docMk/>
            <pc:sldMk cId="3522035889" sldId="262"/>
            <ac:picMk id="9" creationId="{26776701-465A-4D88-9D30-A378F8D7864D}"/>
          </ac:picMkLst>
        </pc:picChg>
        <pc:picChg chg="mod">
          <ac:chgData name="Satyajit Mahapatra (US)" userId="7fb660fd-47b3-48cb-bc99-2d91d2beec93" providerId="ADAL" clId="{029D5E66-C817-403D-98A8-42C8A33C0A64}" dt="2022-08-10T12:04:35.194" v="265" actId="1076"/>
          <ac:picMkLst>
            <pc:docMk/>
            <pc:sldMk cId="3522035889" sldId="262"/>
            <ac:picMk id="11" creationId="{FDA29D0B-9223-42F6-910B-D2CAF486BBBE}"/>
          </ac:picMkLst>
        </pc:picChg>
        <pc:picChg chg="mod">
          <ac:chgData name="Satyajit Mahapatra (US)" userId="7fb660fd-47b3-48cb-bc99-2d91d2beec93" providerId="ADAL" clId="{029D5E66-C817-403D-98A8-42C8A33C0A64}" dt="2022-08-10T12:04:35.194" v="265" actId="1076"/>
          <ac:picMkLst>
            <pc:docMk/>
            <pc:sldMk cId="3522035889" sldId="262"/>
            <ac:picMk id="17" creationId="{0307C136-42BA-4C7B-A057-E1F0BF4DDA66}"/>
          </ac:picMkLst>
        </pc:picChg>
        <pc:picChg chg="mod">
          <ac:chgData name="Satyajit Mahapatra (US)" userId="7fb660fd-47b3-48cb-bc99-2d91d2beec93" providerId="ADAL" clId="{029D5E66-C817-403D-98A8-42C8A33C0A64}" dt="2022-08-10T12:04:35.194" v="265" actId="1076"/>
          <ac:picMkLst>
            <pc:docMk/>
            <pc:sldMk cId="3522035889" sldId="262"/>
            <ac:picMk id="19" creationId="{A7248528-6137-4F2E-816A-B42D79D99BFE}"/>
          </ac:picMkLst>
        </pc:picChg>
        <pc:picChg chg="mod">
          <ac:chgData name="Satyajit Mahapatra (US)" userId="7fb660fd-47b3-48cb-bc99-2d91d2beec93" providerId="ADAL" clId="{029D5E66-C817-403D-98A8-42C8A33C0A64}" dt="2022-08-10T12:04:35.194" v="265" actId="1076"/>
          <ac:picMkLst>
            <pc:docMk/>
            <pc:sldMk cId="3522035889" sldId="262"/>
            <ac:picMk id="21" creationId="{A257C912-2434-4C82-A59F-119E1CEF8C75}"/>
          </ac:picMkLst>
        </pc:picChg>
      </pc:sldChg>
      <pc:sldChg chg="modSp del mod">
        <pc:chgData name="Satyajit Mahapatra (US)" userId="7fb660fd-47b3-48cb-bc99-2d91d2beec93" providerId="ADAL" clId="{029D5E66-C817-403D-98A8-42C8A33C0A64}" dt="2022-08-10T12:08:27.966" v="273" actId="47"/>
        <pc:sldMkLst>
          <pc:docMk/>
          <pc:sldMk cId="2669643033" sldId="263"/>
        </pc:sldMkLst>
        <pc:spChg chg="mod">
          <ac:chgData name="Satyajit Mahapatra (US)" userId="7fb660fd-47b3-48cb-bc99-2d91d2beec93" providerId="ADAL" clId="{029D5E66-C817-403D-98A8-42C8A33C0A64}" dt="2022-08-10T11:42:55.744" v="21" actId="27636"/>
          <ac:spMkLst>
            <pc:docMk/>
            <pc:sldMk cId="2669643033" sldId="263"/>
            <ac:spMk id="2" creationId="{30D6DFC8-F24A-4EAA-8889-0AA7A9A25B40}"/>
          </ac:spMkLst>
        </pc:spChg>
      </pc:sldChg>
      <pc:sldChg chg="modSp del mod">
        <pc:chgData name="Satyajit Mahapatra (US)" userId="7fb660fd-47b3-48cb-bc99-2d91d2beec93" providerId="ADAL" clId="{029D5E66-C817-403D-98A8-42C8A33C0A64}" dt="2022-08-10T12:08:30.734" v="275" actId="47"/>
        <pc:sldMkLst>
          <pc:docMk/>
          <pc:sldMk cId="2096450970" sldId="264"/>
        </pc:sldMkLst>
        <pc:spChg chg="mod">
          <ac:chgData name="Satyajit Mahapatra (US)" userId="7fb660fd-47b3-48cb-bc99-2d91d2beec93" providerId="ADAL" clId="{029D5E66-C817-403D-98A8-42C8A33C0A64}" dt="2022-08-10T11:42:55.744" v="22" actId="27636"/>
          <ac:spMkLst>
            <pc:docMk/>
            <pc:sldMk cId="2096450970" sldId="264"/>
            <ac:spMk id="2" creationId="{30D6DFC8-F24A-4EAA-8889-0AA7A9A25B40}"/>
          </ac:spMkLst>
        </pc:spChg>
      </pc:sldChg>
      <pc:sldChg chg="del ord">
        <pc:chgData name="Satyajit Mahapatra (US)" userId="7fb660fd-47b3-48cb-bc99-2d91d2beec93" providerId="ADAL" clId="{029D5E66-C817-403D-98A8-42C8A33C0A64}" dt="2022-08-10T11:45:32.901" v="60" actId="47"/>
        <pc:sldMkLst>
          <pc:docMk/>
          <pc:sldMk cId="2154292465" sldId="265"/>
        </pc:sldMkLst>
      </pc:sldChg>
      <pc:sldChg chg="addSp modSp mod setBg">
        <pc:chgData name="Satyajit Mahapatra (US)" userId="7fb660fd-47b3-48cb-bc99-2d91d2beec93" providerId="ADAL" clId="{029D5E66-C817-403D-98A8-42C8A33C0A64}" dt="2022-08-10T11:44:19.410" v="32" actId="26606"/>
        <pc:sldMkLst>
          <pc:docMk/>
          <pc:sldMk cId="2630273202" sldId="266"/>
        </pc:sldMkLst>
        <pc:spChg chg="mod">
          <ac:chgData name="Satyajit Mahapatra (US)" userId="7fb660fd-47b3-48cb-bc99-2d91d2beec93" providerId="ADAL" clId="{029D5E66-C817-403D-98A8-42C8A33C0A64}" dt="2022-08-10T11:44:19.410" v="32" actId="26606"/>
          <ac:spMkLst>
            <pc:docMk/>
            <pc:sldMk cId="2630273202" sldId="266"/>
            <ac:spMk id="2" creationId="{CDE9BCB6-4380-4034-9ADB-97F7961BE180}"/>
          </ac:spMkLst>
        </pc:spChg>
        <pc:spChg chg="add">
          <ac:chgData name="Satyajit Mahapatra (US)" userId="7fb660fd-47b3-48cb-bc99-2d91d2beec93" providerId="ADAL" clId="{029D5E66-C817-403D-98A8-42C8A33C0A64}" dt="2022-08-10T11:44:19.410" v="32" actId="26606"/>
          <ac:spMkLst>
            <pc:docMk/>
            <pc:sldMk cId="2630273202" sldId="266"/>
            <ac:spMk id="7" creationId="{E9AA9F65-94B8-41A5-A7FF-23D2CFB116BB}"/>
          </ac:spMkLst>
        </pc:spChg>
        <pc:spChg chg="add">
          <ac:chgData name="Satyajit Mahapatra (US)" userId="7fb660fd-47b3-48cb-bc99-2d91d2beec93" providerId="ADAL" clId="{029D5E66-C817-403D-98A8-42C8A33C0A64}" dt="2022-08-10T11:44:19.410" v="32" actId="26606"/>
          <ac:spMkLst>
            <pc:docMk/>
            <pc:sldMk cId="2630273202" sldId="266"/>
            <ac:spMk id="9" creationId="{7E8B0F8E-3F6C-4541-B9C1-774D80A08834}"/>
          </ac:spMkLst>
        </pc:spChg>
        <pc:spChg chg="add">
          <ac:chgData name="Satyajit Mahapatra (US)" userId="7fb660fd-47b3-48cb-bc99-2d91d2beec93" providerId="ADAL" clId="{029D5E66-C817-403D-98A8-42C8A33C0A64}" dt="2022-08-10T11:44:19.410" v="32" actId="26606"/>
          <ac:spMkLst>
            <pc:docMk/>
            <pc:sldMk cId="2630273202" sldId="266"/>
            <ac:spMk id="11" creationId="{7A45F5BC-32D1-41CD-B270-C46F18CA1ACC}"/>
          </ac:spMkLst>
        </pc:spChg>
        <pc:spChg chg="add">
          <ac:chgData name="Satyajit Mahapatra (US)" userId="7fb660fd-47b3-48cb-bc99-2d91d2beec93" providerId="ADAL" clId="{029D5E66-C817-403D-98A8-42C8A33C0A64}" dt="2022-08-10T11:44:19.410" v="32" actId="26606"/>
          <ac:spMkLst>
            <pc:docMk/>
            <pc:sldMk cId="2630273202" sldId="266"/>
            <ac:spMk id="13" creationId="{CE57EE13-72B0-4FFA-ACE1-EBDE89340E47}"/>
          </ac:spMkLst>
        </pc:spChg>
        <pc:spChg chg="add">
          <ac:chgData name="Satyajit Mahapatra (US)" userId="7fb660fd-47b3-48cb-bc99-2d91d2beec93" providerId="ADAL" clId="{029D5E66-C817-403D-98A8-42C8A33C0A64}" dt="2022-08-10T11:44:19.410" v="32" actId="26606"/>
          <ac:spMkLst>
            <pc:docMk/>
            <pc:sldMk cId="2630273202" sldId="266"/>
            <ac:spMk id="15" creationId="{328C565D-A991-4381-AC37-76A58A4A128F}"/>
          </ac:spMkLst>
        </pc:spChg>
        <pc:spChg chg="add">
          <ac:chgData name="Satyajit Mahapatra (US)" userId="7fb660fd-47b3-48cb-bc99-2d91d2beec93" providerId="ADAL" clId="{029D5E66-C817-403D-98A8-42C8A33C0A64}" dt="2022-08-10T11:44:19.410" v="32" actId="26606"/>
          <ac:spMkLst>
            <pc:docMk/>
            <pc:sldMk cId="2630273202" sldId="266"/>
            <ac:spMk id="17" creationId="{B7180431-F4DE-415D-BCBB-9316423C37C1}"/>
          </ac:spMkLst>
        </pc:spChg>
        <pc:spChg chg="add">
          <ac:chgData name="Satyajit Mahapatra (US)" userId="7fb660fd-47b3-48cb-bc99-2d91d2beec93" providerId="ADAL" clId="{029D5E66-C817-403D-98A8-42C8A33C0A64}" dt="2022-08-10T11:44:19.410" v="32" actId="26606"/>
          <ac:spMkLst>
            <pc:docMk/>
            <pc:sldMk cId="2630273202" sldId="266"/>
            <ac:spMk id="19" creationId="{EEABD997-5EF9-4E9B-AFBB-F6DFAAF3ADF0}"/>
          </ac:spMkLst>
        </pc:spChg>
        <pc:spChg chg="add">
          <ac:chgData name="Satyajit Mahapatra (US)" userId="7fb660fd-47b3-48cb-bc99-2d91d2beec93" providerId="ADAL" clId="{029D5E66-C817-403D-98A8-42C8A33C0A64}" dt="2022-08-10T11:44:19.410" v="32" actId="26606"/>
          <ac:spMkLst>
            <pc:docMk/>
            <pc:sldMk cId="2630273202" sldId="266"/>
            <ac:spMk id="21" creationId="{E9AB5EE6-A047-4B18-B998-D46DF3CC36FE}"/>
          </ac:spMkLst>
        </pc:spChg>
      </pc:sldChg>
      <pc:sldChg chg="addSp delSp modSp mod setBg addAnim delDesignElem">
        <pc:chgData name="Satyajit Mahapatra (US)" userId="7fb660fd-47b3-48cb-bc99-2d91d2beec93" providerId="ADAL" clId="{029D5E66-C817-403D-98A8-42C8A33C0A64}" dt="2022-08-10T12:04:11.339" v="260" actId="26606"/>
        <pc:sldMkLst>
          <pc:docMk/>
          <pc:sldMk cId="2964280829" sldId="267"/>
        </pc:sldMkLst>
        <pc:spChg chg="mod">
          <ac:chgData name="Satyajit Mahapatra (US)" userId="7fb660fd-47b3-48cb-bc99-2d91d2beec93" providerId="ADAL" clId="{029D5E66-C817-403D-98A8-42C8A33C0A64}" dt="2022-08-10T12:04:11.339" v="260" actId="26606"/>
          <ac:spMkLst>
            <pc:docMk/>
            <pc:sldMk cId="2964280829" sldId="267"/>
            <ac:spMk id="2" creationId="{CDE9BCB6-4380-4034-9ADB-97F7961BE180}"/>
          </ac:spMkLst>
        </pc:spChg>
        <pc:spChg chg="add del">
          <ac:chgData name="Satyajit Mahapatra (US)" userId="7fb660fd-47b3-48cb-bc99-2d91d2beec93" providerId="ADAL" clId="{029D5E66-C817-403D-98A8-42C8A33C0A64}" dt="2022-08-10T12:04:11.339" v="260" actId="26606"/>
          <ac:spMkLst>
            <pc:docMk/>
            <pc:sldMk cId="2964280829" sldId="267"/>
            <ac:spMk id="9" creationId="{DB691D59-8F51-4DD8-AD41-D568D29B08F8}"/>
          </ac:spMkLst>
        </pc:spChg>
        <pc:spChg chg="add del">
          <ac:chgData name="Satyajit Mahapatra (US)" userId="7fb660fd-47b3-48cb-bc99-2d91d2beec93" providerId="ADAL" clId="{029D5E66-C817-403D-98A8-42C8A33C0A64}" dt="2022-08-10T12:04:11.339" v="260" actId="26606"/>
          <ac:spMkLst>
            <pc:docMk/>
            <pc:sldMk cId="2964280829" sldId="267"/>
            <ac:spMk id="11" creationId="{204AEF18-0627-48F3-9B3D-F7E8F050B1D4}"/>
          </ac:spMkLst>
        </pc:spChg>
        <pc:spChg chg="add del">
          <ac:chgData name="Satyajit Mahapatra (US)" userId="7fb660fd-47b3-48cb-bc99-2d91d2beec93" providerId="ADAL" clId="{029D5E66-C817-403D-98A8-42C8A33C0A64}" dt="2022-08-10T12:04:11.339" v="260" actId="26606"/>
          <ac:spMkLst>
            <pc:docMk/>
            <pc:sldMk cId="2964280829" sldId="267"/>
            <ac:spMk id="13" creationId="{CEAEE08A-C572-438F-9753-B0D527A515A7}"/>
          </ac:spMkLst>
        </pc:spChg>
        <pc:spChg chg="add del">
          <ac:chgData name="Satyajit Mahapatra (US)" userId="7fb660fd-47b3-48cb-bc99-2d91d2beec93" providerId="ADAL" clId="{029D5E66-C817-403D-98A8-42C8A33C0A64}" dt="2022-08-10T12:04:11.339" v="260" actId="26606"/>
          <ac:spMkLst>
            <pc:docMk/>
            <pc:sldMk cId="2964280829" sldId="267"/>
            <ac:spMk id="15" creationId="{DB93146F-62ED-4C59-844C-0935D0FB5031}"/>
          </ac:spMkLst>
        </pc:spChg>
        <pc:spChg chg="add del">
          <ac:chgData name="Satyajit Mahapatra (US)" userId="7fb660fd-47b3-48cb-bc99-2d91d2beec93" providerId="ADAL" clId="{029D5E66-C817-403D-98A8-42C8A33C0A64}" dt="2022-08-10T12:04:11.339" v="260" actId="26606"/>
          <ac:spMkLst>
            <pc:docMk/>
            <pc:sldMk cId="2964280829" sldId="267"/>
            <ac:spMk id="17" creationId="{BF3D65BA-1C65-40FB-92EF-83951BDC1D7C}"/>
          </ac:spMkLst>
        </pc:spChg>
        <pc:spChg chg="add del">
          <ac:chgData name="Satyajit Mahapatra (US)" userId="7fb660fd-47b3-48cb-bc99-2d91d2beec93" providerId="ADAL" clId="{029D5E66-C817-403D-98A8-42C8A33C0A64}" dt="2022-08-10T12:04:11.339" v="260" actId="26606"/>
          <ac:spMkLst>
            <pc:docMk/>
            <pc:sldMk cId="2964280829" sldId="267"/>
            <ac:spMk id="19" creationId="{ADF52CCA-FCDD-49A0-BFFC-3BD41F1B827A}"/>
          </ac:spMkLst>
        </pc:spChg>
        <pc:spChg chg="add">
          <ac:chgData name="Satyajit Mahapatra (US)" userId="7fb660fd-47b3-48cb-bc99-2d91d2beec93" providerId="ADAL" clId="{029D5E66-C817-403D-98A8-42C8A33C0A64}" dt="2022-08-10T12:04:11.339" v="260" actId="26606"/>
          <ac:spMkLst>
            <pc:docMk/>
            <pc:sldMk cId="2964280829" sldId="267"/>
            <ac:spMk id="24" creationId="{DB691D59-8F51-4DD8-AD41-D568D29B08F8}"/>
          </ac:spMkLst>
        </pc:spChg>
        <pc:spChg chg="add">
          <ac:chgData name="Satyajit Mahapatra (US)" userId="7fb660fd-47b3-48cb-bc99-2d91d2beec93" providerId="ADAL" clId="{029D5E66-C817-403D-98A8-42C8A33C0A64}" dt="2022-08-10T12:04:11.339" v="260" actId="26606"/>
          <ac:spMkLst>
            <pc:docMk/>
            <pc:sldMk cId="2964280829" sldId="267"/>
            <ac:spMk id="26" creationId="{204AEF18-0627-48F3-9B3D-F7E8F050B1D4}"/>
          </ac:spMkLst>
        </pc:spChg>
        <pc:spChg chg="add">
          <ac:chgData name="Satyajit Mahapatra (US)" userId="7fb660fd-47b3-48cb-bc99-2d91d2beec93" providerId="ADAL" clId="{029D5E66-C817-403D-98A8-42C8A33C0A64}" dt="2022-08-10T12:04:11.339" v="260" actId="26606"/>
          <ac:spMkLst>
            <pc:docMk/>
            <pc:sldMk cId="2964280829" sldId="267"/>
            <ac:spMk id="28" creationId="{CEAEE08A-C572-438F-9753-B0D527A515A7}"/>
          </ac:spMkLst>
        </pc:spChg>
        <pc:spChg chg="add">
          <ac:chgData name="Satyajit Mahapatra (US)" userId="7fb660fd-47b3-48cb-bc99-2d91d2beec93" providerId="ADAL" clId="{029D5E66-C817-403D-98A8-42C8A33C0A64}" dt="2022-08-10T12:04:11.339" v="260" actId="26606"/>
          <ac:spMkLst>
            <pc:docMk/>
            <pc:sldMk cId="2964280829" sldId="267"/>
            <ac:spMk id="30" creationId="{DB93146F-62ED-4C59-844C-0935D0FB5031}"/>
          </ac:spMkLst>
        </pc:spChg>
        <pc:spChg chg="add">
          <ac:chgData name="Satyajit Mahapatra (US)" userId="7fb660fd-47b3-48cb-bc99-2d91d2beec93" providerId="ADAL" clId="{029D5E66-C817-403D-98A8-42C8A33C0A64}" dt="2022-08-10T12:04:11.339" v="260" actId="26606"/>
          <ac:spMkLst>
            <pc:docMk/>
            <pc:sldMk cId="2964280829" sldId="267"/>
            <ac:spMk id="32" creationId="{B1A515B1-A9B3-49B0-AE0D-D038D42C21A9}"/>
          </ac:spMkLst>
        </pc:spChg>
        <pc:picChg chg="add mod ord">
          <ac:chgData name="Satyajit Mahapatra (US)" userId="7fb660fd-47b3-48cb-bc99-2d91d2beec93" providerId="ADAL" clId="{029D5E66-C817-403D-98A8-42C8A33C0A64}" dt="2022-08-10T12:04:11.339" v="260" actId="26606"/>
          <ac:picMkLst>
            <pc:docMk/>
            <pc:sldMk cId="2964280829" sldId="267"/>
            <ac:picMk id="6" creationId="{0F70EAA8-8775-B4AE-8284-9E3ACCE53CA3}"/>
          </ac:picMkLst>
        </pc:picChg>
      </pc:sldChg>
      <pc:sldChg chg="addSp delSp modSp add mod modShow">
        <pc:chgData name="Satyajit Mahapatra (US)" userId="7fb660fd-47b3-48cb-bc99-2d91d2beec93" providerId="ADAL" clId="{029D5E66-C817-403D-98A8-42C8A33C0A64}" dt="2022-08-10T16:50:44.647" v="1736" actId="729"/>
        <pc:sldMkLst>
          <pc:docMk/>
          <pc:sldMk cId="2358009779" sldId="268"/>
        </pc:sldMkLst>
        <pc:spChg chg="mod">
          <ac:chgData name="Satyajit Mahapatra (US)" userId="7fb660fd-47b3-48cb-bc99-2d91d2beec93" providerId="ADAL" clId="{029D5E66-C817-403D-98A8-42C8A33C0A64}" dt="2022-08-10T16:50:05.648" v="1730" actId="313"/>
          <ac:spMkLst>
            <pc:docMk/>
            <pc:sldMk cId="2358009779" sldId="268"/>
            <ac:spMk id="2" creationId="{CDE9BCB6-4380-4034-9ADB-97F7961BE180}"/>
          </ac:spMkLst>
        </pc:spChg>
        <pc:spChg chg="del">
          <ac:chgData name="Satyajit Mahapatra (US)" userId="7fb660fd-47b3-48cb-bc99-2d91d2beec93" providerId="ADAL" clId="{029D5E66-C817-403D-98A8-42C8A33C0A64}" dt="2022-08-10T12:04:17.125" v="262" actId="26606"/>
          <ac:spMkLst>
            <pc:docMk/>
            <pc:sldMk cId="2358009779" sldId="268"/>
            <ac:spMk id="9" creationId="{DB691D59-8F51-4DD8-AD41-D568D29B08F8}"/>
          </ac:spMkLst>
        </pc:spChg>
        <pc:spChg chg="del">
          <ac:chgData name="Satyajit Mahapatra (US)" userId="7fb660fd-47b3-48cb-bc99-2d91d2beec93" providerId="ADAL" clId="{029D5E66-C817-403D-98A8-42C8A33C0A64}" dt="2022-08-10T12:04:17.125" v="262" actId="26606"/>
          <ac:spMkLst>
            <pc:docMk/>
            <pc:sldMk cId="2358009779" sldId="268"/>
            <ac:spMk id="11" creationId="{204AEF18-0627-48F3-9B3D-F7E8F050B1D4}"/>
          </ac:spMkLst>
        </pc:spChg>
        <pc:spChg chg="del">
          <ac:chgData name="Satyajit Mahapatra (US)" userId="7fb660fd-47b3-48cb-bc99-2d91d2beec93" providerId="ADAL" clId="{029D5E66-C817-403D-98A8-42C8A33C0A64}" dt="2022-08-10T12:04:17.125" v="262" actId="26606"/>
          <ac:spMkLst>
            <pc:docMk/>
            <pc:sldMk cId="2358009779" sldId="268"/>
            <ac:spMk id="13" creationId="{CEAEE08A-C572-438F-9753-B0D527A515A7}"/>
          </ac:spMkLst>
        </pc:spChg>
        <pc:spChg chg="del">
          <ac:chgData name="Satyajit Mahapatra (US)" userId="7fb660fd-47b3-48cb-bc99-2d91d2beec93" providerId="ADAL" clId="{029D5E66-C817-403D-98A8-42C8A33C0A64}" dt="2022-08-10T12:04:17.125" v="262" actId="26606"/>
          <ac:spMkLst>
            <pc:docMk/>
            <pc:sldMk cId="2358009779" sldId="268"/>
            <ac:spMk id="15" creationId="{DB93146F-62ED-4C59-844C-0935D0FB5031}"/>
          </ac:spMkLst>
        </pc:spChg>
        <pc:spChg chg="del">
          <ac:chgData name="Satyajit Mahapatra (US)" userId="7fb660fd-47b3-48cb-bc99-2d91d2beec93" providerId="ADAL" clId="{029D5E66-C817-403D-98A8-42C8A33C0A64}" dt="2022-08-10T12:04:17.125" v="262" actId="26606"/>
          <ac:spMkLst>
            <pc:docMk/>
            <pc:sldMk cId="2358009779" sldId="268"/>
            <ac:spMk id="17" creationId="{BF3D65BA-1C65-40FB-92EF-83951BDC1D7C}"/>
          </ac:spMkLst>
        </pc:spChg>
        <pc:spChg chg="del">
          <ac:chgData name="Satyajit Mahapatra (US)" userId="7fb660fd-47b3-48cb-bc99-2d91d2beec93" providerId="ADAL" clId="{029D5E66-C817-403D-98A8-42C8A33C0A64}" dt="2022-08-10T12:04:17.125" v="262" actId="26606"/>
          <ac:spMkLst>
            <pc:docMk/>
            <pc:sldMk cId="2358009779" sldId="268"/>
            <ac:spMk id="19" creationId="{ADF52CCA-FCDD-49A0-BFFC-3BD41F1B827A}"/>
          </ac:spMkLst>
        </pc:spChg>
        <pc:spChg chg="add">
          <ac:chgData name="Satyajit Mahapatra (US)" userId="7fb660fd-47b3-48cb-bc99-2d91d2beec93" providerId="ADAL" clId="{029D5E66-C817-403D-98A8-42C8A33C0A64}" dt="2022-08-10T12:04:17.125" v="262" actId="26606"/>
          <ac:spMkLst>
            <pc:docMk/>
            <pc:sldMk cId="2358009779" sldId="268"/>
            <ac:spMk id="24" creationId="{DB691D59-8F51-4DD8-AD41-D568D29B08F8}"/>
          </ac:spMkLst>
        </pc:spChg>
        <pc:spChg chg="add">
          <ac:chgData name="Satyajit Mahapatra (US)" userId="7fb660fd-47b3-48cb-bc99-2d91d2beec93" providerId="ADAL" clId="{029D5E66-C817-403D-98A8-42C8A33C0A64}" dt="2022-08-10T12:04:17.125" v="262" actId="26606"/>
          <ac:spMkLst>
            <pc:docMk/>
            <pc:sldMk cId="2358009779" sldId="268"/>
            <ac:spMk id="26" creationId="{204AEF18-0627-48F3-9B3D-F7E8F050B1D4}"/>
          </ac:spMkLst>
        </pc:spChg>
        <pc:spChg chg="add">
          <ac:chgData name="Satyajit Mahapatra (US)" userId="7fb660fd-47b3-48cb-bc99-2d91d2beec93" providerId="ADAL" clId="{029D5E66-C817-403D-98A8-42C8A33C0A64}" dt="2022-08-10T12:04:17.125" v="262" actId="26606"/>
          <ac:spMkLst>
            <pc:docMk/>
            <pc:sldMk cId="2358009779" sldId="268"/>
            <ac:spMk id="28" creationId="{CEAEE08A-C572-438F-9753-B0D527A515A7}"/>
          </ac:spMkLst>
        </pc:spChg>
        <pc:spChg chg="add">
          <ac:chgData name="Satyajit Mahapatra (US)" userId="7fb660fd-47b3-48cb-bc99-2d91d2beec93" providerId="ADAL" clId="{029D5E66-C817-403D-98A8-42C8A33C0A64}" dt="2022-08-10T12:04:17.125" v="262" actId="26606"/>
          <ac:spMkLst>
            <pc:docMk/>
            <pc:sldMk cId="2358009779" sldId="268"/>
            <ac:spMk id="30" creationId="{DB93146F-62ED-4C59-844C-0935D0FB5031}"/>
          </ac:spMkLst>
        </pc:spChg>
        <pc:spChg chg="add">
          <ac:chgData name="Satyajit Mahapatra (US)" userId="7fb660fd-47b3-48cb-bc99-2d91d2beec93" providerId="ADAL" clId="{029D5E66-C817-403D-98A8-42C8A33C0A64}" dt="2022-08-10T12:04:17.125" v="262" actId="26606"/>
          <ac:spMkLst>
            <pc:docMk/>
            <pc:sldMk cId="2358009779" sldId="268"/>
            <ac:spMk id="32" creationId="{B1A515B1-A9B3-49B0-AE0D-D038D42C21A9}"/>
          </ac:spMkLst>
        </pc:spChg>
        <pc:picChg chg="mod ord">
          <ac:chgData name="Satyajit Mahapatra (US)" userId="7fb660fd-47b3-48cb-bc99-2d91d2beec93" providerId="ADAL" clId="{029D5E66-C817-403D-98A8-42C8A33C0A64}" dt="2022-08-10T12:04:17.125" v="262" actId="26606"/>
          <ac:picMkLst>
            <pc:docMk/>
            <pc:sldMk cId="2358009779" sldId="268"/>
            <ac:picMk id="6" creationId="{0F70EAA8-8775-B4AE-8284-9E3ACCE53CA3}"/>
          </ac:picMkLst>
        </pc:picChg>
      </pc:sldChg>
      <pc:sldChg chg="new del ord">
        <pc:chgData name="Satyajit Mahapatra (US)" userId="7fb660fd-47b3-48cb-bc99-2d91d2beec93" providerId="ADAL" clId="{029D5E66-C817-403D-98A8-42C8A33C0A64}" dt="2022-08-10T12:03:26.394" v="231" actId="47"/>
        <pc:sldMkLst>
          <pc:docMk/>
          <pc:sldMk cId="2880348288" sldId="269"/>
        </pc:sldMkLst>
      </pc:sldChg>
      <pc:sldChg chg="addSp delSp modSp del mod">
        <pc:chgData name="Satyajit Mahapatra (US)" userId="7fb660fd-47b3-48cb-bc99-2d91d2beec93" providerId="ADAL" clId="{029D5E66-C817-403D-98A8-42C8A33C0A64}" dt="2022-08-10T14:39:10.438" v="464" actId="47"/>
        <pc:sldMkLst>
          <pc:docMk/>
          <pc:sldMk cId="2101665850" sldId="270"/>
        </pc:sldMkLst>
        <pc:spChg chg="mod">
          <ac:chgData name="Satyajit Mahapatra (US)" userId="7fb660fd-47b3-48cb-bc99-2d91d2beec93" providerId="ADAL" clId="{029D5E66-C817-403D-98A8-42C8A33C0A64}" dt="2022-08-10T12:04:00.073" v="257" actId="26606"/>
          <ac:spMkLst>
            <pc:docMk/>
            <pc:sldMk cId="2101665850" sldId="270"/>
            <ac:spMk id="2" creationId="{CDE9BCB6-4380-4034-9ADB-97F7961BE180}"/>
          </ac:spMkLst>
        </pc:spChg>
        <pc:spChg chg="del">
          <ac:chgData name="Satyajit Mahapatra (US)" userId="7fb660fd-47b3-48cb-bc99-2d91d2beec93" providerId="ADAL" clId="{029D5E66-C817-403D-98A8-42C8A33C0A64}" dt="2022-08-10T12:04:00.073" v="257" actId="26606"/>
          <ac:spMkLst>
            <pc:docMk/>
            <pc:sldMk cId="2101665850" sldId="270"/>
            <ac:spMk id="9" creationId="{DB691D59-8F51-4DD8-AD41-D568D29B08F8}"/>
          </ac:spMkLst>
        </pc:spChg>
        <pc:spChg chg="del">
          <ac:chgData name="Satyajit Mahapatra (US)" userId="7fb660fd-47b3-48cb-bc99-2d91d2beec93" providerId="ADAL" clId="{029D5E66-C817-403D-98A8-42C8A33C0A64}" dt="2022-08-10T12:04:00.073" v="257" actId="26606"/>
          <ac:spMkLst>
            <pc:docMk/>
            <pc:sldMk cId="2101665850" sldId="270"/>
            <ac:spMk id="11" creationId="{204AEF18-0627-48F3-9B3D-F7E8F050B1D4}"/>
          </ac:spMkLst>
        </pc:spChg>
        <pc:spChg chg="del">
          <ac:chgData name="Satyajit Mahapatra (US)" userId="7fb660fd-47b3-48cb-bc99-2d91d2beec93" providerId="ADAL" clId="{029D5E66-C817-403D-98A8-42C8A33C0A64}" dt="2022-08-10T12:04:00.073" v="257" actId="26606"/>
          <ac:spMkLst>
            <pc:docMk/>
            <pc:sldMk cId="2101665850" sldId="270"/>
            <ac:spMk id="13" creationId="{CEAEE08A-C572-438F-9753-B0D527A515A7}"/>
          </ac:spMkLst>
        </pc:spChg>
        <pc:spChg chg="del">
          <ac:chgData name="Satyajit Mahapatra (US)" userId="7fb660fd-47b3-48cb-bc99-2d91d2beec93" providerId="ADAL" clId="{029D5E66-C817-403D-98A8-42C8A33C0A64}" dt="2022-08-10T12:04:00.073" v="257" actId="26606"/>
          <ac:spMkLst>
            <pc:docMk/>
            <pc:sldMk cId="2101665850" sldId="270"/>
            <ac:spMk id="15" creationId="{DB93146F-62ED-4C59-844C-0935D0FB5031}"/>
          </ac:spMkLst>
        </pc:spChg>
        <pc:spChg chg="del">
          <ac:chgData name="Satyajit Mahapatra (US)" userId="7fb660fd-47b3-48cb-bc99-2d91d2beec93" providerId="ADAL" clId="{029D5E66-C817-403D-98A8-42C8A33C0A64}" dt="2022-08-10T12:04:00.073" v="257" actId="26606"/>
          <ac:spMkLst>
            <pc:docMk/>
            <pc:sldMk cId="2101665850" sldId="270"/>
            <ac:spMk id="17" creationId="{BF3D65BA-1C65-40FB-92EF-83951BDC1D7C}"/>
          </ac:spMkLst>
        </pc:spChg>
        <pc:spChg chg="del">
          <ac:chgData name="Satyajit Mahapatra (US)" userId="7fb660fd-47b3-48cb-bc99-2d91d2beec93" providerId="ADAL" clId="{029D5E66-C817-403D-98A8-42C8A33C0A64}" dt="2022-08-10T12:04:00.073" v="257" actId="26606"/>
          <ac:spMkLst>
            <pc:docMk/>
            <pc:sldMk cId="2101665850" sldId="270"/>
            <ac:spMk id="19" creationId="{ADF52CCA-FCDD-49A0-BFFC-3BD41F1B827A}"/>
          </ac:spMkLst>
        </pc:spChg>
        <pc:spChg chg="add">
          <ac:chgData name="Satyajit Mahapatra (US)" userId="7fb660fd-47b3-48cb-bc99-2d91d2beec93" providerId="ADAL" clId="{029D5E66-C817-403D-98A8-42C8A33C0A64}" dt="2022-08-10T12:04:00.073" v="257" actId="26606"/>
          <ac:spMkLst>
            <pc:docMk/>
            <pc:sldMk cId="2101665850" sldId="270"/>
            <ac:spMk id="24" creationId="{DB691D59-8F51-4DD8-AD41-D568D29B08F8}"/>
          </ac:spMkLst>
        </pc:spChg>
        <pc:spChg chg="add">
          <ac:chgData name="Satyajit Mahapatra (US)" userId="7fb660fd-47b3-48cb-bc99-2d91d2beec93" providerId="ADAL" clId="{029D5E66-C817-403D-98A8-42C8A33C0A64}" dt="2022-08-10T12:04:00.073" v="257" actId="26606"/>
          <ac:spMkLst>
            <pc:docMk/>
            <pc:sldMk cId="2101665850" sldId="270"/>
            <ac:spMk id="26" creationId="{204AEF18-0627-48F3-9B3D-F7E8F050B1D4}"/>
          </ac:spMkLst>
        </pc:spChg>
        <pc:spChg chg="add">
          <ac:chgData name="Satyajit Mahapatra (US)" userId="7fb660fd-47b3-48cb-bc99-2d91d2beec93" providerId="ADAL" clId="{029D5E66-C817-403D-98A8-42C8A33C0A64}" dt="2022-08-10T12:04:00.073" v="257" actId="26606"/>
          <ac:spMkLst>
            <pc:docMk/>
            <pc:sldMk cId="2101665850" sldId="270"/>
            <ac:spMk id="28" creationId="{CEAEE08A-C572-438F-9753-B0D527A515A7}"/>
          </ac:spMkLst>
        </pc:spChg>
        <pc:spChg chg="add">
          <ac:chgData name="Satyajit Mahapatra (US)" userId="7fb660fd-47b3-48cb-bc99-2d91d2beec93" providerId="ADAL" clId="{029D5E66-C817-403D-98A8-42C8A33C0A64}" dt="2022-08-10T12:04:00.073" v="257" actId="26606"/>
          <ac:spMkLst>
            <pc:docMk/>
            <pc:sldMk cId="2101665850" sldId="270"/>
            <ac:spMk id="30" creationId="{DB93146F-62ED-4C59-844C-0935D0FB5031}"/>
          </ac:spMkLst>
        </pc:spChg>
        <pc:spChg chg="add">
          <ac:chgData name="Satyajit Mahapatra (US)" userId="7fb660fd-47b3-48cb-bc99-2d91d2beec93" providerId="ADAL" clId="{029D5E66-C817-403D-98A8-42C8A33C0A64}" dt="2022-08-10T12:04:00.073" v="257" actId="26606"/>
          <ac:spMkLst>
            <pc:docMk/>
            <pc:sldMk cId="2101665850" sldId="270"/>
            <ac:spMk id="32" creationId="{B1A515B1-A9B3-49B0-AE0D-D038D42C21A9}"/>
          </ac:spMkLst>
        </pc:spChg>
        <pc:picChg chg="mod ord">
          <ac:chgData name="Satyajit Mahapatra (US)" userId="7fb660fd-47b3-48cb-bc99-2d91d2beec93" providerId="ADAL" clId="{029D5E66-C817-403D-98A8-42C8A33C0A64}" dt="2022-08-10T12:04:00.073" v="257" actId="26606"/>
          <ac:picMkLst>
            <pc:docMk/>
            <pc:sldMk cId="2101665850" sldId="270"/>
            <ac:picMk id="6" creationId="{0F70EAA8-8775-B4AE-8284-9E3ACCE53CA3}"/>
          </ac:picMkLst>
        </pc:picChg>
      </pc:sldChg>
      <pc:sldChg chg="add del ord">
        <pc:chgData name="Satyajit Mahapatra (US)" userId="7fb660fd-47b3-48cb-bc99-2d91d2beec93" providerId="ADAL" clId="{029D5E66-C817-403D-98A8-42C8A33C0A64}" dt="2022-08-10T14:39:49.555" v="519" actId="47"/>
        <pc:sldMkLst>
          <pc:docMk/>
          <pc:sldMk cId="1037373763" sldId="271"/>
        </pc:sldMkLst>
      </pc:sldChg>
      <pc:sldChg chg="del">
        <pc:chgData name="Satyajit Mahapatra (US)" userId="7fb660fd-47b3-48cb-bc99-2d91d2beec93" providerId="ADAL" clId="{029D5E66-C817-403D-98A8-42C8A33C0A64}" dt="2022-08-10T14:39:54.914" v="522" actId="47"/>
        <pc:sldMkLst>
          <pc:docMk/>
          <pc:sldMk cId="3383653880" sldId="272"/>
        </pc:sldMkLst>
      </pc:sldChg>
      <pc:sldChg chg="addSp delSp modSp mod">
        <pc:chgData name="Satyajit Mahapatra (US)" userId="7fb660fd-47b3-48cb-bc99-2d91d2beec93" providerId="ADAL" clId="{029D5E66-C817-403D-98A8-42C8A33C0A64}" dt="2022-08-10T16:14:44.783" v="1599" actId="403"/>
        <pc:sldMkLst>
          <pc:docMk/>
          <pc:sldMk cId="1141438310" sldId="273"/>
        </pc:sldMkLst>
        <pc:spChg chg="add del mod">
          <ac:chgData name="Satyajit Mahapatra (US)" userId="7fb660fd-47b3-48cb-bc99-2d91d2beec93" providerId="ADAL" clId="{029D5E66-C817-403D-98A8-42C8A33C0A64}" dt="2022-08-10T16:02:35.148" v="1378" actId="1076"/>
          <ac:spMkLst>
            <pc:docMk/>
            <pc:sldMk cId="1141438310" sldId="273"/>
            <ac:spMk id="2" creationId="{85E28424-B5FC-854B-A9AF-7775BBF22315}"/>
          </ac:spMkLst>
        </pc:spChg>
        <pc:spChg chg="add del mod">
          <ac:chgData name="Satyajit Mahapatra (US)" userId="7fb660fd-47b3-48cb-bc99-2d91d2beec93" providerId="ADAL" clId="{029D5E66-C817-403D-98A8-42C8A33C0A64}" dt="2022-08-10T16:14:23.908" v="1593" actId="255"/>
          <ac:spMkLst>
            <pc:docMk/>
            <pc:sldMk cId="1141438310" sldId="273"/>
            <ac:spMk id="3" creationId="{28FFB583-DA2F-39EE-7C14-1410A898DAAE}"/>
          </ac:spMkLst>
        </pc:spChg>
        <pc:spChg chg="add del mod">
          <ac:chgData name="Satyajit Mahapatra (US)" userId="7fb660fd-47b3-48cb-bc99-2d91d2beec93" providerId="ADAL" clId="{029D5E66-C817-403D-98A8-42C8A33C0A64}" dt="2022-08-10T16:14:44.783" v="1599" actId="403"/>
          <ac:spMkLst>
            <pc:docMk/>
            <pc:sldMk cId="1141438310" sldId="273"/>
            <ac:spMk id="6" creationId="{105D572E-92A5-58DE-A632-7750815759A3}"/>
          </ac:spMkLst>
        </pc:spChg>
        <pc:spChg chg="del">
          <ac:chgData name="Satyajit Mahapatra (US)" userId="7fb660fd-47b3-48cb-bc99-2d91d2beec93" providerId="ADAL" clId="{029D5E66-C817-403D-98A8-42C8A33C0A64}" dt="2022-08-10T15:59:58.024" v="1310" actId="21"/>
          <ac:spMkLst>
            <pc:docMk/>
            <pc:sldMk cId="1141438310" sldId="273"/>
            <ac:spMk id="9" creationId="{CC8C04A5-461E-6933-FC54-637C5B4FFE7B}"/>
          </ac:spMkLst>
        </pc:spChg>
        <pc:spChg chg="add del mod">
          <ac:chgData name="Satyajit Mahapatra (US)" userId="7fb660fd-47b3-48cb-bc99-2d91d2beec93" providerId="ADAL" clId="{029D5E66-C817-403D-98A8-42C8A33C0A64}" dt="2022-08-10T16:08:14.329" v="1487" actId="478"/>
          <ac:spMkLst>
            <pc:docMk/>
            <pc:sldMk cId="1141438310" sldId="273"/>
            <ac:spMk id="12" creationId="{3579C135-61D5-409C-A6F1-EFDE74DF3421}"/>
          </ac:spMkLst>
        </pc:spChg>
        <pc:spChg chg="add del mod">
          <ac:chgData name="Satyajit Mahapatra (US)" userId="7fb660fd-47b3-48cb-bc99-2d91d2beec93" providerId="ADAL" clId="{029D5E66-C817-403D-98A8-42C8A33C0A64}" dt="2022-08-10T16:05:56.336" v="1452"/>
          <ac:spMkLst>
            <pc:docMk/>
            <pc:sldMk cId="1141438310" sldId="273"/>
            <ac:spMk id="14" creationId="{E2810BF2-9405-4205-8567-68A16528068B}"/>
          </ac:spMkLst>
        </pc:spChg>
        <pc:spChg chg="add mod">
          <ac:chgData name="Satyajit Mahapatra (US)" userId="7fb660fd-47b3-48cb-bc99-2d91d2beec93" providerId="ADAL" clId="{029D5E66-C817-403D-98A8-42C8A33C0A64}" dt="2022-08-10T16:14:40.461" v="1598" actId="1076"/>
          <ac:spMkLst>
            <pc:docMk/>
            <pc:sldMk cId="1141438310" sldId="273"/>
            <ac:spMk id="16" creationId="{716DBBC5-CF92-4CE5-98D7-7BC6C8846AE7}"/>
          </ac:spMkLst>
        </pc:spChg>
        <pc:picChg chg="add del mod">
          <ac:chgData name="Satyajit Mahapatra (US)" userId="7fb660fd-47b3-48cb-bc99-2d91d2beec93" providerId="ADAL" clId="{029D5E66-C817-403D-98A8-42C8A33C0A64}" dt="2022-08-10T16:04:30.771" v="1398" actId="14100"/>
          <ac:picMkLst>
            <pc:docMk/>
            <pc:sldMk cId="1141438310" sldId="273"/>
            <ac:picMk id="4" creationId="{17AC96CB-F6C0-1AF0-FAB3-736CB25B3386}"/>
          </ac:picMkLst>
        </pc:picChg>
        <pc:picChg chg="add del mod">
          <ac:chgData name="Satyajit Mahapatra (US)" userId="7fb660fd-47b3-48cb-bc99-2d91d2beec93" providerId="ADAL" clId="{029D5E66-C817-403D-98A8-42C8A33C0A64}" dt="2022-08-10T16:04:18.226" v="1396" actId="14100"/>
          <ac:picMkLst>
            <pc:docMk/>
            <pc:sldMk cId="1141438310" sldId="273"/>
            <ac:picMk id="5" creationId="{B946B5AC-9CC9-E839-FA2A-EDAAE99747FA}"/>
          </ac:picMkLst>
        </pc:picChg>
        <pc:picChg chg="del mod">
          <ac:chgData name="Satyajit Mahapatra (US)" userId="7fb660fd-47b3-48cb-bc99-2d91d2beec93" providerId="ADAL" clId="{029D5E66-C817-403D-98A8-42C8A33C0A64}" dt="2022-08-10T15:59:58.024" v="1310" actId="21"/>
          <ac:picMkLst>
            <pc:docMk/>
            <pc:sldMk cId="1141438310" sldId="273"/>
            <ac:picMk id="8" creationId="{52CFF880-5A35-42EE-04B6-1759F1815526}"/>
          </ac:picMkLst>
        </pc:picChg>
        <pc:picChg chg="add del mod">
          <ac:chgData name="Satyajit Mahapatra (US)" userId="7fb660fd-47b3-48cb-bc99-2d91d2beec93" providerId="ADAL" clId="{029D5E66-C817-403D-98A8-42C8A33C0A64}" dt="2022-08-10T16:08:11.417" v="1486" actId="478"/>
          <ac:picMkLst>
            <pc:docMk/>
            <pc:sldMk cId="1141438310" sldId="273"/>
            <ac:picMk id="11" creationId="{AE6948B6-AB63-4222-A159-0360D81A671A}"/>
          </ac:picMkLst>
        </pc:picChg>
        <pc:picChg chg="add mod ord">
          <ac:chgData name="Satyajit Mahapatra (US)" userId="7fb660fd-47b3-48cb-bc99-2d91d2beec93" providerId="ADAL" clId="{029D5E66-C817-403D-98A8-42C8A33C0A64}" dt="2022-08-10T16:08:26.757" v="1489" actId="14100"/>
          <ac:picMkLst>
            <pc:docMk/>
            <pc:sldMk cId="1141438310" sldId="273"/>
            <ac:picMk id="13" creationId="{DB495BB3-1761-4C76-8F02-5DB2B936683D}"/>
          </ac:picMkLst>
        </pc:picChg>
        <pc:picChg chg="add del mod">
          <ac:chgData name="Satyajit Mahapatra (US)" userId="7fb660fd-47b3-48cb-bc99-2d91d2beec93" providerId="ADAL" clId="{029D5E66-C817-403D-98A8-42C8A33C0A64}" dt="2022-08-10T16:09:32.661" v="1498" actId="478"/>
          <ac:picMkLst>
            <pc:docMk/>
            <pc:sldMk cId="1141438310" sldId="273"/>
            <ac:picMk id="18" creationId="{F17A6191-D934-453F-AC6C-D799F0483FB4}"/>
          </ac:picMkLst>
        </pc:picChg>
      </pc:sldChg>
      <pc:sldChg chg="modSp mod">
        <pc:chgData name="Satyajit Mahapatra (US)" userId="7fb660fd-47b3-48cb-bc99-2d91d2beec93" providerId="ADAL" clId="{029D5E66-C817-403D-98A8-42C8A33C0A64}" dt="2022-08-10T16:12:06.101" v="1527" actId="14100"/>
        <pc:sldMkLst>
          <pc:docMk/>
          <pc:sldMk cId="227581761" sldId="274"/>
        </pc:sldMkLst>
        <pc:spChg chg="mod">
          <ac:chgData name="Satyajit Mahapatra (US)" userId="7fb660fd-47b3-48cb-bc99-2d91d2beec93" providerId="ADAL" clId="{029D5E66-C817-403D-98A8-42C8A33C0A64}" dt="2022-08-10T16:12:06.101" v="1527" actId="14100"/>
          <ac:spMkLst>
            <pc:docMk/>
            <pc:sldMk cId="227581761" sldId="274"/>
            <ac:spMk id="3" creationId="{0C95EFF4-AD8B-2FEA-EB14-579A284942C8}"/>
          </ac:spMkLst>
        </pc:spChg>
        <pc:spChg chg="mod">
          <ac:chgData name="Satyajit Mahapatra (US)" userId="7fb660fd-47b3-48cb-bc99-2d91d2beec93" providerId="ADAL" clId="{029D5E66-C817-403D-98A8-42C8A33C0A64}" dt="2022-08-10T16:11:05.269" v="1525" actId="1076"/>
          <ac:spMkLst>
            <pc:docMk/>
            <pc:sldMk cId="227581761" sldId="274"/>
            <ac:spMk id="5" creationId="{5B14AEF1-8CDC-DFF3-0FBC-6D50514F9A3D}"/>
          </ac:spMkLst>
        </pc:spChg>
        <pc:spChg chg="mod">
          <ac:chgData name="Satyajit Mahapatra (US)" userId="7fb660fd-47b3-48cb-bc99-2d91d2beec93" providerId="ADAL" clId="{029D5E66-C817-403D-98A8-42C8A33C0A64}" dt="2022-08-10T16:11:01.511" v="1524" actId="1076"/>
          <ac:spMkLst>
            <pc:docMk/>
            <pc:sldMk cId="227581761" sldId="274"/>
            <ac:spMk id="7" creationId="{EC469677-F8D2-E767-B974-C7FD72C3A9BB}"/>
          </ac:spMkLst>
        </pc:spChg>
        <pc:spChg chg="mod">
          <ac:chgData name="Satyajit Mahapatra (US)" userId="7fb660fd-47b3-48cb-bc99-2d91d2beec93" providerId="ADAL" clId="{029D5E66-C817-403D-98A8-42C8A33C0A64}" dt="2022-08-10T16:07:22.882" v="1474" actId="1076"/>
          <ac:spMkLst>
            <pc:docMk/>
            <pc:sldMk cId="227581761" sldId="274"/>
            <ac:spMk id="10" creationId="{A86AACE9-74D8-225C-FE74-26FCACA2ACF6}"/>
          </ac:spMkLst>
        </pc:spChg>
        <pc:picChg chg="mod">
          <ac:chgData name="Satyajit Mahapatra (US)" userId="7fb660fd-47b3-48cb-bc99-2d91d2beec93" providerId="ADAL" clId="{029D5E66-C817-403D-98A8-42C8A33C0A64}" dt="2022-08-10T16:10:30.343" v="1515" actId="1076"/>
          <ac:picMkLst>
            <pc:docMk/>
            <pc:sldMk cId="227581761" sldId="274"/>
            <ac:picMk id="2" creationId="{A1A44075-F048-D7B3-D0CB-2E8522C2206D}"/>
          </ac:picMkLst>
        </pc:picChg>
        <pc:picChg chg="mod">
          <ac:chgData name="Satyajit Mahapatra (US)" userId="7fb660fd-47b3-48cb-bc99-2d91d2beec93" providerId="ADAL" clId="{029D5E66-C817-403D-98A8-42C8A33C0A64}" dt="2022-08-10T16:07:28.901" v="1476" actId="1076"/>
          <ac:picMkLst>
            <pc:docMk/>
            <pc:sldMk cId="227581761" sldId="274"/>
            <ac:picMk id="4" creationId="{6FBDBB4B-C0AB-D769-D0D4-67B46DE587F0}"/>
          </ac:picMkLst>
        </pc:picChg>
        <pc:picChg chg="mod">
          <ac:chgData name="Satyajit Mahapatra (US)" userId="7fb660fd-47b3-48cb-bc99-2d91d2beec93" providerId="ADAL" clId="{029D5E66-C817-403D-98A8-42C8A33C0A64}" dt="2022-08-10T16:10:57.210" v="1523" actId="1036"/>
          <ac:picMkLst>
            <pc:docMk/>
            <pc:sldMk cId="227581761" sldId="274"/>
            <ac:picMk id="8" creationId="{D2D03749-B004-8F6C-516E-899E894032B4}"/>
          </ac:picMkLst>
        </pc:picChg>
      </pc:sldChg>
      <pc:sldChg chg="del">
        <pc:chgData name="Satyajit Mahapatra (US)" userId="7fb660fd-47b3-48cb-bc99-2d91d2beec93" providerId="ADAL" clId="{029D5E66-C817-403D-98A8-42C8A33C0A64}" dt="2022-08-10T14:41:01.414" v="541" actId="47"/>
        <pc:sldMkLst>
          <pc:docMk/>
          <pc:sldMk cId="2013825659" sldId="275"/>
        </pc:sldMkLst>
      </pc:sldChg>
      <pc:sldChg chg="modSp mod">
        <pc:chgData name="Satyajit Mahapatra (US)" userId="7fb660fd-47b3-48cb-bc99-2d91d2beec93" providerId="ADAL" clId="{029D5E66-C817-403D-98A8-42C8A33C0A64}" dt="2022-08-10T16:14:08.067" v="1587" actId="403"/>
        <pc:sldMkLst>
          <pc:docMk/>
          <pc:sldMk cId="3775344399" sldId="276"/>
        </pc:sldMkLst>
        <pc:spChg chg="mod">
          <ac:chgData name="Satyajit Mahapatra (US)" userId="7fb660fd-47b3-48cb-bc99-2d91d2beec93" providerId="ADAL" clId="{029D5E66-C817-403D-98A8-42C8A33C0A64}" dt="2022-08-10T16:12:57.860" v="1541" actId="403"/>
          <ac:spMkLst>
            <pc:docMk/>
            <pc:sldMk cId="3775344399" sldId="276"/>
            <ac:spMk id="5" creationId="{457D878D-50DE-34AD-3C05-703F04A6ED60}"/>
          </ac:spMkLst>
        </pc:spChg>
        <pc:spChg chg="mod">
          <ac:chgData name="Satyajit Mahapatra (US)" userId="7fb660fd-47b3-48cb-bc99-2d91d2beec93" providerId="ADAL" clId="{029D5E66-C817-403D-98A8-42C8A33C0A64}" dt="2022-08-10T16:14:08.067" v="1587" actId="403"/>
          <ac:spMkLst>
            <pc:docMk/>
            <pc:sldMk cId="3775344399" sldId="276"/>
            <ac:spMk id="7" creationId="{46199208-4225-24F1-844B-07C6F4D413F1}"/>
          </ac:spMkLst>
        </pc:spChg>
      </pc:sldChg>
      <pc:sldChg chg="modSp mod">
        <pc:chgData name="Satyajit Mahapatra (US)" userId="7fb660fd-47b3-48cb-bc99-2d91d2beec93" providerId="ADAL" clId="{029D5E66-C817-403D-98A8-42C8A33C0A64}" dt="2022-08-10T16:15:43.073" v="1651" actId="255"/>
        <pc:sldMkLst>
          <pc:docMk/>
          <pc:sldMk cId="2728490248" sldId="277"/>
        </pc:sldMkLst>
        <pc:spChg chg="mod">
          <ac:chgData name="Satyajit Mahapatra (US)" userId="7fb660fd-47b3-48cb-bc99-2d91d2beec93" providerId="ADAL" clId="{029D5E66-C817-403D-98A8-42C8A33C0A64}" dt="2022-08-10T16:15:38.890" v="1650" actId="255"/>
          <ac:spMkLst>
            <pc:docMk/>
            <pc:sldMk cId="2728490248" sldId="277"/>
            <ac:spMk id="3" creationId="{8BBCD5E0-01C4-AE87-97CD-E6A614D039D8}"/>
          </ac:spMkLst>
        </pc:spChg>
        <pc:spChg chg="mod">
          <ac:chgData name="Satyajit Mahapatra (US)" userId="7fb660fd-47b3-48cb-bc99-2d91d2beec93" providerId="ADAL" clId="{029D5E66-C817-403D-98A8-42C8A33C0A64}" dt="2022-08-10T16:15:43.073" v="1651" actId="255"/>
          <ac:spMkLst>
            <pc:docMk/>
            <pc:sldMk cId="2728490248" sldId="277"/>
            <ac:spMk id="10" creationId="{C4763E1F-3B5D-8B08-6046-CF4E4A3323F8}"/>
          </ac:spMkLst>
        </pc:spChg>
      </pc:sldChg>
      <pc:sldChg chg="modSp mod">
        <pc:chgData name="Satyajit Mahapatra (US)" userId="7fb660fd-47b3-48cb-bc99-2d91d2beec93" providerId="ADAL" clId="{029D5E66-C817-403D-98A8-42C8A33C0A64}" dt="2022-08-10T16:16:29.221" v="1671" actId="404"/>
        <pc:sldMkLst>
          <pc:docMk/>
          <pc:sldMk cId="2539444565" sldId="278"/>
        </pc:sldMkLst>
        <pc:spChg chg="mod">
          <ac:chgData name="Satyajit Mahapatra (US)" userId="7fb660fd-47b3-48cb-bc99-2d91d2beec93" providerId="ADAL" clId="{029D5E66-C817-403D-98A8-42C8A33C0A64}" dt="2022-08-10T16:16:08.725" v="1656" actId="255"/>
          <ac:spMkLst>
            <pc:docMk/>
            <pc:sldMk cId="2539444565" sldId="278"/>
            <ac:spMk id="6" creationId="{C980FCA8-CD86-5E77-4E59-970BEE31BE19}"/>
          </ac:spMkLst>
        </pc:spChg>
        <pc:spChg chg="mod">
          <ac:chgData name="Satyajit Mahapatra (US)" userId="7fb660fd-47b3-48cb-bc99-2d91d2beec93" providerId="ADAL" clId="{029D5E66-C817-403D-98A8-42C8A33C0A64}" dt="2022-08-10T16:16:29.221" v="1671" actId="404"/>
          <ac:spMkLst>
            <pc:docMk/>
            <pc:sldMk cId="2539444565" sldId="278"/>
            <ac:spMk id="8" creationId="{71A2ABCF-5B69-5B93-6BEB-96745121E09D}"/>
          </ac:spMkLst>
        </pc:spChg>
      </pc:sldChg>
      <pc:sldChg chg="addSp delSp modSp add mod ord modShow">
        <pc:chgData name="Satyajit Mahapatra (US)" userId="7fb660fd-47b3-48cb-bc99-2d91d2beec93" providerId="ADAL" clId="{029D5E66-C817-403D-98A8-42C8A33C0A64}" dt="2022-08-10T16:50:48.244" v="1738" actId="729"/>
        <pc:sldMkLst>
          <pc:docMk/>
          <pc:sldMk cId="232510214" sldId="279"/>
        </pc:sldMkLst>
        <pc:spChg chg="mod">
          <ac:chgData name="Satyajit Mahapatra (US)" userId="7fb660fd-47b3-48cb-bc99-2d91d2beec93" providerId="ADAL" clId="{029D5E66-C817-403D-98A8-42C8A33C0A64}" dt="2022-08-10T14:39:03.739" v="462" actId="26606"/>
          <ac:spMkLst>
            <pc:docMk/>
            <pc:sldMk cId="232510214" sldId="279"/>
            <ac:spMk id="2" creationId="{CDE9BCB6-4380-4034-9ADB-97F7961BE180}"/>
          </ac:spMkLst>
        </pc:spChg>
        <pc:spChg chg="del">
          <ac:chgData name="Satyajit Mahapatra (US)" userId="7fb660fd-47b3-48cb-bc99-2d91d2beec93" providerId="ADAL" clId="{029D5E66-C817-403D-98A8-42C8A33C0A64}" dt="2022-08-10T14:38:33.079" v="417" actId="26606"/>
          <ac:spMkLst>
            <pc:docMk/>
            <pc:sldMk cId="232510214" sldId="279"/>
            <ac:spMk id="7" creationId="{E9AA9F65-94B8-41A5-A7FF-23D2CFB116BB}"/>
          </ac:spMkLst>
        </pc:spChg>
        <pc:spChg chg="del">
          <ac:chgData name="Satyajit Mahapatra (US)" userId="7fb660fd-47b3-48cb-bc99-2d91d2beec93" providerId="ADAL" clId="{029D5E66-C817-403D-98A8-42C8A33C0A64}" dt="2022-08-10T14:38:33.079" v="417" actId="26606"/>
          <ac:spMkLst>
            <pc:docMk/>
            <pc:sldMk cId="232510214" sldId="279"/>
            <ac:spMk id="9" creationId="{7E8B0F8E-3F6C-4541-B9C1-774D80A08834}"/>
          </ac:spMkLst>
        </pc:spChg>
        <pc:spChg chg="del">
          <ac:chgData name="Satyajit Mahapatra (US)" userId="7fb660fd-47b3-48cb-bc99-2d91d2beec93" providerId="ADAL" clId="{029D5E66-C817-403D-98A8-42C8A33C0A64}" dt="2022-08-10T14:38:33.079" v="417" actId="26606"/>
          <ac:spMkLst>
            <pc:docMk/>
            <pc:sldMk cId="232510214" sldId="279"/>
            <ac:spMk id="11" creationId="{7A45F5BC-32D1-41CD-B270-C46F18CA1ACC}"/>
          </ac:spMkLst>
        </pc:spChg>
        <pc:spChg chg="del">
          <ac:chgData name="Satyajit Mahapatra (US)" userId="7fb660fd-47b3-48cb-bc99-2d91d2beec93" providerId="ADAL" clId="{029D5E66-C817-403D-98A8-42C8A33C0A64}" dt="2022-08-10T14:38:33.079" v="417" actId="26606"/>
          <ac:spMkLst>
            <pc:docMk/>
            <pc:sldMk cId="232510214" sldId="279"/>
            <ac:spMk id="13" creationId="{CE57EE13-72B0-4FFA-ACE1-EBDE89340E47}"/>
          </ac:spMkLst>
        </pc:spChg>
        <pc:spChg chg="del">
          <ac:chgData name="Satyajit Mahapatra (US)" userId="7fb660fd-47b3-48cb-bc99-2d91d2beec93" providerId="ADAL" clId="{029D5E66-C817-403D-98A8-42C8A33C0A64}" dt="2022-08-10T14:38:33.079" v="417" actId="26606"/>
          <ac:spMkLst>
            <pc:docMk/>
            <pc:sldMk cId="232510214" sldId="279"/>
            <ac:spMk id="15" creationId="{328C565D-A991-4381-AC37-76A58A4A128F}"/>
          </ac:spMkLst>
        </pc:spChg>
        <pc:spChg chg="del">
          <ac:chgData name="Satyajit Mahapatra (US)" userId="7fb660fd-47b3-48cb-bc99-2d91d2beec93" providerId="ADAL" clId="{029D5E66-C817-403D-98A8-42C8A33C0A64}" dt="2022-08-10T14:38:33.079" v="417" actId="26606"/>
          <ac:spMkLst>
            <pc:docMk/>
            <pc:sldMk cId="232510214" sldId="279"/>
            <ac:spMk id="17" creationId="{B7180431-F4DE-415D-BCBB-9316423C37C1}"/>
          </ac:spMkLst>
        </pc:spChg>
        <pc:spChg chg="del">
          <ac:chgData name="Satyajit Mahapatra (US)" userId="7fb660fd-47b3-48cb-bc99-2d91d2beec93" providerId="ADAL" clId="{029D5E66-C817-403D-98A8-42C8A33C0A64}" dt="2022-08-10T14:38:33.079" v="417" actId="26606"/>
          <ac:spMkLst>
            <pc:docMk/>
            <pc:sldMk cId="232510214" sldId="279"/>
            <ac:spMk id="19" creationId="{EEABD997-5EF9-4E9B-AFBB-F6DFAAF3ADF0}"/>
          </ac:spMkLst>
        </pc:spChg>
        <pc:spChg chg="del">
          <ac:chgData name="Satyajit Mahapatra (US)" userId="7fb660fd-47b3-48cb-bc99-2d91d2beec93" providerId="ADAL" clId="{029D5E66-C817-403D-98A8-42C8A33C0A64}" dt="2022-08-10T14:38:33.079" v="417" actId="26606"/>
          <ac:spMkLst>
            <pc:docMk/>
            <pc:sldMk cId="232510214" sldId="279"/>
            <ac:spMk id="21" creationId="{E9AB5EE6-A047-4B18-B998-D46DF3CC36FE}"/>
          </ac:spMkLst>
        </pc:spChg>
        <pc:spChg chg="add del">
          <ac:chgData name="Satyajit Mahapatra (US)" userId="7fb660fd-47b3-48cb-bc99-2d91d2beec93" providerId="ADAL" clId="{029D5E66-C817-403D-98A8-42C8A33C0A64}" dt="2022-08-10T14:39:03.739" v="462" actId="26606"/>
          <ac:spMkLst>
            <pc:docMk/>
            <pc:sldMk cId="232510214" sldId="279"/>
            <ac:spMk id="28" creationId="{DB691D59-8F51-4DD8-AD41-D568D29B08F8}"/>
          </ac:spMkLst>
        </pc:spChg>
        <pc:spChg chg="add del">
          <ac:chgData name="Satyajit Mahapatra (US)" userId="7fb660fd-47b3-48cb-bc99-2d91d2beec93" providerId="ADAL" clId="{029D5E66-C817-403D-98A8-42C8A33C0A64}" dt="2022-08-10T14:39:03.739" v="462" actId="26606"/>
          <ac:spMkLst>
            <pc:docMk/>
            <pc:sldMk cId="232510214" sldId="279"/>
            <ac:spMk id="30" creationId="{204AEF18-0627-48F3-9B3D-F7E8F050B1D4}"/>
          </ac:spMkLst>
        </pc:spChg>
        <pc:spChg chg="add del">
          <ac:chgData name="Satyajit Mahapatra (US)" userId="7fb660fd-47b3-48cb-bc99-2d91d2beec93" providerId="ADAL" clId="{029D5E66-C817-403D-98A8-42C8A33C0A64}" dt="2022-08-10T14:39:03.739" v="462" actId="26606"/>
          <ac:spMkLst>
            <pc:docMk/>
            <pc:sldMk cId="232510214" sldId="279"/>
            <ac:spMk id="32" creationId="{CEAEE08A-C572-438F-9753-B0D527A515A7}"/>
          </ac:spMkLst>
        </pc:spChg>
        <pc:spChg chg="add del">
          <ac:chgData name="Satyajit Mahapatra (US)" userId="7fb660fd-47b3-48cb-bc99-2d91d2beec93" providerId="ADAL" clId="{029D5E66-C817-403D-98A8-42C8A33C0A64}" dt="2022-08-10T14:39:03.739" v="462" actId="26606"/>
          <ac:spMkLst>
            <pc:docMk/>
            <pc:sldMk cId="232510214" sldId="279"/>
            <ac:spMk id="34" creationId="{DB93146F-62ED-4C59-844C-0935D0FB5031}"/>
          </ac:spMkLst>
        </pc:spChg>
        <pc:spChg chg="add del">
          <ac:chgData name="Satyajit Mahapatra (US)" userId="7fb660fd-47b3-48cb-bc99-2d91d2beec93" providerId="ADAL" clId="{029D5E66-C817-403D-98A8-42C8A33C0A64}" dt="2022-08-10T14:39:03.739" v="462" actId="26606"/>
          <ac:spMkLst>
            <pc:docMk/>
            <pc:sldMk cId="232510214" sldId="279"/>
            <ac:spMk id="36" creationId="{0883F11E-ECB3-4046-A121-A45C6FF6316B}"/>
          </ac:spMkLst>
        </pc:spChg>
        <pc:spChg chg="add del">
          <ac:chgData name="Satyajit Mahapatra (US)" userId="7fb660fd-47b3-48cb-bc99-2d91d2beec93" providerId="ADAL" clId="{029D5E66-C817-403D-98A8-42C8A33C0A64}" dt="2022-08-10T14:39:03.739" v="462" actId="26606"/>
          <ac:spMkLst>
            <pc:docMk/>
            <pc:sldMk cId="232510214" sldId="279"/>
            <ac:spMk id="38" creationId="{7B28B346-1639-4F05-9EBC-808A9DC6657D}"/>
          </ac:spMkLst>
        </pc:spChg>
        <pc:spChg chg="add del">
          <ac:chgData name="Satyajit Mahapatra (US)" userId="7fb660fd-47b3-48cb-bc99-2d91d2beec93" providerId="ADAL" clId="{029D5E66-C817-403D-98A8-42C8A33C0A64}" dt="2022-08-10T14:39:03.739" v="462" actId="26606"/>
          <ac:spMkLst>
            <pc:docMk/>
            <pc:sldMk cId="232510214" sldId="279"/>
            <ac:spMk id="40" creationId="{5CF77191-9839-40D9-B04E-85DF01BB029F}"/>
          </ac:spMkLst>
        </pc:spChg>
        <pc:spChg chg="add del">
          <ac:chgData name="Satyajit Mahapatra (US)" userId="7fb660fd-47b3-48cb-bc99-2d91d2beec93" providerId="ADAL" clId="{029D5E66-C817-403D-98A8-42C8A33C0A64}" dt="2022-08-10T14:39:03.739" v="462" actId="26606"/>
          <ac:spMkLst>
            <pc:docMk/>
            <pc:sldMk cId="232510214" sldId="279"/>
            <ac:spMk id="42" creationId="{BF007B11-F4C3-4A9E-AAA8-D52C8C1AD988}"/>
          </ac:spMkLst>
        </pc:spChg>
        <pc:spChg chg="add del">
          <ac:chgData name="Satyajit Mahapatra (US)" userId="7fb660fd-47b3-48cb-bc99-2d91d2beec93" providerId="ADAL" clId="{029D5E66-C817-403D-98A8-42C8A33C0A64}" dt="2022-08-10T14:39:03.739" v="462" actId="26606"/>
          <ac:spMkLst>
            <pc:docMk/>
            <pc:sldMk cId="232510214" sldId="279"/>
            <ac:spMk id="44" creationId="{871D0F6C-C993-4E97-A103-9448E35FEEA0}"/>
          </ac:spMkLst>
        </pc:spChg>
        <pc:spChg chg="add">
          <ac:chgData name="Satyajit Mahapatra (US)" userId="7fb660fd-47b3-48cb-bc99-2d91d2beec93" providerId="ADAL" clId="{029D5E66-C817-403D-98A8-42C8A33C0A64}" dt="2022-08-10T14:39:03.739" v="462" actId="26606"/>
          <ac:spMkLst>
            <pc:docMk/>
            <pc:sldMk cId="232510214" sldId="279"/>
            <ac:spMk id="49" creationId="{DB691D59-8F51-4DD8-AD41-D568D29B08F8}"/>
          </ac:spMkLst>
        </pc:spChg>
        <pc:spChg chg="add">
          <ac:chgData name="Satyajit Mahapatra (US)" userId="7fb660fd-47b3-48cb-bc99-2d91d2beec93" providerId="ADAL" clId="{029D5E66-C817-403D-98A8-42C8A33C0A64}" dt="2022-08-10T14:39:03.739" v="462" actId="26606"/>
          <ac:spMkLst>
            <pc:docMk/>
            <pc:sldMk cId="232510214" sldId="279"/>
            <ac:spMk id="51" creationId="{204AEF18-0627-48F3-9B3D-F7E8F050B1D4}"/>
          </ac:spMkLst>
        </pc:spChg>
        <pc:spChg chg="add">
          <ac:chgData name="Satyajit Mahapatra (US)" userId="7fb660fd-47b3-48cb-bc99-2d91d2beec93" providerId="ADAL" clId="{029D5E66-C817-403D-98A8-42C8A33C0A64}" dt="2022-08-10T14:39:03.739" v="462" actId="26606"/>
          <ac:spMkLst>
            <pc:docMk/>
            <pc:sldMk cId="232510214" sldId="279"/>
            <ac:spMk id="53" creationId="{CEAEE08A-C572-438F-9753-B0D527A515A7}"/>
          </ac:spMkLst>
        </pc:spChg>
        <pc:spChg chg="add">
          <ac:chgData name="Satyajit Mahapatra (US)" userId="7fb660fd-47b3-48cb-bc99-2d91d2beec93" providerId="ADAL" clId="{029D5E66-C817-403D-98A8-42C8A33C0A64}" dt="2022-08-10T14:39:03.739" v="462" actId="26606"/>
          <ac:spMkLst>
            <pc:docMk/>
            <pc:sldMk cId="232510214" sldId="279"/>
            <ac:spMk id="55" creationId="{DB93146F-62ED-4C59-844C-0935D0FB5031}"/>
          </ac:spMkLst>
        </pc:spChg>
        <pc:spChg chg="add">
          <ac:chgData name="Satyajit Mahapatra (US)" userId="7fb660fd-47b3-48cb-bc99-2d91d2beec93" providerId="ADAL" clId="{029D5E66-C817-403D-98A8-42C8A33C0A64}" dt="2022-08-10T14:39:03.739" v="462" actId="26606"/>
          <ac:spMkLst>
            <pc:docMk/>
            <pc:sldMk cId="232510214" sldId="279"/>
            <ac:spMk id="57" creationId="{B1A515B1-A9B3-49B0-AE0D-D038D42C21A9}"/>
          </ac:spMkLst>
        </pc:spChg>
        <pc:picChg chg="add mod ord">
          <ac:chgData name="Satyajit Mahapatra (US)" userId="7fb660fd-47b3-48cb-bc99-2d91d2beec93" providerId="ADAL" clId="{029D5E66-C817-403D-98A8-42C8A33C0A64}" dt="2022-08-10T14:39:03.739" v="462" actId="26606"/>
          <ac:picMkLst>
            <pc:docMk/>
            <pc:sldMk cId="232510214" sldId="279"/>
            <ac:picMk id="25" creationId="{C037D188-3B06-BDC7-581B-5DCE6841EDA5}"/>
          </ac:picMkLst>
        </pc:picChg>
      </pc:sldChg>
      <pc:sldChg chg="delSp add del setBg delDesignElem">
        <pc:chgData name="Satyajit Mahapatra (US)" userId="7fb660fd-47b3-48cb-bc99-2d91d2beec93" providerId="ADAL" clId="{029D5E66-C817-403D-98A8-42C8A33C0A64}" dt="2022-08-10T14:39:38.312" v="483" actId="47"/>
        <pc:sldMkLst>
          <pc:docMk/>
          <pc:sldMk cId="3391051471" sldId="280"/>
        </pc:sldMkLst>
        <pc:spChg chg="del">
          <ac:chgData name="Satyajit Mahapatra (US)" userId="7fb660fd-47b3-48cb-bc99-2d91d2beec93" providerId="ADAL" clId="{029D5E66-C817-403D-98A8-42C8A33C0A64}" dt="2022-08-10T14:39:22.873" v="469"/>
          <ac:spMkLst>
            <pc:docMk/>
            <pc:sldMk cId="3391051471" sldId="280"/>
            <ac:spMk id="49" creationId="{DB691D59-8F51-4DD8-AD41-D568D29B08F8}"/>
          </ac:spMkLst>
        </pc:spChg>
        <pc:spChg chg="del">
          <ac:chgData name="Satyajit Mahapatra (US)" userId="7fb660fd-47b3-48cb-bc99-2d91d2beec93" providerId="ADAL" clId="{029D5E66-C817-403D-98A8-42C8A33C0A64}" dt="2022-08-10T14:39:22.873" v="469"/>
          <ac:spMkLst>
            <pc:docMk/>
            <pc:sldMk cId="3391051471" sldId="280"/>
            <ac:spMk id="51" creationId="{204AEF18-0627-48F3-9B3D-F7E8F050B1D4}"/>
          </ac:spMkLst>
        </pc:spChg>
        <pc:spChg chg="del">
          <ac:chgData name="Satyajit Mahapatra (US)" userId="7fb660fd-47b3-48cb-bc99-2d91d2beec93" providerId="ADAL" clId="{029D5E66-C817-403D-98A8-42C8A33C0A64}" dt="2022-08-10T14:39:22.873" v="469"/>
          <ac:spMkLst>
            <pc:docMk/>
            <pc:sldMk cId="3391051471" sldId="280"/>
            <ac:spMk id="53" creationId="{CEAEE08A-C572-438F-9753-B0D527A515A7}"/>
          </ac:spMkLst>
        </pc:spChg>
        <pc:spChg chg="del">
          <ac:chgData name="Satyajit Mahapatra (US)" userId="7fb660fd-47b3-48cb-bc99-2d91d2beec93" providerId="ADAL" clId="{029D5E66-C817-403D-98A8-42C8A33C0A64}" dt="2022-08-10T14:39:22.873" v="469"/>
          <ac:spMkLst>
            <pc:docMk/>
            <pc:sldMk cId="3391051471" sldId="280"/>
            <ac:spMk id="55" creationId="{DB93146F-62ED-4C59-844C-0935D0FB5031}"/>
          </ac:spMkLst>
        </pc:spChg>
        <pc:spChg chg="del">
          <ac:chgData name="Satyajit Mahapatra (US)" userId="7fb660fd-47b3-48cb-bc99-2d91d2beec93" providerId="ADAL" clId="{029D5E66-C817-403D-98A8-42C8A33C0A64}" dt="2022-08-10T14:39:22.873" v="469"/>
          <ac:spMkLst>
            <pc:docMk/>
            <pc:sldMk cId="3391051471" sldId="280"/>
            <ac:spMk id="57" creationId="{B1A515B1-A9B3-49B0-AE0D-D038D42C21A9}"/>
          </ac:spMkLst>
        </pc:spChg>
      </pc:sldChg>
      <pc:sldChg chg="delSp add del setBg delDesignElem">
        <pc:chgData name="Satyajit Mahapatra (US)" userId="7fb660fd-47b3-48cb-bc99-2d91d2beec93" providerId="ADAL" clId="{029D5E66-C817-403D-98A8-42C8A33C0A64}" dt="2022-08-10T14:39:35.448" v="481" actId="47"/>
        <pc:sldMkLst>
          <pc:docMk/>
          <pc:sldMk cId="3795556165" sldId="281"/>
        </pc:sldMkLst>
        <pc:spChg chg="del">
          <ac:chgData name="Satyajit Mahapatra (US)" userId="7fb660fd-47b3-48cb-bc99-2d91d2beec93" providerId="ADAL" clId="{029D5E66-C817-403D-98A8-42C8A33C0A64}" dt="2022-08-10T14:39:28.104" v="473"/>
          <ac:spMkLst>
            <pc:docMk/>
            <pc:sldMk cId="3795556165" sldId="281"/>
            <ac:spMk id="49" creationId="{DB691D59-8F51-4DD8-AD41-D568D29B08F8}"/>
          </ac:spMkLst>
        </pc:spChg>
        <pc:spChg chg="del">
          <ac:chgData name="Satyajit Mahapatra (US)" userId="7fb660fd-47b3-48cb-bc99-2d91d2beec93" providerId="ADAL" clId="{029D5E66-C817-403D-98A8-42C8A33C0A64}" dt="2022-08-10T14:39:28.104" v="473"/>
          <ac:spMkLst>
            <pc:docMk/>
            <pc:sldMk cId="3795556165" sldId="281"/>
            <ac:spMk id="51" creationId="{204AEF18-0627-48F3-9B3D-F7E8F050B1D4}"/>
          </ac:spMkLst>
        </pc:spChg>
        <pc:spChg chg="del">
          <ac:chgData name="Satyajit Mahapatra (US)" userId="7fb660fd-47b3-48cb-bc99-2d91d2beec93" providerId="ADAL" clId="{029D5E66-C817-403D-98A8-42C8A33C0A64}" dt="2022-08-10T14:39:28.104" v="473"/>
          <ac:spMkLst>
            <pc:docMk/>
            <pc:sldMk cId="3795556165" sldId="281"/>
            <ac:spMk id="53" creationId="{CEAEE08A-C572-438F-9753-B0D527A515A7}"/>
          </ac:spMkLst>
        </pc:spChg>
        <pc:spChg chg="del">
          <ac:chgData name="Satyajit Mahapatra (US)" userId="7fb660fd-47b3-48cb-bc99-2d91d2beec93" providerId="ADAL" clId="{029D5E66-C817-403D-98A8-42C8A33C0A64}" dt="2022-08-10T14:39:28.104" v="473"/>
          <ac:spMkLst>
            <pc:docMk/>
            <pc:sldMk cId="3795556165" sldId="281"/>
            <ac:spMk id="55" creationId="{DB93146F-62ED-4C59-844C-0935D0FB5031}"/>
          </ac:spMkLst>
        </pc:spChg>
        <pc:spChg chg="del">
          <ac:chgData name="Satyajit Mahapatra (US)" userId="7fb660fd-47b3-48cb-bc99-2d91d2beec93" providerId="ADAL" clId="{029D5E66-C817-403D-98A8-42C8A33C0A64}" dt="2022-08-10T14:39:28.104" v="473"/>
          <ac:spMkLst>
            <pc:docMk/>
            <pc:sldMk cId="3795556165" sldId="281"/>
            <ac:spMk id="57" creationId="{B1A515B1-A9B3-49B0-AE0D-D038D42C21A9}"/>
          </ac:spMkLst>
        </pc:spChg>
      </pc:sldChg>
      <pc:sldChg chg="modSp add mod ord">
        <pc:chgData name="Satyajit Mahapatra (US)" userId="7fb660fd-47b3-48cb-bc99-2d91d2beec93" providerId="ADAL" clId="{029D5E66-C817-403D-98A8-42C8A33C0A64}" dt="2022-08-10T14:39:46.794" v="517" actId="20577"/>
        <pc:sldMkLst>
          <pc:docMk/>
          <pc:sldMk cId="1677366866" sldId="282"/>
        </pc:sldMkLst>
        <pc:spChg chg="mod">
          <ac:chgData name="Satyajit Mahapatra (US)" userId="7fb660fd-47b3-48cb-bc99-2d91d2beec93" providerId="ADAL" clId="{029D5E66-C817-403D-98A8-42C8A33C0A64}" dt="2022-08-10T14:39:46.794" v="517" actId="20577"/>
          <ac:spMkLst>
            <pc:docMk/>
            <pc:sldMk cId="1677366866" sldId="282"/>
            <ac:spMk id="2" creationId="{CDE9BCB6-4380-4034-9ADB-97F7961BE180}"/>
          </ac:spMkLst>
        </pc:spChg>
      </pc:sldChg>
      <pc:sldChg chg="modSp add mod ord">
        <pc:chgData name="Satyajit Mahapatra (US)" userId="7fb660fd-47b3-48cb-bc99-2d91d2beec93" providerId="ADAL" clId="{029D5E66-C817-403D-98A8-42C8A33C0A64}" dt="2022-08-10T14:41:06.505" v="555" actId="5793"/>
        <pc:sldMkLst>
          <pc:docMk/>
          <pc:sldMk cId="1068007232" sldId="283"/>
        </pc:sldMkLst>
        <pc:spChg chg="mod">
          <ac:chgData name="Satyajit Mahapatra (US)" userId="7fb660fd-47b3-48cb-bc99-2d91d2beec93" providerId="ADAL" clId="{029D5E66-C817-403D-98A8-42C8A33C0A64}" dt="2022-08-10T14:41:06.505" v="555" actId="5793"/>
          <ac:spMkLst>
            <pc:docMk/>
            <pc:sldMk cId="1068007232" sldId="283"/>
            <ac:spMk id="2" creationId="{CDE9BCB6-4380-4034-9ADB-97F7961BE180}"/>
          </ac:spMkLst>
        </pc:spChg>
      </pc:sldChg>
      <pc:sldChg chg="modSp mod">
        <pc:chgData name="Satyajit Mahapatra (US)" userId="7fb660fd-47b3-48cb-bc99-2d91d2beec93" providerId="ADAL" clId="{029D5E66-C817-403D-98A8-42C8A33C0A64}" dt="2022-08-10T16:16:59.650" v="1685" actId="404"/>
        <pc:sldMkLst>
          <pc:docMk/>
          <pc:sldMk cId="3112965234" sldId="284"/>
        </pc:sldMkLst>
        <pc:spChg chg="mod">
          <ac:chgData name="Satyajit Mahapatra (US)" userId="7fb660fd-47b3-48cb-bc99-2d91d2beec93" providerId="ADAL" clId="{029D5E66-C817-403D-98A8-42C8A33C0A64}" dt="2022-08-10T16:16:48.873" v="1679" actId="403"/>
          <ac:spMkLst>
            <pc:docMk/>
            <pc:sldMk cId="3112965234" sldId="284"/>
            <ac:spMk id="6" creationId="{3BD89D33-3459-9FD6-DF09-7C305E5098D2}"/>
          </ac:spMkLst>
        </pc:spChg>
        <pc:spChg chg="mod">
          <ac:chgData name="Satyajit Mahapatra (US)" userId="7fb660fd-47b3-48cb-bc99-2d91d2beec93" providerId="ADAL" clId="{029D5E66-C817-403D-98A8-42C8A33C0A64}" dt="2022-08-10T16:16:59.650" v="1685" actId="404"/>
          <ac:spMkLst>
            <pc:docMk/>
            <pc:sldMk cId="3112965234" sldId="284"/>
            <ac:spMk id="8" creationId="{62635DE6-5366-7623-1E98-5EA4A78CA4E2}"/>
          </ac:spMkLst>
        </pc:spChg>
      </pc:sldChg>
      <pc:sldChg chg="addSp modSp mod">
        <pc:chgData name="Satyajit Mahapatra (US)" userId="7fb660fd-47b3-48cb-bc99-2d91d2beec93" providerId="ADAL" clId="{029D5E66-C817-403D-98A8-42C8A33C0A64}" dt="2022-08-10T16:22:12.255" v="1709" actId="1076"/>
        <pc:sldMkLst>
          <pc:docMk/>
          <pc:sldMk cId="86420367" sldId="285"/>
        </pc:sldMkLst>
        <pc:spChg chg="mod">
          <ac:chgData name="Satyajit Mahapatra (US)" userId="7fb660fd-47b3-48cb-bc99-2d91d2beec93" providerId="ADAL" clId="{029D5E66-C817-403D-98A8-42C8A33C0A64}" dt="2022-08-10T16:22:03.925" v="1706" actId="21"/>
          <ac:spMkLst>
            <pc:docMk/>
            <pc:sldMk cId="86420367" sldId="285"/>
            <ac:spMk id="3" creationId="{51C9F436-D7AF-8323-650D-087FB5E56A45}"/>
          </ac:spMkLst>
        </pc:spChg>
        <pc:spChg chg="add mod">
          <ac:chgData name="Satyajit Mahapatra (US)" userId="7fb660fd-47b3-48cb-bc99-2d91d2beec93" providerId="ADAL" clId="{029D5E66-C817-403D-98A8-42C8A33C0A64}" dt="2022-08-10T16:22:12.255" v="1709" actId="1076"/>
          <ac:spMkLst>
            <pc:docMk/>
            <pc:sldMk cId="86420367" sldId="285"/>
            <ac:spMk id="6" creationId="{4E88495F-6E90-42CE-B6C5-16E269EDC060}"/>
          </ac:spMkLst>
        </pc:spChg>
      </pc:sldChg>
      <pc:sldChg chg="modSp mod">
        <pc:chgData name="Satyajit Mahapatra (US)" userId="7fb660fd-47b3-48cb-bc99-2d91d2beec93" providerId="ADAL" clId="{029D5E66-C817-403D-98A8-42C8A33C0A64}" dt="2022-08-10T16:12:34.729" v="1536" actId="313"/>
        <pc:sldMkLst>
          <pc:docMk/>
          <pc:sldMk cId="390272122" sldId="286"/>
        </pc:sldMkLst>
        <pc:spChg chg="mod">
          <ac:chgData name="Satyajit Mahapatra (US)" userId="7fb660fd-47b3-48cb-bc99-2d91d2beec93" providerId="ADAL" clId="{029D5E66-C817-403D-98A8-42C8A33C0A64}" dt="2022-08-10T16:12:34.729" v="1536" actId="313"/>
          <ac:spMkLst>
            <pc:docMk/>
            <pc:sldMk cId="390272122" sldId="286"/>
            <ac:spMk id="2" creationId="{CDE9BCB6-4380-4034-9ADB-97F7961BE180}"/>
          </ac:spMkLst>
        </pc:spChg>
      </pc:sldChg>
      <pc:sldChg chg="modSp mod">
        <pc:chgData name="Satyajit Mahapatra (US)" userId="7fb660fd-47b3-48cb-bc99-2d91d2beec93" providerId="ADAL" clId="{029D5E66-C817-403D-98A8-42C8A33C0A64}" dt="2022-08-10T16:22:26.217" v="1715" actId="113"/>
        <pc:sldMkLst>
          <pc:docMk/>
          <pc:sldMk cId="3346492538" sldId="287"/>
        </pc:sldMkLst>
        <pc:spChg chg="mod">
          <ac:chgData name="Satyajit Mahapatra (US)" userId="7fb660fd-47b3-48cb-bc99-2d91d2beec93" providerId="ADAL" clId="{029D5E66-C817-403D-98A8-42C8A33C0A64}" dt="2022-08-10T16:22:26.217" v="1715" actId="113"/>
          <ac:spMkLst>
            <pc:docMk/>
            <pc:sldMk cId="3346492538" sldId="287"/>
            <ac:spMk id="2" creationId="{C3BCA1DC-A80B-E480-11BD-79A3EE0B463B}"/>
          </ac:spMkLst>
        </pc:spChg>
      </pc:sldChg>
      <pc:sldChg chg="addSp modSp new del mod setBg">
        <pc:chgData name="Satyajit Mahapatra (US)" userId="7fb660fd-47b3-48cb-bc99-2d91d2beec93" providerId="ADAL" clId="{029D5E66-C817-403D-98A8-42C8A33C0A64}" dt="2022-08-10T16:12:17.824" v="1530" actId="47"/>
        <pc:sldMkLst>
          <pc:docMk/>
          <pc:sldMk cId="3001980658" sldId="289"/>
        </pc:sldMkLst>
        <pc:spChg chg="mod ord">
          <ac:chgData name="Satyajit Mahapatra (US)" userId="7fb660fd-47b3-48cb-bc99-2d91d2beec93" providerId="ADAL" clId="{029D5E66-C817-403D-98A8-42C8A33C0A64}" dt="2022-08-10T16:00:20.606" v="1317" actId="26606"/>
          <ac:spMkLst>
            <pc:docMk/>
            <pc:sldMk cId="3001980658" sldId="289"/>
            <ac:spMk id="2" creationId="{6A496D63-2E66-4BE5-BE49-1461BA415CD2}"/>
          </ac:spMkLst>
        </pc:spChg>
        <pc:spChg chg="add mod">
          <ac:chgData name="Satyajit Mahapatra (US)" userId="7fb660fd-47b3-48cb-bc99-2d91d2beec93" providerId="ADAL" clId="{029D5E66-C817-403D-98A8-42C8A33C0A64}" dt="2022-08-10T16:00:20.606" v="1317" actId="26606"/>
          <ac:spMkLst>
            <pc:docMk/>
            <pc:sldMk cId="3001980658" sldId="289"/>
            <ac:spMk id="4" creationId="{9948BEE4-0C36-4EDF-BEED-FEAB959FA262}"/>
          </ac:spMkLst>
        </pc:spChg>
        <pc:spChg chg="add">
          <ac:chgData name="Satyajit Mahapatra (US)" userId="7fb660fd-47b3-48cb-bc99-2d91d2beec93" providerId="ADAL" clId="{029D5E66-C817-403D-98A8-42C8A33C0A64}" dt="2022-08-10T16:00:20.606" v="1317" actId="26606"/>
          <ac:spMkLst>
            <pc:docMk/>
            <pc:sldMk cId="3001980658" sldId="289"/>
            <ac:spMk id="9" creationId="{DB691D59-8F51-4DD8-AD41-D568D29B08F8}"/>
          </ac:spMkLst>
        </pc:spChg>
        <pc:spChg chg="add">
          <ac:chgData name="Satyajit Mahapatra (US)" userId="7fb660fd-47b3-48cb-bc99-2d91d2beec93" providerId="ADAL" clId="{029D5E66-C817-403D-98A8-42C8A33C0A64}" dt="2022-08-10T16:00:20.606" v="1317" actId="26606"/>
          <ac:spMkLst>
            <pc:docMk/>
            <pc:sldMk cId="3001980658" sldId="289"/>
            <ac:spMk id="11" creationId="{204AEF18-0627-48F3-9B3D-F7E8F050B1D4}"/>
          </ac:spMkLst>
        </pc:spChg>
        <pc:spChg chg="add">
          <ac:chgData name="Satyajit Mahapatra (US)" userId="7fb660fd-47b3-48cb-bc99-2d91d2beec93" providerId="ADAL" clId="{029D5E66-C817-403D-98A8-42C8A33C0A64}" dt="2022-08-10T16:00:20.606" v="1317" actId="26606"/>
          <ac:spMkLst>
            <pc:docMk/>
            <pc:sldMk cId="3001980658" sldId="289"/>
            <ac:spMk id="13" creationId="{CEAEE08A-C572-438F-9753-B0D527A515A7}"/>
          </ac:spMkLst>
        </pc:spChg>
        <pc:spChg chg="add">
          <ac:chgData name="Satyajit Mahapatra (US)" userId="7fb660fd-47b3-48cb-bc99-2d91d2beec93" providerId="ADAL" clId="{029D5E66-C817-403D-98A8-42C8A33C0A64}" dt="2022-08-10T16:00:20.606" v="1317" actId="26606"/>
          <ac:spMkLst>
            <pc:docMk/>
            <pc:sldMk cId="3001980658" sldId="289"/>
            <ac:spMk id="15" creationId="{993F09C6-4F57-4B05-9592-E253D8BC6286}"/>
          </ac:spMkLst>
        </pc:spChg>
        <pc:picChg chg="add mod ord">
          <ac:chgData name="Satyajit Mahapatra (US)" userId="7fb660fd-47b3-48cb-bc99-2d91d2beec93" providerId="ADAL" clId="{029D5E66-C817-403D-98A8-42C8A33C0A64}" dt="2022-08-10T16:00:20.606" v="1317" actId="26606"/>
          <ac:picMkLst>
            <pc:docMk/>
            <pc:sldMk cId="3001980658" sldId="289"/>
            <ac:picMk id="3" creationId="{61166414-1AF2-4BB1-A8F2-231995BCB7F3}"/>
          </ac:picMkLst>
        </pc:picChg>
      </pc:sldChg>
      <pc:sldChg chg="addSp delSp modSp new del">
        <pc:chgData name="Satyajit Mahapatra (US)" userId="7fb660fd-47b3-48cb-bc99-2d91d2beec93" providerId="ADAL" clId="{029D5E66-C817-403D-98A8-42C8A33C0A64}" dt="2022-08-10T16:02:32.175" v="1361" actId="680"/>
        <pc:sldMkLst>
          <pc:docMk/>
          <pc:sldMk cId="814508707" sldId="290"/>
        </pc:sldMkLst>
        <pc:spChg chg="add del mod">
          <ac:chgData name="Satyajit Mahapatra (US)" userId="7fb660fd-47b3-48cb-bc99-2d91d2beec93" providerId="ADAL" clId="{029D5E66-C817-403D-98A8-42C8A33C0A64}" dt="2022-08-10T16:02:31.635" v="1357"/>
          <ac:spMkLst>
            <pc:docMk/>
            <pc:sldMk cId="814508707" sldId="290"/>
            <ac:spMk id="3" creationId="{600CC04B-1F97-46D3-B4EB-0A85BF131BEF}"/>
          </ac:spMkLst>
        </pc:spChg>
        <pc:spChg chg="add del mod">
          <ac:chgData name="Satyajit Mahapatra (US)" userId="7fb660fd-47b3-48cb-bc99-2d91d2beec93" providerId="ADAL" clId="{029D5E66-C817-403D-98A8-42C8A33C0A64}" dt="2022-08-10T16:02:31.635" v="1357"/>
          <ac:spMkLst>
            <pc:docMk/>
            <pc:sldMk cId="814508707" sldId="290"/>
            <ac:spMk id="6" creationId="{9FD80B2B-74E8-4DAE-AB8F-A106F40E7BDC}"/>
          </ac:spMkLst>
        </pc:spChg>
        <pc:picChg chg="add del mod">
          <ac:chgData name="Satyajit Mahapatra (US)" userId="7fb660fd-47b3-48cb-bc99-2d91d2beec93" providerId="ADAL" clId="{029D5E66-C817-403D-98A8-42C8A33C0A64}" dt="2022-08-10T16:02:31.635" v="1357"/>
          <ac:picMkLst>
            <pc:docMk/>
            <pc:sldMk cId="814508707" sldId="290"/>
            <ac:picMk id="4" creationId="{E8A835F7-317D-4464-B5FC-0D9050604D02}"/>
          </ac:picMkLst>
        </pc:picChg>
        <pc:picChg chg="add del mod">
          <ac:chgData name="Satyajit Mahapatra (US)" userId="7fb660fd-47b3-48cb-bc99-2d91d2beec93" providerId="ADAL" clId="{029D5E66-C817-403D-98A8-42C8A33C0A64}" dt="2022-08-10T16:02:31.635" v="1357"/>
          <ac:picMkLst>
            <pc:docMk/>
            <pc:sldMk cId="814508707" sldId="290"/>
            <ac:picMk id="5" creationId="{F57F3EC5-C95B-463C-A611-6C5E92C5B61E}"/>
          </ac:picMkLst>
        </pc:picChg>
        <pc:picChg chg="add del mod">
          <ac:chgData name="Satyajit Mahapatra (US)" userId="7fb660fd-47b3-48cb-bc99-2d91d2beec93" providerId="ADAL" clId="{029D5E66-C817-403D-98A8-42C8A33C0A64}" dt="2022-08-10T16:02:31.635" v="1357"/>
          <ac:picMkLst>
            <pc:docMk/>
            <pc:sldMk cId="814508707" sldId="290"/>
            <ac:picMk id="7" creationId="{35DBB95D-9234-4AA9-B697-82B28993D163}"/>
          </ac:picMkLst>
        </pc:picChg>
      </pc:sldChg>
      <pc:sldMasterChg chg="modSldLayout">
        <pc:chgData name="Satyajit Mahapatra (US)" userId="7fb660fd-47b3-48cb-bc99-2d91d2beec93" providerId="ADAL" clId="{029D5E66-C817-403D-98A8-42C8A33C0A64}" dt="2022-08-10T15:49:47.603" v="782" actId="1076"/>
        <pc:sldMasterMkLst>
          <pc:docMk/>
          <pc:sldMasterMk cId="1411314062" sldId="2147483744"/>
        </pc:sldMasterMkLst>
        <pc:sldLayoutChg chg="modSp mod">
          <pc:chgData name="Satyajit Mahapatra (US)" userId="7fb660fd-47b3-48cb-bc99-2d91d2beec93" providerId="ADAL" clId="{029D5E66-C817-403D-98A8-42C8A33C0A64}" dt="2022-08-10T15:49:47.603" v="782" actId="1076"/>
          <pc:sldLayoutMkLst>
            <pc:docMk/>
            <pc:sldMasterMk cId="1411314062" sldId="2147483744"/>
            <pc:sldLayoutMk cId="3845042080" sldId="2147483751"/>
          </pc:sldLayoutMkLst>
          <pc:spChg chg="mod">
            <ac:chgData name="Satyajit Mahapatra (US)" userId="7fb660fd-47b3-48cb-bc99-2d91d2beec93" providerId="ADAL" clId="{029D5E66-C817-403D-98A8-42C8A33C0A64}" dt="2022-08-10T15:49:47.603" v="782" actId="1076"/>
            <ac:spMkLst>
              <pc:docMk/>
              <pc:sldMasterMk cId="1411314062" sldId="2147483744"/>
              <pc:sldLayoutMk cId="3845042080" sldId="2147483751"/>
              <ac:spMk id="4" creationId="{00000000-0000-0000-0000-000000000000}"/>
            </ac:spMkLst>
          </pc:spChg>
        </pc:sldLayoutChg>
      </pc:sldMasterChg>
    </pc:docChg>
  </pc:docChgLst>
  <pc:docChgLst>
    <pc:chgData name="V Rajan Raju (US)" userId="S::v.rajan.kumar.raju@pwc.com::43559ad5-8d1c-495b-9bd2-eba6e15364c5" providerId="AD" clId="Web-{E97B1C13-D168-898B-DDD3-7EEB35261643}"/>
    <pc:docChg chg="modSld">
      <pc:chgData name="V Rajan Raju (US)" userId="S::v.rajan.kumar.raju@pwc.com::43559ad5-8d1c-495b-9bd2-eba6e15364c5" providerId="AD" clId="Web-{E97B1C13-D168-898B-DDD3-7EEB35261643}" dt="2022-08-10T17:07:14.060" v="133" actId="1076"/>
      <pc:docMkLst>
        <pc:docMk/>
      </pc:docMkLst>
      <pc:sldChg chg="modSp">
        <pc:chgData name="V Rajan Raju (US)" userId="S::v.rajan.kumar.raju@pwc.com::43559ad5-8d1c-495b-9bd2-eba6e15364c5" providerId="AD" clId="Web-{E97B1C13-D168-898B-DDD3-7EEB35261643}" dt="2022-08-10T16:58:13.591" v="52" actId="20577"/>
        <pc:sldMkLst>
          <pc:docMk/>
          <pc:sldMk cId="1490288447" sldId="259"/>
        </pc:sldMkLst>
        <pc:spChg chg="mod">
          <ac:chgData name="V Rajan Raju (US)" userId="S::v.rajan.kumar.raju@pwc.com::43559ad5-8d1c-495b-9bd2-eba6e15364c5" providerId="AD" clId="Web-{E97B1C13-D168-898B-DDD3-7EEB35261643}" dt="2022-08-10T16:58:13.591" v="52" actId="20577"/>
          <ac:spMkLst>
            <pc:docMk/>
            <pc:sldMk cId="1490288447" sldId="259"/>
            <ac:spMk id="5" creationId="{4AF2C613-7B4E-4A1E-B177-57E7FA2BECE2}"/>
          </ac:spMkLst>
        </pc:spChg>
      </pc:sldChg>
      <pc:sldChg chg="modSp">
        <pc:chgData name="V Rajan Raju (US)" userId="S::v.rajan.kumar.raju@pwc.com::43559ad5-8d1c-495b-9bd2-eba6e15364c5" providerId="AD" clId="Web-{E97B1C13-D168-898B-DDD3-7EEB35261643}" dt="2022-08-10T17:02:05.176" v="96" actId="20577"/>
        <pc:sldMkLst>
          <pc:docMk/>
          <pc:sldMk cId="2000013608" sldId="260"/>
        </pc:sldMkLst>
        <pc:spChg chg="mod">
          <ac:chgData name="V Rajan Raju (US)" userId="S::v.rajan.kumar.raju@pwc.com::43559ad5-8d1c-495b-9bd2-eba6e15364c5" providerId="AD" clId="Web-{E97B1C13-D168-898B-DDD3-7EEB35261643}" dt="2022-08-10T17:02:05.176" v="96" actId="20577"/>
          <ac:spMkLst>
            <pc:docMk/>
            <pc:sldMk cId="2000013608" sldId="260"/>
            <ac:spMk id="2" creationId="{EEF2DCB0-7C19-4691-AA44-E6441023BAD4}"/>
          </ac:spMkLst>
        </pc:spChg>
        <pc:spChg chg="mod">
          <ac:chgData name="V Rajan Raju (US)" userId="S::v.rajan.kumar.raju@pwc.com::43559ad5-8d1c-495b-9bd2-eba6e15364c5" providerId="AD" clId="Web-{E97B1C13-D168-898B-DDD3-7EEB35261643}" dt="2022-08-10T17:01:30.472" v="80" actId="20577"/>
          <ac:spMkLst>
            <pc:docMk/>
            <pc:sldMk cId="2000013608" sldId="260"/>
            <ac:spMk id="7" creationId="{7A6D1F60-8910-4287-A292-3DEFCFDB389D}"/>
          </ac:spMkLst>
        </pc:spChg>
      </pc:sldChg>
      <pc:sldChg chg="modSp">
        <pc:chgData name="V Rajan Raju (US)" userId="S::v.rajan.kumar.raju@pwc.com::43559ad5-8d1c-495b-9bd2-eba6e15364c5" providerId="AD" clId="Web-{E97B1C13-D168-898B-DDD3-7EEB35261643}" dt="2022-08-10T16:58:02.497" v="37" actId="20577"/>
        <pc:sldMkLst>
          <pc:docMk/>
          <pc:sldMk cId="2358009779" sldId="268"/>
        </pc:sldMkLst>
        <pc:spChg chg="mod">
          <ac:chgData name="V Rajan Raju (US)" userId="S::v.rajan.kumar.raju@pwc.com::43559ad5-8d1c-495b-9bd2-eba6e15364c5" providerId="AD" clId="Web-{E97B1C13-D168-898B-DDD3-7EEB35261643}" dt="2022-08-10T16:58:02.497" v="37" actId="20577"/>
          <ac:spMkLst>
            <pc:docMk/>
            <pc:sldMk cId="2358009779" sldId="268"/>
            <ac:spMk id="2" creationId="{CDE9BCB6-4380-4034-9ADB-97F7961BE180}"/>
          </ac:spMkLst>
        </pc:spChg>
        <pc:picChg chg="mod">
          <ac:chgData name="V Rajan Raju (US)" userId="S::v.rajan.kumar.raju@pwc.com::43559ad5-8d1c-495b-9bd2-eba6e15364c5" providerId="AD" clId="Web-{E97B1C13-D168-898B-DDD3-7EEB35261643}" dt="2022-08-10T16:56:19.837" v="14"/>
          <ac:picMkLst>
            <pc:docMk/>
            <pc:sldMk cId="2358009779" sldId="268"/>
            <ac:picMk id="6" creationId="{0F70EAA8-8775-B4AE-8284-9E3ACCE53CA3}"/>
          </ac:picMkLst>
        </pc:picChg>
      </pc:sldChg>
      <pc:sldChg chg="modSp">
        <pc:chgData name="V Rajan Raju (US)" userId="S::v.rajan.kumar.raju@pwc.com::43559ad5-8d1c-495b-9bd2-eba6e15364c5" providerId="AD" clId="Web-{E97B1C13-D168-898B-DDD3-7EEB35261643}" dt="2022-08-10T17:05:20.822" v="127" actId="14100"/>
        <pc:sldMkLst>
          <pc:docMk/>
          <pc:sldMk cId="1141438310" sldId="273"/>
        </pc:sldMkLst>
        <pc:spChg chg="mod">
          <ac:chgData name="V Rajan Raju (US)" userId="S::v.rajan.kumar.raju@pwc.com::43559ad5-8d1c-495b-9bd2-eba6e15364c5" providerId="AD" clId="Web-{E97B1C13-D168-898B-DDD3-7EEB35261643}" dt="2022-08-10T17:04:39.977" v="125" actId="20577"/>
          <ac:spMkLst>
            <pc:docMk/>
            <pc:sldMk cId="1141438310" sldId="273"/>
            <ac:spMk id="16" creationId="{716DBBC5-CF92-4CE5-98D7-7BC6C8846AE7}"/>
          </ac:spMkLst>
        </pc:spChg>
        <pc:cxnChg chg="mod">
          <ac:chgData name="V Rajan Raju (US)" userId="S::v.rajan.kumar.raju@pwc.com::43559ad5-8d1c-495b-9bd2-eba6e15364c5" providerId="AD" clId="Web-{E97B1C13-D168-898B-DDD3-7EEB35261643}" dt="2022-08-10T17:05:20.822" v="127" actId="14100"/>
          <ac:cxnSpMkLst>
            <pc:docMk/>
            <pc:sldMk cId="1141438310" sldId="273"/>
            <ac:cxnSpMk id="7" creationId="{D96EC7F8-8848-E0C4-E2A2-F758E82B9EC6}"/>
          </ac:cxnSpMkLst>
        </pc:cxnChg>
      </pc:sldChg>
      <pc:sldChg chg="modSp">
        <pc:chgData name="V Rajan Raju (US)" userId="S::v.rajan.kumar.raju@pwc.com::43559ad5-8d1c-495b-9bd2-eba6e15364c5" providerId="AD" clId="Web-{E97B1C13-D168-898B-DDD3-7EEB35261643}" dt="2022-08-10T16:58:35.076" v="53" actId="1076"/>
        <pc:sldMkLst>
          <pc:docMk/>
          <pc:sldMk cId="227581761" sldId="274"/>
        </pc:sldMkLst>
        <pc:spChg chg="mod">
          <ac:chgData name="V Rajan Raju (US)" userId="S::v.rajan.kumar.raju@pwc.com::43559ad5-8d1c-495b-9bd2-eba6e15364c5" providerId="AD" clId="Web-{E97B1C13-D168-898B-DDD3-7EEB35261643}" dt="2022-08-10T16:58:35.076" v="53" actId="1076"/>
          <ac:spMkLst>
            <pc:docMk/>
            <pc:sldMk cId="227581761" sldId="274"/>
            <ac:spMk id="3" creationId="{0C95EFF4-AD8B-2FEA-EB14-579A284942C8}"/>
          </ac:spMkLst>
        </pc:spChg>
      </pc:sldChg>
      <pc:sldChg chg="modSp">
        <pc:chgData name="V Rajan Raju (US)" userId="S::v.rajan.kumar.raju@pwc.com::43559ad5-8d1c-495b-9bd2-eba6e15364c5" providerId="AD" clId="Web-{E97B1C13-D168-898B-DDD3-7EEB35261643}" dt="2022-08-10T16:58:52.936" v="55" actId="20577"/>
        <pc:sldMkLst>
          <pc:docMk/>
          <pc:sldMk cId="3775344399" sldId="276"/>
        </pc:sldMkLst>
        <pc:spChg chg="mod">
          <ac:chgData name="V Rajan Raju (US)" userId="S::v.rajan.kumar.raju@pwc.com::43559ad5-8d1c-495b-9bd2-eba6e15364c5" providerId="AD" clId="Web-{E97B1C13-D168-898B-DDD3-7EEB35261643}" dt="2022-08-10T16:53:21.894" v="5" actId="1076"/>
          <ac:spMkLst>
            <pc:docMk/>
            <pc:sldMk cId="3775344399" sldId="276"/>
            <ac:spMk id="2" creationId="{EB8BD88B-1885-B465-8308-F4E0AA049FD7}"/>
          </ac:spMkLst>
        </pc:spChg>
        <pc:spChg chg="mod">
          <ac:chgData name="V Rajan Raju (US)" userId="S::v.rajan.kumar.raju@pwc.com::43559ad5-8d1c-495b-9bd2-eba6e15364c5" providerId="AD" clId="Web-{E97B1C13-D168-898B-DDD3-7EEB35261643}" dt="2022-08-10T16:58:52.936" v="55" actId="20577"/>
          <ac:spMkLst>
            <pc:docMk/>
            <pc:sldMk cId="3775344399" sldId="276"/>
            <ac:spMk id="7" creationId="{46199208-4225-24F1-844B-07C6F4D413F1}"/>
          </ac:spMkLst>
        </pc:spChg>
      </pc:sldChg>
      <pc:sldChg chg="modSp">
        <pc:chgData name="V Rajan Raju (US)" userId="S::v.rajan.kumar.raju@pwc.com::43559ad5-8d1c-495b-9bd2-eba6e15364c5" providerId="AD" clId="Web-{E97B1C13-D168-898B-DDD3-7EEB35261643}" dt="2022-08-10T17:07:14.060" v="133" actId="1076"/>
        <pc:sldMkLst>
          <pc:docMk/>
          <pc:sldMk cId="2728490248" sldId="277"/>
        </pc:sldMkLst>
        <pc:spChg chg="mod">
          <ac:chgData name="V Rajan Raju (US)" userId="S::v.rajan.kumar.raju@pwc.com::43559ad5-8d1c-495b-9bd2-eba6e15364c5" providerId="AD" clId="Web-{E97B1C13-D168-898B-DDD3-7EEB35261643}" dt="2022-08-10T17:07:14.060" v="133" actId="1076"/>
          <ac:spMkLst>
            <pc:docMk/>
            <pc:sldMk cId="2728490248" sldId="277"/>
            <ac:spMk id="2" creationId="{EB8BD88B-1885-B465-8308-F4E0AA049FD7}"/>
          </ac:spMkLst>
        </pc:spChg>
      </pc:sldChg>
      <pc:sldChg chg="modSp">
        <pc:chgData name="V Rajan Raju (US)" userId="S::v.rajan.kumar.raju@pwc.com::43559ad5-8d1c-495b-9bd2-eba6e15364c5" providerId="AD" clId="Web-{E97B1C13-D168-898B-DDD3-7EEB35261643}" dt="2022-08-10T16:53:32.410" v="9" actId="14100"/>
        <pc:sldMkLst>
          <pc:docMk/>
          <pc:sldMk cId="2539444565" sldId="278"/>
        </pc:sldMkLst>
        <pc:spChg chg="mod">
          <ac:chgData name="V Rajan Raju (US)" userId="S::v.rajan.kumar.raju@pwc.com::43559ad5-8d1c-495b-9bd2-eba6e15364c5" providerId="AD" clId="Web-{E97B1C13-D168-898B-DDD3-7EEB35261643}" dt="2022-08-10T16:53:32.410" v="9" actId="14100"/>
          <ac:spMkLst>
            <pc:docMk/>
            <pc:sldMk cId="2539444565" sldId="278"/>
            <ac:spMk id="3" creationId="{6F7E2E1C-685A-A3BE-EF23-FE04A917E855}"/>
          </ac:spMkLst>
        </pc:spChg>
      </pc:sldChg>
      <pc:sldChg chg="modSp">
        <pc:chgData name="V Rajan Raju (US)" userId="S::v.rajan.kumar.raju@pwc.com::43559ad5-8d1c-495b-9bd2-eba6e15364c5" providerId="AD" clId="Web-{E97B1C13-D168-898B-DDD3-7EEB35261643}" dt="2022-08-10T16:59:12.546" v="59" actId="20577"/>
        <pc:sldMkLst>
          <pc:docMk/>
          <pc:sldMk cId="3112965234" sldId="284"/>
        </pc:sldMkLst>
        <pc:spChg chg="mod">
          <ac:chgData name="V Rajan Raju (US)" userId="S::v.rajan.kumar.raju@pwc.com::43559ad5-8d1c-495b-9bd2-eba6e15364c5" providerId="AD" clId="Web-{E97B1C13-D168-898B-DDD3-7EEB35261643}" dt="2022-08-10T16:59:12.546" v="59" actId="20577"/>
          <ac:spMkLst>
            <pc:docMk/>
            <pc:sldMk cId="3112965234" sldId="284"/>
            <ac:spMk id="4" creationId="{AEDDD6A9-D015-7227-9AEA-67E7CEFAF702}"/>
          </ac:spMkLst>
        </pc:spChg>
      </pc:sldChg>
      <pc:sldChg chg="addSp modSp">
        <pc:chgData name="V Rajan Raju (US)" userId="S::v.rajan.kumar.raju@pwc.com::43559ad5-8d1c-495b-9bd2-eba6e15364c5" providerId="AD" clId="Web-{E97B1C13-D168-898B-DDD3-7EEB35261643}" dt="2022-08-10T17:00:27.923" v="77" actId="1076"/>
        <pc:sldMkLst>
          <pc:docMk/>
          <pc:sldMk cId="3346492538" sldId="287"/>
        </pc:sldMkLst>
        <pc:spChg chg="add mod">
          <ac:chgData name="V Rajan Raju (US)" userId="S::v.rajan.kumar.raju@pwc.com::43559ad5-8d1c-495b-9bd2-eba6e15364c5" providerId="AD" clId="Web-{E97B1C13-D168-898B-DDD3-7EEB35261643}" dt="2022-08-10T17:00:27.923" v="77" actId="1076"/>
          <ac:spMkLst>
            <pc:docMk/>
            <pc:sldMk cId="3346492538" sldId="287"/>
            <ac:spMk id="3" creationId="{B4C7404B-56B0-A9A7-D930-211627EA6EF4}"/>
          </ac:spMkLst>
        </pc:spChg>
      </pc:sldChg>
      <pc:sldChg chg="modSp">
        <pc:chgData name="V Rajan Raju (US)" userId="S::v.rajan.kumar.raju@pwc.com::43559ad5-8d1c-495b-9bd2-eba6e15364c5" providerId="AD" clId="Web-{E97B1C13-D168-898B-DDD3-7EEB35261643}" dt="2022-08-10T16:57:08.292" v="15"/>
        <pc:sldMkLst>
          <pc:docMk/>
          <pc:sldMk cId="775982419" sldId="288"/>
        </pc:sldMkLst>
        <pc:picChg chg="mod">
          <ac:chgData name="V Rajan Raju (US)" userId="S::v.rajan.kumar.raju@pwc.com::43559ad5-8d1c-495b-9bd2-eba6e15364c5" providerId="AD" clId="Web-{E97B1C13-D168-898B-DDD3-7EEB35261643}" dt="2022-08-10T16:57:08.292" v="15"/>
          <ac:picMkLst>
            <pc:docMk/>
            <pc:sldMk cId="775982419" sldId="288"/>
            <ac:picMk id="25" creationId="{C037D188-3B06-BDC7-581B-5DCE6841ED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892055-7476-4310-B10F-83CB635E22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FB5761C-0A2D-4FE8-A04A-C8AE6D64E6F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F1474-F00E-4458-83E1-D76E590C5D23}" type="datetimeFigureOut">
              <a:rPr lang="en-GB" smtClean="0"/>
              <a:t>10/08/2022</a:t>
            </a:fld>
            <a:endParaRPr lang="en-GB"/>
          </a:p>
        </p:txBody>
      </p:sp>
      <p:sp>
        <p:nvSpPr>
          <p:cNvPr id="4" name="Slide Image Placeholder 3">
            <a:extLst>
              <a:ext uri="{FF2B5EF4-FFF2-40B4-BE49-F238E27FC236}">
                <a16:creationId xmlns:a16="http://schemas.microsoft.com/office/drawing/2014/main" id="{5E503944-895E-4901-B77A-62DB6FF9D7F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a:extLst>
              <a:ext uri="{FF2B5EF4-FFF2-40B4-BE49-F238E27FC236}">
                <a16:creationId xmlns:a16="http://schemas.microsoft.com/office/drawing/2014/main" id="{106170DE-EC71-4F67-A03D-95A85534CB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2437F6B1-47CA-4682-B83D-9E9E85F025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a:extLst>
              <a:ext uri="{FF2B5EF4-FFF2-40B4-BE49-F238E27FC236}">
                <a16:creationId xmlns:a16="http://schemas.microsoft.com/office/drawing/2014/main" id="{95B4F951-7F0A-4999-A86B-FAFEB4FFBBD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06F9C-FE7A-45B6-B42D-64D8CB276C27}"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2FC12A-8657-4C94-8A9A-97F31E89CDE8}" type="datetime1">
              <a:rPr lang="en-GB" smtClean="0"/>
              <a:t>10/08/2022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85FB2B7-2E0A-4CFE-8241-E45A20F8A88E}" type="slidenum">
              <a:rPr lang="en-GB" smtClean="0"/>
              <a:t>‹#›</a:t>
            </a:fld>
            <a:endParaRPr lang="en-GB"/>
          </a:p>
        </p:txBody>
      </p:sp>
    </p:spTree>
    <p:extLst>
      <p:ext uri="{BB962C8B-B14F-4D97-AF65-F5344CB8AC3E}">
        <p14:creationId xmlns:p14="http://schemas.microsoft.com/office/powerpoint/2010/main" val="162803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42865E-4446-42C8-AE63-0738DCF373CF}" type="datetime1">
              <a:rPr lang="en-GB" smtClean="0"/>
              <a:t>10/08/2022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405642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AA8DE2D-9414-4452-99F1-D523970C0866}" type="datetime1">
              <a:rPr lang="en-GB" smtClean="0"/>
              <a:t>10/08/2022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85FB2B7-2E0A-4CFE-8241-E45A20F8A88E}" type="slidenum">
              <a:rPr lang="en-GB" smtClean="0"/>
              <a:t>‹#›</a:t>
            </a:fld>
            <a:endParaRPr lang="en-GB"/>
          </a:p>
        </p:txBody>
      </p:sp>
    </p:spTree>
    <p:extLst>
      <p:ext uri="{BB962C8B-B14F-4D97-AF65-F5344CB8AC3E}">
        <p14:creationId xmlns:p14="http://schemas.microsoft.com/office/powerpoint/2010/main" val="247989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E6248-7F7F-4DCF-B317-EC96BDB58AFE}" type="datetime1">
              <a:rPr lang="en-GB" smtClean="0"/>
              <a:t>10/08/2022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191710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9FA7436-31E5-40BB-809D-FE722776915D}" type="datetime1">
              <a:rPr lang="en-GB" smtClean="0"/>
              <a:t>10/08/2022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85FB2B7-2E0A-4CFE-8241-E45A20F8A88E}" type="slidenum">
              <a:rPr lang="en-GB" smtClean="0"/>
              <a:t>‹#›</a:t>
            </a:fld>
            <a:endParaRPr lang="en-GB"/>
          </a:p>
        </p:txBody>
      </p:sp>
    </p:spTree>
    <p:extLst>
      <p:ext uri="{BB962C8B-B14F-4D97-AF65-F5344CB8AC3E}">
        <p14:creationId xmlns:p14="http://schemas.microsoft.com/office/powerpoint/2010/main" val="31188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18FC6D-E379-4C99-9A05-5E1EE785EC52}" type="datetime1">
              <a:rPr lang="en-GB" smtClean="0"/>
              <a:t>10/08/2022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368482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F4E3F2-6541-4EB0-A7F5-21E9526EDB6C}" type="datetime1">
              <a:rPr lang="en-GB" smtClean="0"/>
              <a:t>10/08/2022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373868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E017F35-6D85-45FE-A635-237DE2BA81BA}" type="datetime1">
              <a:rPr lang="en-GB" smtClean="0"/>
              <a:t>10/08/2022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15555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01EEB-716F-4037-8E04-E0F530E5250A}" type="datetime1">
              <a:rPr lang="en-GB" smtClean="0"/>
              <a:t>10/08/2022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11139490" y="6492875"/>
            <a:ext cx="1052510" cy="365125"/>
          </a:xfrm>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384504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B4FA6EA-F6A5-450B-B03C-7366A52726C5}" type="datetime1">
              <a:rPr lang="en-GB" smtClean="0"/>
              <a:t>10/08/2022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85FB2B7-2E0A-4CFE-8241-E45A20F8A88E}" type="slidenum">
              <a:rPr lang="en-GB" smtClean="0"/>
              <a:t>‹#›</a:t>
            </a:fld>
            <a:endParaRPr lang="en-GB"/>
          </a:p>
        </p:txBody>
      </p:sp>
    </p:spTree>
    <p:extLst>
      <p:ext uri="{BB962C8B-B14F-4D97-AF65-F5344CB8AC3E}">
        <p14:creationId xmlns:p14="http://schemas.microsoft.com/office/powerpoint/2010/main" val="225070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C0517-A082-461B-AE21-688FB72B1DC8}" type="datetime1">
              <a:rPr lang="en-GB" smtClean="0"/>
              <a:t>10/08/2022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5FB2B7-2E0A-4CFE-8241-E45A20F8A88E}" type="slidenum">
              <a:rPr lang="en-GB" smtClean="0"/>
              <a:t>‹#›</a:t>
            </a:fld>
            <a:endParaRPr lang="en-GB"/>
          </a:p>
        </p:txBody>
      </p:sp>
    </p:spTree>
    <p:extLst>
      <p:ext uri="{BB962C8B-B14F-4D97-AF65-F5344CB8AC3E}">
        <p14:creationId xmlns:p14="http://schemas.microsoft.com/office/powerpoint/2010/main" val="56556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BDAE52D-7F63-47C3-A444-92AC7398599D}" type="datetime1">
              <a:rPr lang="en-GB" smtClean="0"/>
              <a:t>10/08/2022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85FB2B7-2E0A-4CFE-8241-E45A20F8A88E}"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13140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0883F11E-ECB3-4046-A121-A45C6FF63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ey">
            <a:extLst>
              <a:ext uri="{FF2B5EF4-FFF2-40B4-BE49-F238E27FC236}">
                <a16:creationId xmlns:a16="http://schemas.microsoft.com/office/drawing/2014/main" id="{D7A70A6A-A28D-E464-DB64-1539FA1747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949" y="1047665"/>
            <a:ext cx="4984740" cy="4984740"/>
          </a:xfrm>
          <a:prstGeom prst="rect">
            <a:avLst/>
          </a:prstGeom>
        </p:spPr>
      </p:pic>
      <p:sp>
        <p:nvSpPr>
          <p:cNvPr id="14" name="Rectangle 13">
            <a:extLst>
              <a:ext uri="{FF2B5EF4-FFF2-40B4-BE49-F238E27FC236}">
                <a16:creationId xmlns:a16="http://schemas.microsoft.com/office/drawing/2014/main" id="{7B28B346-1639-4F05-9EBC-808A9DC66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7E3B29-B476-413A-A7B7-D9BFFD6B684C}"/>
              </a:ext>
            </a:extLst>
          </p:cNvPr>
          <p:cNvSpPr>
            <a:spLocks noGrp="1"/>
          </p:cNvSpPr>
          <p:nvPr>
            <p:ph type="ctrTitle"/>
          </p:nvPr>
        </p:nvSpPr>
        <p:spPr>
          <a:xfrm>
            <a:off x="7261934" y="1419225"/>
            <a:ext cx="4115917" cy="2085869"/>
          </a:xfrm>
        </p:spPr>
        <p:txBody>
          <a:bodyPr>
            <a:normAutofit/>
          </a:bodyPr>
          <a:lstStyle/>
          <a:p>
            <a:r>
              <a:rPr lang="en-GB">
                <a:solidFill>
                  <a:srgbClr val="FFFFFF"/>
                </a:solidFill>
              </a:rPr>
              <a:t>Lending Club Case Study</a:t>
            </a:r>
          </a:p>
        </p:txBody>
      </p:sp>
      <p:sp>
        <p:nvSpPr>
          <p:cNvPr id="3" name="Subtitle 2">
            <a:extLst>
              <a:ext uri="{FF2B5EF4-FFF2-40B4-BE49-F238E27FC236}">
                <a16:creationId xmlns:a16="http://schemas.microsoft.com/office/drawing/2014/main" id="{FB346653-DDA0-41A2-B4C5-B4C8D05478C9}"/>
              </a:ext>
            </a:extLst>
          </p:cNvPr>
          <p:cNvSpPr>
            <a:spLocks noGrp="1"/>
          </p:cNvSpPr>
          <p:nvPr>
            <p:ph type="subTitle" idx="1"/>
          </p:nvPr>
        </p:nvSpPr>
        <p:spPr>
          <a:xfrm>
            <a:off x="7261934" y="3505095"/>
            <a:ext cx="4115917" cy="1733655"/>
          </a:xfrm>
        </p:spPr>
        <p:txBody>
          <a:bodyPr>
            <a:normAutofit/>
          </a:bodyPr>
          <a:lstStyle/>
          <a:p>
            <a:r>
              <a:rPr lang="en-GB">
                <a:solidFill>
                  <a:srgbClr val="EBEBEB"/>
                </a:solidFill>
              </a:rPr>
              <a:t>Satyajit Mahapatra</a:t>
            </a:r>
          </a:p>
          <a:p>
            <a:r>
              <a:rPr lang="en-GB">
                <a:solidFill>
                  <a:srgbClr val="EBEBEB"/>
                </a:solidFill>
              </a:rPr>
              <a:t>V </a:t>
            </a:r>
            <a:r>
              <a:rPr lang="en-GB" err="1">
                <a:solidFill>
                  <a:srgbClr val="EBEBEB"/>
                </a:solidFill>
              </a:rPr>
              <a:t>Rajan</a:t>
            </a:r>
            <a:r>
              <a:rPr lang="en-GB">
                <a:solidFill>
                  <a:srgbClr val="EBEBEB"/>
                </a:solidFill>
              </a:rPr>
              <a:t> Kumar Raju</a:t>
            </a:r>
          </a:p>
          <a:p>
            <a:endParaRPr lang="en-GB">
              <a:solidFill>
                <a:srgbClr val="EBEBEB"/>
              </a:solidFill>
            </a:endParaRPr>
          </a:p>
          <a:p>
            <a:r>
              <a:rPr lang="en-GB">
                <a:solidFill>
                  <a:srgbClr val="EBEBEB"/>
                </a:solidFill>
              </a:rPr>
              <a:t>Course 2: Statistics EssentiaLs</a:t>
            </a:r>
          </a:p>
        </p:txBody>
      </p:sp>
      <p:sp>
        <p:nvSpPr>
          <p:cNvPr id="11" name="Rectangle 15">
            <a:extLst>
              <a:ext uri="{FF2B5EF4-FFF2-40B4-BE49-F238E27FC236}">
                <a16:creationId xmlns:a16="http://schemas.microsoft.com/office/drawing/2014/main" id="{5CF77191-9839-40D9-B04E-85DF01BB0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7">
            <a:extLst>
              <a:ext uri="{FF2B5EF4-FFF2-40B4-BE49-F238E27FC236}">
                <a16:creationId xmlns:a16="http://schemas.microsoft.com/office/drawing/2014/main" id="{BF007B11-F4C3-4A9E-AAA8-D52C8C1AD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71D0F6C-C993-4E97-A103-9448E35FE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2208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4E559-B22F-4682-96A5-F600F9A9AE98}"/>
              </a:ext>
            </a:extLst>
          </p:cNvPr>
          <p:cNvSpPr txBox="1"/>
          <p:nvPr/>
        </p:nvSpPr>
        <p:spPr>
          <a:xfrm>
            <a:off x="366944" y="160557"/>
            <a:ext cx="11825056" cy="369332"/>
          </a:xfrm>
          <a:prstGeom prst="rect">
            <a:avLst/>
          </a:prstGeom>
          <a:noFill/>
        </p:spPr>
        <p:txBody>
          <a:bodyPr wrap="square" lIns="91440" tIns="45720" rIns="91440" bIns="45720" rtlCol="0" anchor="t">
            <a:spAutoFit/>
          </a:bodyPr>
          <a:lstStyle/>
          <a:p>
            <a:pPr algn="ctr"/>
            <a:endParaRPr lang="en-GB"/>
          </a:p>
        </p:txBody>
      </p:sp>
      <p:pic>
        <p:nvPicPr>
          <p:cNvPr id="7" name="Picture 6">
            <a:extLst>
              <a:ext uri="{FF2B5EF4-FFF2-40B4-BE49-F238E27FC236}">
                <a16:creationId xmlns:a16="http://schemas.microsoft.com/office/drawing/2014/main" id="{DE40870F-4CB5-465D-A343-D41AED8A30FB}"/>
              </a:ext>
            </a:extLst>
          </p:cNvPr>
          <p:cNvPicPr>
            <a:picLocks noChangeAspect="1"/>
          </p:cNvPicPr>
          <p:nvPr/>
        </p:nvPicPr>
        <p:blipFill>
          <a:blip r:embed="rId2"/>
          <a:stretch>
            <a:fillRect/>
          </a:stretch>
        </p:blipFill>
        <p:spPr>
          <a:xfrm>
            <a:off x="97663" y="1972581"/>
            <a:ext cx="3896097" cy="2054512"/>
          </a:xfrm>
          <a:prstGeom prst="rect">
            <a:avLst/>
          </a:prstGeom>
        </p:spPr>
      </p:pic>
      <p:pic>
        <p:nvPicPr>
          <p:cNvPr id="9" name="Picture 8">
            <a:extLst>
              <a:ext uri="{FF2B5EF4-FFF2-40B4-BE49-F238E27FC236}">
                <a16:creationId xmlns:a16="http://schemas.microsoft.com/office/drawing/2014/main" id="{26776701-465A-4D88-9D30-A378F8D7864D}"/>
              </a:ext>
            </a:extLst>
          </p:cNvPr>
          <p:cNvPicPr>
            <a:picLocks noChangeAspect="1"/>
          </p:cNvPicPr>
          <p:nvPr/>
        </p:nvPicPr>
        <p:blipFill>
          <a:blip r:embed="rId3"/>
          <a:stretch>
            <a:fillRect/>
          </a:stretch>
        </p:blipFill>
        <p:spPr>
          <a:xfrm>
            <a:off x="4209849" y="1976905"/>
            <a:ext cx="3790507" cy="2042383"/>
          </a:xfrm>
          <a:prstGeom prst="rect">
            <a:avLst/>
          </a:prstGeom>
        </p:spPr>
      </p:pic>
      <p:pic>
        <p:nvPicPr>
          <p:cNvPr id="11" name="Picture 10">
            <a:extLst>
              <a:ext uri="{FF2B5EF4-FFF2-40B4-BE49-F238E27FC236}">
                <a16:creationId xmlns:a16="http://schemas.microsoft.com/office/drawing/2014/main" id="{FDA29D0B-9223-42F6-910B-D2CAF486BBBE}"/>
              </a:ext>
            </a:extLst>
          </p:cNvPr>
          <p:cNvPicPr>
            <a:picLocks noChangeAspect="1"/>
          </p:cNvPicPr>
          <p:nvPr/>
        </p:nvPicPr>
        <p:blipFill>
          <a:blip r:embed="rId4"/>
          <a:stretch>
            <a:fillRect/>
          </a:stretch>
        </p:blipFill>
        <p:spPr>
          <a:xfrm>
            <a:off x="8381035" y="1872503"/>
            <a:ext cx="3711033" cy="2317382"/>
          </a:xfrm>
          <a:prstGeom prst="rect">
            <a:avLst/>
          </a:prstGeom>
        </p:spPr>
      </p:pic>
      <p:pic>
        <p:nvPicPr>
          <p:cNvPr id="17" name="Picture 16">
            <a:extLst>
              <a:ext uri="{FF2B5EF4-FFF2-40B4-BE49-F238E27FC236}">
                <a16:creationId xmlns:a16="http://schemas.microsoft.com/office/drawing/2014/main" id="{0307C136-42BA-4C7B-A057-E1F0BF4DDA66}"/>
              </a:ext>
            </a:extLst>
          </p:cNvPr>
          <p:cNvPicPr>
            <a:picLocks noChangeAspect="1"/>
          </p:cNvPicPr>
          <p:nvPr/>
        </p:nvPicPr>
        <p:blipFill>
          <a:blip r:embed="rId5"/>
          <a:stretch>
            <a:fillRect/>
          </a:stretch>
        </p:blipFill>
        <p:spPr>
          <a:xfrm>
            <a:off x="75130" y="4189885"/>
            <a:ext cx="4032361" cy="2599297"/>
          </a:xfrm>
          <a:prstGeom prst="rect">
            <a:avLst/>
          </a:prstGeom>
        </p:spPr>
      </p:pic>
      <p:pic>
        <p:nvPicPr>
          <p:cNvPr id="19" name="Picture 18">
            <a:extLst>
              <a:ext uri="{FF2B5EF4-FFF2-40B4-BE49-F238E27FC236}">
                <a16:creationId xmlns:a16="http://schemas.microsoft.com/office/drawing/2014/main" id="{A7248528-6137-4F2E-816A-B42D79D99BFE}"/>
              </a:ext>
            </a:extLst>
          </p:cNvPr>
          <p:cNvPicPr>
            <a:picLocks noChangeAspect="1"/>
          </p:cNvPicPr>
          <p:nvPr/>
        </p:nvPicPr>
        <p:blipFill rotWithShape="1">
          <a:blip r:embed="rId6"/>
          <a:srcRect t="5161"/>
          <a:stretch/>
        </p:blipFill>
        <p:spPr>
          <a:xfrm>
            <a:off x="4107491" y="4189885"/>
            <a:ext cx="4245432" cy="2599297"/>
          </a:xfrm>
          <a:prstGeom prst="rect">
            <a:avLst/>
          </a:prstGeom>
        </p:spPr>
      </p:pic>
      <p:pic>
        <p:nvPicPr>
          <p:cNvPr id="21" name="Picture 20">
            <a:extLst>
              <a:ext uri="{FF2B5EF4-FFF2-40B4-BE49-F238E27FC236}">
                <a16:creationId xmlns:a16="http://schemas.microsoft.com/office/drawing/2014/main" id="{A257C912-2434-4C82-A59F-119E1CEF8C75}"/>
              </a:ext>
            </a:extLst>
          </p:cNvPr>
          <p:cNvPicPr>
            <a:picLocks noChangeAspect="1"/>
          </p:cNvPicPr>
          <p:nvPr/>
        </p:nvPicPr>
        <p:blipFill>
          <a:blip r:embed="rId7"/>
          <a:stretch>
            <a:fillRect/>
          </a:stretch>
        </p:blipFill>
        <p:spPr>
          <a:xfrm>
            <a:off x="8352923" y="4189885"/>
            <a:ext cx="3566617" cy="2599297"/>
          </a:xfrm>
          <a:prstGeom prst="rect">
            <a:avLst/>
          </a:prstGeom>
        </p:spPr>
      </p:pic>
      <p:sp>
        <p:nvSpPr>
          <p:cNvPr id="2" name="TextBox 1">
            <a:extLst>
              <a:ext uri="{FF2B5EF4-FFF2-40B4-BE49-F238E27FC236}">
                <a16:creationId xmlns:a16="http://schemas.microsoft.com/office/drawing/2014/main" id="{FC8F968F-48B8-BB49-833A-6CDEC14C77F7}"/>
              </a:ext>
            </a:extLst>
          </p:cNvPr>
          <p:cNvSpPr txBox="1"/>
          <p:nvPr/>
        </p:nvSpPr>
        <p:spPr>
          <a:xfrm>
            <a:off x="466365" y="709432"/>
            <a:ext cx="10810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FFFF"/>
              </a:solidFill>
            </a:endParaRPr>
          </a:p>
          <a:p>
            <a:r>
              <a:rPr lang="en-US">
                <a:solidFill>
                  <a:srgbClr val="FFFFFF"/>
                </a:solidFill>
              </a:rPr>
              <a:t>The loan status was evaluated across multiple categorical and continuous variables to understand the spread and impact of each variable on the loan status.</a:t>
            </a:r>
            <a:endParaRPr lang="en-US"/>
          </a:p>
        </p:txBody>
      </p:sp>
      <p:sp>
        <p:nvSpPr>
          <p:cNvPr id="5" name="Slide Number Placeholder 4">
            <a:extLst>
              <a:ext uri="{FF2B5EF4-FFF2-40B4-BE49-F238E27FC236}">
                <a16:creationId xmlns:a16="http://schemas.microsoft.com/office/drawing/2014/main" id="{2E4E45BD-B31F-4C3B-B2A4-C3523F1AD025}"/>
              </a:ext>
            </a:extLst>
          </p:cNvPr>
          <p:cNvSpPr>
            <a:spLocks noGrp="1"/>
          </p:cNvSpPr>
          <p:nvPr>
            <p:ph type="sldNum" sz="quarter" idx="12"/>
          </p:nvPr>
        </p:nvSpPr>
        <p:spPr/>
        <p:txBody>
          <a:bodyPr/>
          <a:lstStyle/>
          <a:p>
            <a:fld id="{B85FB2B7-2E0A-4CFE-8241-E45A20F8A88E}" type="slidenum">
              <a:rPr lang="en-GB" smtClean="0"/>
              <a:t>10</a:t>
            </a:fld>
            <a:endParaRPr lang="en-GB"/>
          </a:p>
        </p:txBody>
      </p:sp>
    </p:spTree>
    <p:extLst>
      <p:ext uri="{BB962C8B-B14F-4D97-AF65-F5344CB8AC3E}">
        <p14:creationId xmlns:p14="http://schemas.microsoft.com/office/powerpoint/2010/main" val="352203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Segmented univariate analysis</a:t>
            </a:r>
          </a:p>
        </p:txBody>
      </p:sp>
      <p:sp useBgFill="1">
        <p:nvSpPr>
          <p:cNvPr id="57" name="Rectangle 5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iagnostic">
            <a:extLst>
              <a:ext uri="{FF2B5EF4-FFF2-40B4-BE49-F238E27FC236}">
                <a16:creationId xmlns:a16="http://schemas.microsoft.com/office/drawing/2014/main" id="{C037D188-3B06-BDC7-581B-5DCE6841E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1C19F423-6757-44FC-B361-0AA90A759A9F}"/>
              </a:ext>
            </a:extLst>
          </p:cNvPr>
          <p:cNvSpPr>
            <a:spLocks noGrp="1"/>
          </p:cNvSpPr>
          <p:nvPr>
            <p:ph type="sldNum" sz="quarter" idx="12"/>
          </p:nvPr>
        </p:nvSpPr>
        <p:spPr/>
        <p:txBody>
          <a:bodyPr/>
          <a:lstStyle/>
          <a:p>
            <a:fld id="{B85FB2B7-2E0A-4CFE-8241-E45A20F8A88E}" type="slidenum">
              <a:rPr lang="en-GB" smtClean="0"/>
              <a:t>11</a:t>
            </a:fld>
            <a:endParaRPr lang="en-GB"/>
          </a:p>
        </p:txBody>
      </p:sp>
    </p:spTree>
    <p:extLst>
      <p:ext uri="{BB962C8B-B14F-4D97-AF65-F5344CB8AC3E}">
        <p14:creationId xmlns:p14="http://schemas.microsoft.com/office/powerpoint/2010/main" val="167736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8" descr="Chart, bar chart&#10;&#10;Description automatically generated">
            <a:extLst>
              <a:ext uri="{FF2B5EF4-FFF2-40B4-BE49-F238E27FC236}">
                <a16:creationId xmlns:a16="http://schemas.microsoft.com/office/drawing/2014/main" id="{DB495BB3-1761-4C76-8F02-5DB2B936683D}"/>
              </a:ext>
            </a:extLst>
          </p:cNvPr>
          <p:cNvPicPr>
            <a:picLocks noChangeAspect="1"/>
          </p:cNvPicPr>
          <p:nvPr/>
        </p:nvPicPr>
        <p:blipFill>
          <a:blip r:embed="rId2"/>
          <a:stretch>
            <a:fillRect/>
          </a:stretch>
        </p:blipFill>
        <p:spPr>
          <a:xfrm>
            <a:off x="36799" y="3980683"/>
            <a:ext cx="11997998" cy="2781243"/>
          </a:xfrm>
          <a:prstGeom prst="rect">
            <a:avLst/>
          </a:prstGeom>
        </p:spPr>
      </p:pic>
      <p:sp>
        <p:nvSpPr>
          <p:cNvPr id="3" name="TextBox 2">
            <a:extLst>
              <a:ext uri="{FF2B5EF4-FFF2-40B4-BE49-F238E27FC236}">
                <a16:creationId xmlns:a16="http://schemas.microsoft.com/office/drawing/2014/main" id="{28FFB583-DA2F-39EE-7C14-1410A898DAAE}"/>
              </a:ext>
            </a:extLst>
          </p:cNvPr>
          <p:cNvSpPr txBox="1"/>
          <p:nvPr/>
        </p:nvSpPr>
        <p:spPr>
          <a:xfrm rot="10800000" flipV="1">
            <a:off x="157202" y="3444389"/>
            <a:ext cx="40744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Defaulting chances of a loan increases as we move from Grade A to Grade G.</a:t>
            </a:r>
          </a:p>
        </p:txBody>
      </p:sp>
      <p:pic>
        <p:nvPicPr>
          <p:cNvPr id="4" name="Picture 4" descr="Chart, bar chart, histogram&#10;&#10;Description automatically generated">
            <a:extLst>
              <a:ext uri="{FF2B5EF4-FFF2-40B4-BE49-F238E27FC236}">
                <a16:creationId xmlns:a16="http://schemas.microsoft.com/office/drawing/2014/main" id="{17AC96CB-F6C0-1AF0-FAB3-736CB25B3386}"/>
              </a:ext>
            </a:extLst>
          </p:cNvPr>
          <p:cNvPicPr>
            <a:picLocks noChangeAspect="1"/>
          </p:cNvPicPr>
          <p:nvPr/>
        </p:nvPicPr>
        <p:blipFill>
          <a:blip r:embed="rId3"/>
          <a:stretch>
            <a:fillRect/>
          </a:stretch>
        </p:blipFill>
        <p:spPr>
          <a:xfrm>
            <a:off x="157202" y="649031"/>
            <a:ext cx="3767139" cy="2688221"/>
          </a:xfrm>
          <a:prstGeom prst="rect">
            <a:avLst/>
          </a:prstGeom>
        </p:spPr>
      </p:pic>
      <p:pic>
        <p:nvPicPr>
          <p:cNvPr id="5" name="Picture 5" descr="Chart, bar chart&#10;&#10;Description automatically generated">
            <a:extLst>
              <a:ext uri="{FF2B5EF4-FFF2-40B4-BE49-F238E27FC236}">
                <a16:creationId xmlns:a16="http://schemas.microsoft.com/office/drawing/2014/main" id="{B946B5AC-9CC9-E839-FA2A-EDAAE99747FA}"/>
              </a:ext>
            </a:extLst>
          </p:cNvPr>
          <p:cNvPicPr>
            <a:picLocks noChangeAspect="1"/>
          </p:cNvPicPr>
          <p:nvPr/>
        </p:nvPicPr>
        <p:blipFill>
          <a:blip r:embed="rId4"/>
          <a:stretch>
            <a:fillRect/>
          </a:stretch>
        </p:blipFill>
        <p:spPr>
          <a:xfrm>
            <a:off x="8190418" y="735730"/>
            <a:ext cx="3844379" cy="2601522"/>
          </a:xfrm>
          <a:prstGeom prst="rect">
            <a:avLst/>
          </a:prstGeom>
        </p:spPr>
      </p:pic>
      <p:sp>
        <p:nvSpPr>
          <p:cNvPr id="6" name="TextBox 5">
            <a:extLst>
              <a:ext uri="{FF2B5EF4-FFF2-40B4-BE49-F238E27FC236}">
                <a16:creationId xmlns:a16="http://schemas.microsoft.com/office/drawing/2014/main" id="{105D572E-92A5-58DE-A632-7750815759A3}"/>
              </a:ext>
            </a:extLst>
          </p:cNvPr>
          <p:cNvSpPr txBox="1"/>
          <p:nvPr/>
        </p:nvSpPr>
        <p:spPr>
          <a:xfrm>
            <a:off x="8492089" y="3436922"/>
            <a:ext cx="3542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Longer duration loans are more likely to be charged off / defaulted.</a:t>
            </a:r>
          </a:p>
        </p:txBody>
      </p:sp>
      <p:sp>
        <p:nvSpPr>
          <p:cNvPr id="2" name="TextBox 1">
            <a:extLst>
              <a:ext uri="{FF2B5EF4-FFF2-40B4-BE49-F238E27FC236}">
                <a16:creationId xmlns:a16="http://schemas.microsoft.com/office/drawing/2014/main" id="{85E28424-B5FC-854B-A9AF-7775BBF22315}"/>
              </a:ext>
            </a:extLst>
          </p:cNvPr>
          <p:cNvSpPr txBox="1"/>
          <p:nvPr/>
        </p:nvSpPr>
        <p:spPr>
          <a:xfrm>
            <a:off x="4042172" y="53577"/>
            <a:ext cx="9072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Across Categorical Variables</a:t>
            </a:r>
          </a:p>
        </p:txBody>
      </p:sp>
      <p:sp>
        <p:nvSpPr>
          <p:cNvPr id="10" name="Slide Number Placeholder 9">
            <a:extLst>
              <a:ext uri="{FF2B5EF4-FFF2-40B4-BE49-F238E27FC236}">
                <a16:creationId xmlns:a16="http://schemas.microsoft.com/office/drawing/2014/main" id="{1A82CE14-13A5-451F-8E74-9D82EAFC0582}"/>
              </a:ext>
            </a:extLst>
          </p:cNvPr>
          <p:cNvSpPr>
            <a:spLocks noGrp="1"/>
          </p:cNvSpPr>
          <p:nvPr>
            <p:ph type="sldNum" sz="quarter" idx="12"/>
          </p:nvPr>
        </p:nvSpPr>
        <p:spPr/>
        <p:txBody>
          <a:bodyPr/>
          <a:lstStyle/>
          <a:p>
            <a:fld id="{B85FB2B7-2E0A-4CFE-8241-E45A20F8A88E}" type="slidenum">
              <a:rPr lang="en-GB" smtClean="0"/>
              <a:t>12</a:t>
            </a:fld>
            <a:endParaRPr lang="en-GB"/>
          </a:p>
        </p:txBody>
      </p:sp>
      <p:sp>
        <p:nvSpPr>
          <p:cNvPr id="16" name="TextBox 15">
            <a:extLst>
              <a:ext uri="{FF2B5EF4-FFF2-40B4-BE49-F238E27FC236}">
                <a16:creationId xmlns:a16="http://schemas.microsoft.com/office/drawing/2014/main" id="{716DBBC5-CF92-4CE5-98D7-7BC6C8846AE7}"/>
              </a:ext>
            </a:extLst>
          </p:cNvPr>
          <p:cNvSpPr txBox="1"/>
          <p:nvPr/>
        </p:nvSpPr>
        <p:spPr>
          <a:xfrm>
            <a:off x="4231681" y="3173019"/>
            <a:ext cx="4074478" cy="738664"/>
          </a:xfrm>
          <a:prstGeom prst="rect">
            <a:avLst/>
          </a:prstGeom>
          <a:noFill/>
        </p:spPr>
        <p:txBody>
          <a:bodyPr wrap="square" lIns="91440" tIns="45720" rIns="91440" bIns="45720" anchor="t">
            <a:spAutoFit/>
          </a:bodyPr>
          <a:lstStyle/>
          <a:p>
            <a:pPr>
              <a:spcBef>
                <a:spcPct val="20000"/>
              </a:spcBef>
              <a:spcAft>
                <a:spcPts val="600"/>
              </a:spcAft>
              <a:buClr>
                <a:schemeClr val="accent2"/>
              </a:buClr>
              <a:buSzPct val="92000"/>
            </a:pPr>
            <a:r>
              <a:rPr lang="en-US" sz="1400">
                <a:solidFill>
                  <a:schemeClr val="tx2"/>
                </a:solidFill>
              </a:rPr>
              <a:t>Small business purposed loans have at least 50% higher chances of defaulting as compared to any other loan purpose .</a:t>
            </a:r>
          </a:p>
        </p:txBody>
      </p:sp>
      <p:cxnSp>
        <p:nvCxnSpPr>
          <p:cNvPr id="7" name="Straight Arrow Connector 6">
            <a:extLst>
              <a:ext uri="{FF2B5EF4-FFF2-40B4-BE49-F238E27FC236}">
                <a16:creationId xmlns:a16="http://schemas.microsoft.com/office/drawing/2014/main" id="{D96EC7F8-8848-E0C4-E2A2-F758E82B9EC6}"/>
              </a:ext>
            </a:extLst>
          </p:cNvPr>
          <p:cNvCxnSpPr/>
          <p:nvPr/>
        </p:nvCxnSpPr>
        <p:spPr>
          <a:xfrm flipH="1">
            <a:off x="7732144" y="3640108"/>
            <a:ext cx="4073" cy="27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43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A1A44075-F048-D7B3-D0CB-2E8522C2206D}"/>
              </a:ext>
            </a:extLst>
          </p:cNvPr>
          <p:cNvPicPr>
            <a:picLocks noChangeAspect="1"/>
          </p:cNvPicPr>
          <p:nvPr/>
        </p:nvPicPr>
        <p:blipFill>
          <a:blip r:embed="rId2"/>
          <a:stretch>
            <a:fillRect/>
          </a:stretch>
        </p:blipFill>
        <p:spPr>
          <a:xfrm>
            <a:off x="7234366" y="1018063"/>
            <a:ext cx="4713623" cy="2979114"/>
          </a:xfrm>
          <a:prstGeom prst="rect">
            <a:avLst/>
          </a:prstGeom>
        </p:spPr>
      </p:pic>
      <p:sp>
        <p:nvSpPr>
          <p:cNvPr id="3" name="TextBox 2">
            <a:extLst>
              <a:ext uri="{FF2B5EF4-FFF2-40B4-BE49-F238E27FC236}">
                <a16:creationId xmlns:a16="http://schemas.microsoft.com/office/drawing/2014/main" id="{0C95EFF4-AD8B-2FEA-EB14-579A284942C8}"/>
              </a:ext>
            </a:extLst>
          </p:cNvPr>
          <p:cNvSpPr txBox="1"/>
          <p:nvPr/>
        </p:nvSpPr>
        <p:spPr>
          <a:xfrm>
            <a:off x="7560638" y="4186544"/>
            <a:ext cx="410510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Higher loan amounts have a higher tendency of defaulting</a:t>
            </a:r>
          </a:p>
        </p:txBody>
      </p:sp>
      <p:pic>
        <p:nvPicPr>
          <p:cNvPr id="4" name="Picture 4" descr="Chart, bar chart&#10;&#10;Description automatically generated">
            <a:extLst>
              <a:ext uri="{FF2B5EF4-FFF2-40B4-BE49-F238E27FC236}">
                <a16:creationId xmlns:a16="http://schemas.microsoft.com/office/drawing/2014/main" id="{6FBDBB4B-C0AB-D769-D0D4-67B46DE587F0}"/>
              </a:ext>
            </a:extLst>
          </p:cNvPr>
          <p:cNvPicPr>
            <a:picLocks noChangeAspect="1"/>
          </p:cNvPicPr>
          <p:nvPr/>
        </p:nvPicPr>
        <p:blipFill>
          <a:blip r:embed="rId3"/>
          <a:stretch>
            <a:fillRect/>
          </a:stretch>
        </p:blipFill>
        <p:spPr>
          <a:xfrm>
            <a:off x="361948" y="1042764"/>
            <a:ext cx="4052889" cy="2688221"/>
          </a:xfrm>
          <a:prstGeom prst="rect">
            <a:avLst/>
          </a:prstGeom>
        </p:spPr>
      </p:pic>
      <p:sp>
        <p:nvSpPr>
          <p:cNvPr id="5" name="TextBox 4">
            <a:extLst>
              <a:ext uri="{FF2B5EF4-FFF2-40B4-BE49-F238E27FC236}">
                <a16:creationId xmlns:a16="http://schemas.microsoft.com/office/drawing/2014/main" id="{5B14AEF1-8CDC-DFF3-0FBC-6D50514F9A3D}"/>
              </a:ext>
            </a:extLst>
          </p:cNvPr>
          <p:cNvSpPr txBox="1"/>
          <p:nvPr/>
        </p:nvSpPr>
        <p:spPr>
          <a:xfrm>
            <a:off x="4414837" y="1895917"/>
            <a:ext cx="22669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Lower the annual income higher becomes the chances of defaulting.</a:t>
            </a:r>
          </a:p>
        </p:txBody>
      </p:sp>
      <p:sp>
        <p:nvSpPr>
          <p:cNvPr id="7" name="TextBox 6">
            <a:extLst>
              <a:ext uri="{FF2B5EF4-FFF2-40B4-BE49-F238E27FC236}">
                <a16:creationId xmlns:a16="http://schemas.microsoft.com/office/drawing/2014/main" id="{EC469677-F8D2-E767-B974-C7FD72C3A9BB}"/>
              </a:ext>
            </a:extLst>
          </p:cNvPr>
          <p:cNvSpPr txBox="1"/>
          <p:nvPr/>
        </p:nvSpPr>
        <p:spPr>
          <a:xfrm>
            <a:off x="4349120" y="4897575"/>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Loans that are not repaid have a higher </a:t>
            </a:r>
            <a:r>
              <a:rPr lang="en-US" sz="1200" err="1"/>
              <a:t>dti</a:t>
            </a:r>
            <a:r>
              <a:rPr lang="en-US" sz="1200"/>
              <a:t>, meaning the ratio of the installments or EMI amount per month is higher for unpaid loans.</a:t>
            </a:r>
          </a:p>
        </p:txBody>
      </p:sp>
      <p:pic>
        <p:nvPicPr>
          <p:cNvPr id="8" name="Picture 8" descr="Chart, bar chart&#10;&#10;Description automatically generated">
            <a:extLst>
              <a:ext uri="{FF2B5EF4-FFF2-40B4-BE49-F238E27FC236}">
                <a16:creationId xmlns:a16="http://schemas.microsoft.com/office/drawing/2014/main" id="{D2D03749-B004-8F6C-516E-899E894032B4}"/>
              </a:ext>
            </a:extLst>
          </p:cNvPr>
          <p:cNvPicPr>
            <a:picLocks noChangeAspect="1"/>
          </p:cNvPicPr>
          <p:nvPr/>
        </p:nvPicPr>
        <p:blipFill>
          <a:blip r:embed="rId4"/>
          <a:stretch>
            <a:fillRect/>
          </a:stretch>
        </p:blipFill>
        <p:spPr>
          <a:xfrm>
            <a:off x="244011" y="3749839"/>
            <a:ext cx="4105109" cy="2944452"/>
          </a:xfrm>
          <a:prstGeom prst="rect">
            <a:avLst/>
          </a:prstGeom>
        </p:spPr>
      </p:pic>
      <p:sp>
        <p:nvSpPr>
          <p:cNvPr id="10" name="TextBox 9">
            <a:extLst>
              <a:ext uri="{FF2B5EF4-FFF2-40B4-BE49-F238E27FC236}">
                <a16:creationId xmlns:a16="http://schemas.microsoft.com/office/drawing/2014/main" id="{A86AACE9-74D8-225C-FE74-26FCACA2ACF6}"/>
              </a:ext>
            </a:extLst>
          </p:cNvPr>
          <p:cNvSpPr txBox="1"/>
          <p:nvPr/>
        </p:nvSpPr>
        <p:spPr>
          <a:xfrm>
            <a:off x="3676276" y="1787"/>
            <a:ext cx="90725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mj-lt"/>
              </a:rPr>
              <a:t>Across Continuous Variables</a:t>
            </a:r>
          </a:p>
        </p:txBody>
      </p:sp>
      <p:sp>
        <p:nvSpPr>
          <p:cNvPr id="9" name="Slide Number Placeholder 8">
            <a:extLst>
              <a:ext uri="{FF2B5EF4-FFF2-40B4-BE49-F238E27FC236}">
                <a16:creationId xmlns:a16="http://schemas.microsoft.com/office/drawing/2014/main" id="{DFD6BB1F-E172-46E8-99E0-0CC856C1537B}"/>
              </a:ext>
            </a:extLst>
          </p:cNvPr>
          <p:cNvSpPr>
            <a:spLocks noGrp="1"/>
          </p:cNvSpPr>
          <p:nvPr>
            <p:ph type="sldNum" sz="quarter" idx="12"/>
          </p:nvPr>
        </p:nvSpPr>
        <p:spPr/>
        <p:txBody>
          <a:bodyPr/>
          <a:lstStyle/>
          <a:p>
            <a:fld id="{B85FB2B7-2E0A-4CFE-8241-E45A20F8A88E}" type="slidenum">
              <a:rPr lang="en-GB" smtClean="0"/>
              <a:t>13</a:t>
            </a:fld>
            <a:endParaRPr lang="en-GB"/>
          </a:p>
        </p:txBody>
      </p:sp>
    </p:spTree>
    <p:extLst>
      <p:ext uri="{BB962C8B-B14F-4D97-AF65-F5344CB8AC3E}">
        <p14:creationId xmlns:p14="http://schemas.microsoft.com/office/powerpoint/2010/main" val="22758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Bivariate analysis</a:t>
            </a:r>
          </a:p>
        </p:txBody>
      </p:sp>
      <p:sp useBgFill="1">
        <p:nvSpPr>
          <p:cNvPr id="57" name="Rectangle 5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iagnostic">
            <a:extLst>
              <a:ext uri="{FF2B5EF4-FFF2-40B4-BE49-F238E27FC236}">
                <a16:creationId xmlns:a16="http://schemas.microsoft.com/office/drawing/2014/main" id="{C037D188-3B06-BDC7-581B-5DCE6841E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31EE16A9-A40F-4A4E-8B5B-AB5ED2FFBCA0}"/>
              </a:ext>
            </a:extLst>
          </p:cNvPr>
          <p:cNvSpPr>
            <a:spLocks noGrp="1"/>
          </p:cNvSpPr>
          <p:nvPr>
            <p:ph type="sldNum" sz="quarter" idx="12"/>
          </p:nvPr>
        </p:nvSpPr>
        <p:spPr/>
        <p:txBody>
          <a:bodyPr/>
          <a:lstStyle/>
          <a:p>
            <a:fld id="{B85FB2B7-2E0A-4CFE-8241-E45A20F8A88E}" type="slidenum">
              <a:rPr lang="en-GB" smtClean="0"/>
              <a:t>14</a:t>
            </a:fld>
            <a:endParaRPr lang="en-GB"/>
          </a:p>
        </p:txBody>
      </p:sp>
    </p:spTree>
    <p:extLst>
      <p:ext uri="{BB962C8B-B14F-4D97-AF65-F5344CB8AC3E}">
        <p14:creationId xmlns:p14="http://schemas.microsoft.com/office/powerpoint/2010/main" val="106800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BD88B-1885-B465-8308-F4E0AA049FD7}"/>
              </a:ext>
            </a:extLst>
          </p:cNvPr>
          <p:cNvSpPr txBox="1"/>
          <p:nvPr/>
        </p:nvSpPr>
        <p:spPr>
          <a:xfrm>
            <a:off x="-184785" y="91375"/>
            <a:ext cx="12695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Performing Bivariate analysis to further validate the insight "Higher Loan amount leads to Defaulting" </a:t>
            </a:r>
          </a:p>
        </p:txBody>
      </p:sp>
      <p:pic>
        <p:nvPicPr>
          <p:cNvPr id="4" name="Picture 4" descr="Chart&#10;&#10;Description automatically generated">
            <a:extLst>
              <a:ext uri="{FF2B5EF4-FFF2-40B4-BE49-F238E27FC236}">
                <a16:creationId xmlns:a16="http://schemas.microsoft.com/office/drawing/2014/main" id="{03C72535-C71F-0381-E7C0-9FCA7CDBFC3E}"/>
              </a:ext>
            </a:extLst>
          </p:cNvPr>
          <p:cNvPicPr>
            <a:picLocks noChangeAspect="1"/>
          </p:cNvPicPr>
          <p:nvPr/>
        </p:nvPicPr>
        <p:blipFill>
          <a:blip r:embed="rId2"/>
          <a:stretch>
            <a:fillRect/>
          </a:stretch>
        </p:blipFill>
        <p:spPr>
          <a:xfrm>
            <a:off x="411193" y="757742"/>
            <a:ext cx="11283351" cy="2826479"/>
          </a:xfrm>
          <a:prstGeom prst="rect">
            <a:avLst/>
          </a:prstGeom>
        </p:spPr>
      </p:pic>
      <p:sp>
        <p:nvSpPr>
          <p:cNvPr id="5" name="TextBox 4">
            <a:extLst>
              <a:ext uri="{FF2B5EF4-FFF2-40B4-BE49-F238E27FC236}">
                <a16:creationId xmlns:a16="http://schemas.microsoft.com/office/drawing/2014/main" id="{457D878D-50DE-34AD-3C05-703F04A6ED60}"/>
              </a:ext>
            </a:extLst>
          </p:cNvPr>
          <p:cNvSpPr txBox="1"/>
          <p:nvPr/>
        </p:nvSpPr>
        <p:spPr>
          <a:xfrm>
            <a:off x="410652" y="3569179"/>
            <a:ext cx="11519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By seeing a Positive difference between the mean of loan amounts between "Charged Off" and "Fully Paid" loans across majority of the states , we further validate that higher loan amounts leads to defaulting of loans</a:t>
            </a:r>
          </a:p>
        </p:txBody>
      </p:sp>
      <p:pic>
        <p:nvPicPr>
          <p:cNvPr id="6" name="Picture 6" descr="Chart, bar chart&#10;&#10;Description automatically generated">
            <a:extLst>
              <a:ext uri="{FF2B5EF4-FFF2-40B4-BE49-F238E27FC236}">
                <a16:creationId xmlns:a16="http://schemas.microsoft.com/office/drawing/2014/main" id="{0BEE1DF3-F7C7-4CAA-70D3-A260AE915C12}"/>
              </a:ext>
            </a:extLst>
          </p:cNvPr>
          <p:cNvPicPr>
            <a:picLocks noChangeAspect="1"/>
          </p:cNvPicPr>
          <p:nvPr/>
        </p:nvPicPr>
        <p:blipFill>
          <a:blip r:embed="rId3"/>
          <a:stretch>
            <a:fillRect/>
          </a:stretch>
        </p:blipFill>
        <p:spPr>
          <a:xfrm>
            <a:off x="339306" y="4493203"/>
            <a:ext cx="7746520" cy="2371706"/>
          </a:xfrm>
          <a:prstGeom prst="rect">
            <a:avLst/>
          </a:prstGeom>
        </p:spPr>
      </p:pic>
      <p:sp>
        <p:nvSpPr>
          <p:cNvPr id="7" name="TextBox 6">
            <a:extLst>
              <a:ext uri="{FF2B5EF4-FFF2-40B4-BE49-F238E27FC236}">
                <a16:creationId xmlns:a16="http://schemas.microsoft.com/office/drawing/2014/main" id="{46199208-4225-24F1-844B-07C6F4D413F1}"/>
              </a:ext>
            </a:extLst>
          </p:cNvPr>
          <p:cNvSpPr txBox="1"/>
          <p:nvPr/>
        </p:nvSpPr>
        <p:spPr>
          <a:xfrm>
            <a:off x="8085826" y="4493203"/>
            <a:ext cx="372778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Even in case of Home Ownership there is positive difference hence further validating our insight.</a:t>
            </a:r>
          </a:p>
        </p:txBody>
      </p:sp>
      <p:sp>
        <p:nvSpPr>
          <p:cNvPr id="8" name="Slide Number Placeholder 7">
            <a:extLst>
              <a:ext uri="{FF2B5EF4-FFF2-40B4-BE49-F238E27FC236}">
                <a16:creationId xmlns:a16="http://schemas.microsoft.com/office/drawing/2014/main" id="{AE289438-3A10-4966-963C-2AACE658FD46}"/>
              </a:ext>
            </a:extLst>
          </p:cNvPr>
          <p:cNvSpPr>
            <a:spLocks noGrp="1"/>
          </p:cNvSpPr>
          <p:nvPr>
            <p:ph type="sldNum" sz="quarter" idx="12"/>
          </p:nvPr>
        </p:nvSpPr>
        <p:spPr/>
        <p:txBody>
          <a:bodyPr/>
          <a:lstStyle/>
          <a:p>
            <a:fld id="{B85FB2B7-2E0A-4CFE-8241-E45A20F8A88E}" type="slidenum">
              <a:rPr lang="en-GB" smtClean="0"/>
              <a:t>15</a:t>
            </a:fld>
            <a:endParaRPr lang="en-GB"/>
          </a:p>
        </p:txBody>
      </p:sp>
    </p:spTree>
    <p:extLst>
      <p:ext uri="{BB962C8B-B14F-4D97-AF65-F5344CB8AC3E}">
        <p14:creationId xmlns:p14="http://schemas.microsoft.com/office/powerpoint/2010/main" val="377534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BD88B-1885-B465-8308-F4E0AA049FD7}"/>
              </a:ext>
            </a:extLst>
          </p:cNvPr>
          <p:cNvSpPr txBox="1"/>
          <p:nvPr/>
        </p:nvSpPr>
        <p:spPr>
          <a:xfrm>
            <a:off x="-148801" y="72325"/>
            <a:ext cx="126000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Performing Bivariate analysis to further validate the insight "Lower Annual Income leads to Defaulting" </a:t>
            </a:r>
          </a:p>
        </p:txBody>
      </p:sp>
      <p:sp>
        <p:nvSpPr>
          <p:cNvPr id="3" name="TextBox 2">
            <a:extLst>
              <a:ext uri="{FF2B5EF4-FFF2-40B4-BE49-F238E27FC236}">
                <a16:creationId xmlns:a16="http://schemas.microsoft.com/office/drawing/2014/main" id="{8BBCD5E0-01C4-AE87-97CD-E6A614D039D8}"/>
              </a:ext>
            </a:extLst>
          </p:cNvPr>
          <p:cNvSpPr txBox="1"/>
          <p:nvPr/>
        </p:nvSpPr>
        <p:spPr>
          <a:xfrm>
            <a:off x="5486400" y="1532625"/>
            <a:ext cx="603561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By seeing a Negative difference between the mean of Annual Incomes between "Charged Off" and "Fully Paid" loans across all the Grades , we further validate that lower Annual income leads to defaulting of loans.</a:t>
            </a:r>
          </a:p>
        </p:txBody>
      </p:sp>
      <p:pic>
        <p:nvPicPr>
          <p:cNvPr id="8" name="Picture 8" descr="Chart&#10;&#10;Description automatically generated">
            <a:extLst>
              <a:ext uri="{FF2B5EF4-FFF2-40B4-BE49-F238E27FC236}">
                <a16:creationId xmlns:a16="http://schemas.microsoft.com/office/drawing/2014/main" id="{29CAE178-AE0F-040D-12B3-B32CA08E7840}"/>
              </a:ext>
            </a:extLst>
          </p:cNvPr>
          <p:cNvPicPr>
            <a:picLocks noChangeAspect="1"/>
          </p:cNvPicPr>
          <p:nvPr/>
        </p:nvPicPr>
        <p:blipFill>
          <a:blip r:embed="rId2"/>
          <a:stretch>
            <a:fillRect/>
          </a:stretch>
        </p:blipFill>
        <p:spPr>
          <a:xfrm>
            <a:off x="684362" y="954788"/>
            <a:ext cx="4454105" cy="2561782"/>
          </a:xfrm>
          <a:prstGeom prst="rect">
            <a:avLst/>
          </a:prstGeom>
        </p:spPr>
      </p:pic>
      <p:pic>
        <p:nvPicPr>
          <p:cNvPr id="9" name="Picture 9" descr="Chart&#10;&#10;Description automatically generated">
            <a:extLst>
              <a:ext uri="{FF2B5EF4-FFF2-40B4-BE49-F238E27FC236}">
                <a16:creationId xmlns:a16="http://schemas.microsoft.com/office/drawing/2014/main" id="{571C1ACE-E14F-256D-BF37-C6355F41ACC6}"/>
              </a:ext>
            </a:extLst>
          </p:cNvPr>
          <p:cNvPicPr>
            <a:picLocks noChangeAspect="1"/>
          </p:cNvPicPr>
          <p:nvPr/>
        </p:nvPicPr>
        <p:blipFill>
          <a:blip r:embed="rId3"/>
          <a:stretch>
            <a:fillRect/>
          </a:stretch>
        </p:blipFill>
        <p:spPr>
          <a:xfrm>
            <a:off x="813759" y="3712810"/>
            <a:ext cx="4468482" cy="3084230"/>
          </a:xfrm>
          <a:prstGeom prst="rect">
            <a:avLst/>
          </a:prstGeom>
        </p:spPr>
      </p:pic>
      <p:sp>
        <p:nvSpPr>
          <p:cNvPr id="10" name="TextBox 9">
            <a:extLst>
              <a:ext uri="{FF2B5EF4-FFF2-40B4-BE49-F238E27FC236}">
                <a16:creationId xmlns:a16="http://schemas.microsoft.com/office/drawing/2014/main" id="{C4763E1F-3B5D-8B08-6046-CF4E4A3323F8}"/>
              </a:ext>
            </a:extLst>
          </p:cNvPr>
          <p:cNvSpPr txBox="1"/>
          <p:nvPr/>
        </p:nvSpPr>
        <p:spPr>
          <a:xfrm>
            <a:off x="5524500" y="4095750"/>
            <a:ext cx="54530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Georgia" panose="02040502050405020303" pitchFamily="18" charset="0"/>
              </a:rPr>
              <a:t>A negative difference across Home ownership helps us further validate our insight. </a:t>
            </a:r>
          </a:p>
        </p:txBody>
      </p:sp>
      <p:sp>
        <p:nvSpPr>
          <p:cNvPr id="5" name="Slide Number Placeholder 4">
            <a:extLst>
              <a:ext uri="{FF2B5EF4-FFF2-40B4-BE49-F238E27FC236}">
                <a16:creationId xmlns:a16="http://schemas.microsoft.com/office/drawing/2014/main" id="{79A5D175-0E5B-4329-84F0-29BEC07C02AB}"/>
              </a:ext>
            </a:extLst>
          </p:cNvPr>
          <p:cNvSpPr>
            <a:spLocks noGrp="1"/>
          </p:cNvSpPr>
          <p:nvPr>
            <p:ph type="sldNum" sz="quarter" idx="12"/>
          </p:nvPr>
        </p:nvSpPr>
        <p:spPr/>
        <p:txBody>
          <a:bodyPr/>
          <a:lstStyle/>
          <a:p>
            <a:fld id="{B85FB2B7-2E0A-4CFE-8241-E45A20F8A88E}" type="slidenum">
              <a:rPr lang="en-GB" smtClean="0"/>
              <a:t>16</a:t>
            </a:fld>
            <a:endParaRPr lang="en-GB"/>
          </a:p>
        </p:txBody>
      </p:sp>
    </p:spTree>
    <p:extLst>
      <p:ext uri="{BB962C8B-B14F-4D97-AF65-F5344CB8AC3E}">
        <p14:creationId xmlns:p14="http://schemas.microsoft.com/office/powerpoint/2010/main" val="272849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E2E1C-685A-A3BE-EF23-FE04A917E855}"/>
              </a:ext>
            </a:extLst>
          </p:cNvPr>
          <p:cNvSpPr txBox="1"/>
          <p:nvPr/>
        </p:nvSpPr>
        <p:spPr>
          <a:xfrm>
            <a:off x="-6985" y="104075"/>
            <a:ext cx="12187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Performing Bivariate analysis to further validate the insight "Higher loan term leads to Defaulting" </a:t>
            </a:r>
          </a:p>
        </p:txBody>
      </p:sp>
      <p:pic>
        <p:nvPicPr>
          <p:cNvPr id="4" name="Picture 4" descr="Chart, bar chart&#10;&#10;Description automatically generated">
            <a:extLst>
              <a:ext uri="{FF2B5EF4-FFF2-40B4-BE49-F238E27FC236}">
                <a16:creationId xmlns:a16="http://schemas.microsoft.com/office/drawing/2014/main" id="{41FA29FA-D92E-22C2-C431-DEC80174AA3C}"/>
              </a:ext>
            </a:extLst>
          </p:cNvPr>
          <p:cNvPicPr>
            <a:picLocks noChangeAspect="1"/>
          </p:cNvPicPr>
          <p:nvPr/>
        </p:nvPicPr>
        <p:blipFill>
          <a:blip r:embed="rId2"/>
          <a:stretch>
            <a:fillRect/>
          </a:stretch>
        </p:blipFill>
        <p:spPr>
          <a:xfrm>
            <a:off x="209910" y="929814"/>
            <a:ext cx="11714671" cy="2669242"/>
          </a:xfrm>
          <a:prstGeom prst="rect">
            <a:avLst/>
          </a:prstGeom>
        </p:spPr>
      </p:pic>
      <p:sp>
        <p:nvSpPr>
          <p:cNvPr id="6" name="TextBox 5">
            <a:extLst>
              <a:ext uri="{FF2B5EF4-FFF2-40B4-BE49-F238E27FC236}">
                <a16:creationId xmlns:a16="http://schemas.microsoft.com/office/drawing/2014/main" id="{C980FCA8-CD86-5E77-4E59-970BEE31BE19}"/>
              </a:ext>
            </a:extLst>
          </p:cNvPr>
          <p:cNvSpPr txBox="1"/>
          <p:nvPr/>
        </p:nvSpPr>
        <p:spPr>
          <a:xfrm>
            <a:off x="410652" y="3569179"/>
            <a:ext cx="1151940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By seeing a Positive difference in terms of  loan status for  60 and 36 months for all the states , we can be sure that higher loan term leads to defaulting.</a:t>
            </a:r>
          </a:p>
        </p:txBody>
      </p:sp>
      <p:pic>
        <p:nvPicPr>
          <p:cNvPr id="7" name="Picture 7" descr="Chart, bar chart&#10;&#10;Description automatically generated">
            <a:extLst>
              <a:ext uri="{FF2B5EF4-FFF2-40B4-BE49-F238E27FC236}">
                <a16:creationId xmlns:a16="http://schemas.microsoft.com/office/drawing/2014/main" id="{6EE5C0E1-BE8F-25A3-F61B-0AFA36F64B63}"/>
              </a:ext>
            </a:extLst>
          </p:cNvPr>
          <p:cNvPicPr>
            <a:picLocks noChangeAspect="1"/>
          </p:cNvPicPr>
          <p:nvPr/>
        </p:nvPicPr>
        <p:blipFill>
          <a:blip r:embed="rId3"/>
          <a:stretch>
            <a:fillRect/>
          </a:stretch>
        </p:blipFill>
        <p:spPr>
          <a:xfrm>
            <a:off x="1978324" y="4342233"/>
            <a:ext cx="4770406" cy="2515498"/>
          </a:xfrm>
          <a:prstGeom prst="rect">
            <a:avLst/>
          </a:prstGeom>
        </p:spPr>
      </p:pic>
      <p:sp>
        <p:nvSpPr>
          <p:cNvPr id="8" name="TextBox 7">
            <a:extLst>
              <a:ext uri="{FF2B5EF4-FFF2-40B4-BE49-F238E27FC236}">
                <a16:creationId xmlns:a16="http://schemas.microsoft.com/office/drawing/2014/main" id="{71A2ABCF-5B69-5B93-6BEB-96745121E09D}"/>
              </a:ext>
            </a:extLst>
          </p:cNvPr>
          <p:cNvSpPr txBox="1"/>
          <p:nvPr/>
        </p:nvSpPr>
        <p:spPr>
          <a:xfrm>
            <a:off x="6938513" y="4940061"/>
            <a:ext cx="49015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 positive difference across home ownership validates our above insight.</a:t>
            </a:r>
          </a:p>
          <a:p>
            <a:endParaRPr lang="en-US" sz="1400"/>
          </a:p>
        </p:txBody>
      </p:sp>
      <p:sp>
        <p:nvSpPr>
          <p:cNvPr id="5" name="Slide Number Placeholder 4">
            <a:extLst>
              <a:ext uri="{FF2B5EF4-FFF2-40B4-BE49-F238E27FC236}">
                <a16:creationId xmlns:a16="http://schemas.microsoft.com/office/drawing/2014/main" id="{5D2DB25D-A4D2-4468-A232-3269CE2F5EEC}"/>
              </a:ext>
            </a:extLst>
          </p:cNvPr>
          <p:cNvSpPr>
            <a:spLocks noGrp="1"/>
          </p:cNvSpPr>
          <p:nvPr>
            <p:ph type="sldNum" sz="quarter" idx="12"/>
          </p:nvPr>
        </p:nvSpPr>
        <p:spPr/>
        <p:txBody>
          <a:bodyPr/>
          <a:lstStyle/>
          <a:p>
            <a:fld id="{B85FB2B7-2E0A-4CFE-8241-E45A20F8A88E}" type="slidenum">
              <a:rPr lang="en-GB" smtClean="0"/>
              <a:t>17</a:t>
            </a:fld>
            <a:endParaRPr lang="en-GB"/>
          </a:p>
        </p:txBody>
      </p:sp>
    </p:spTree>
    <p:extLst>
      <p:ext uri="{BB962C8B-B14F-4D97-AF65-F5344CB8AC3E}">
        <p14:creationId xmlns:p14="http://schemas.microsoft.com/office/powerpoint/2010/main" val="253944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DD6A9-D015-7227-9AEA-67E7CEFAF702}"/>
              </a:ext>
            </a:extLst>
          </p:cNvPr>
          <p:cNvSpPr txBox="1"/>
          <p:nvPr/>
        </p:nvSpPr>
        <p:spPr>
          <a:xfrm>
            <a:off x="5715" y="104075"/>
            <a:ext cx="12111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Performing Bivariate analysis to conclude new insight "Higher interest rate leads to Defaulting" </a:t>
            </a:r>
          </a:p>
        </p:txBody>
      </p:sp>
      <p:pic>
        <p:nvPicPr>
          <p:cNvPr id="5" name="Picture 5" descr="Chart, bar chart&#10;&#10;Description automatically generated">
            <a:extLst>
              <a:ext uri="{FF2B5EF4-FFF2-40B4-BE49-F238E27FC236}">
                <a16:creationId xmlns:a16="http://schemas.microsoft.com/office/drawing/2014/main" id="{3AC090A4-47BE-BBC8-2C09-31D476B665D8}"/>
              </a:ext>
            </a:extLst>
          </p:cNvPr>
          <p:cNvPicPr>
            <a:picLocks noChangeAspect="1"/>
          </p:cNvPicPr>
          <p:nvPr/>
        </p:nvPicPr>
        <p:blipFill>
          <a:blip r:embed="rId2"/>
          <a:stretch>
            <a:fillRect/>
          </a:stretch>
        </p:blipFill>
        <p:spPr>
          <a:xfrm>
            <a:off x="339306" y="787200"/>
            <a:ext cx="5417388" cy="2652544"/>
          </a:xfrm>
          <a:prstGeom prst="rect">
            <a:avLst/>
          </a:prstGeom>
        </p:spPr>
      </p:pic>
      <p:sp>
        <p:nvSpPr>
          <p:cNvPr id="6" name="TextBox 5">
            <a:extLst>
              <a:ext uri="{FF2B5EF4-FFF2-40B4-BE49-F238E27FC236}">
                <a16:creationId xmlns:a16="http://schemas.microsoft.com/office/drawing/2014/main" id="{3BD89D33-3459-9FD6-DF09-7C305E5098D2}"/>
              </a:ext>
            </a:extLst>
          </p:cNvPr>
          <p:cNvSpPr txBox="1"/>
          <p:nvPr/>
        </p:nvSpPr>
        <p:spPr>
          <a:xfrm>
            <a:off x="5917721" y="1518249"/>
            <a:ext cx="543176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By seeing a positive difference between the interest rates for Charged Off and Fully paid loans across grades , we can conclude that higher interest rates create higher defaulting tendency.</a:t>
            </a:r>
          </a:p>
        </p:txBody>
      </p:sp>
      <p:pic>
        <p:nvPicPr>
          <p:cNvPr id="7" name="Picture 7" descr="Chart, bar chart&#10;&#10;Description automatically generated">
            <a:extLst>
              <a:ext uri="{FF2B5EF4-FFF2-40B4-BE49-F238E27FC236}">
                <a16:creationId xmlns:a16="http://schemas.microsoft.com/office/drawing/2014/main" id="{CEF5E79E-41A4-E4A5-EE7D-2CB1EFD093D0}"/>
              </a:ext>
            </a:extLst>
          </p:cNvPr>
          <p:cNvPicPr>
            <a:picLocks noChangeAspect="1"/>
          </p:cNvPicPr>
          <p:nvPr/>
        </p:nvPicPr>
        <p:blipFill>
          <a:blip r:embed="rId3"/>
          <a:stretch>
            <a:fillRect/>
          </a:stretch>
        </p:blipFill>
        <p:spPr>
          <a:xfrm>
            <a:off x="483079" y="3738125"/>
            <a:ext cx="6035614" cy="2990466"/>
          </a:xfrm>
          <a:prstGeom prst="rect">
            <a:avLst/>
          </a:prstGeom>
        </p:spPr>
      </p:pic>
      <p:sp>
        <p:nvSpPr>
          <p:cNvPr id="8" name="TextBox 7">
            <a:extLst>
              <a:ext uri="{FF2B5EF4-FFF2-40B4-BE49-F238E27FC236}">
                <a16:creationId xmlns:a16="http://schemas.microsoft.com/office/drawing/2014/main" id="{62635DE6-5366-7623-1E98-5EA4A78CA4E2}"/>
              </a:ext>
            </a:extLst>
          </p:cNvPr>
          <p:cNvSpPr txBox="1"/>
          <p:nvPr/>
        </p:nvSpPr>
        <p:spPr>
          <a:xfrm>
            <a:off x="6090249" y="4350588"/>
            <a:ext cx="47847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 positive difference between the interest rates between Charged Off and Fully Paid loans across home ownerships conclude our above insight.</a:t>
            </a:r>
          </a:p>
        </p:txBody>
      </p:sp>
      <p:sp>
        <p:nvSpPr>
          <p:cNvPr id="3" name="Slide Number Placeholder 2">
            <a:extLst>
              <a:ext uri="{FF2B5EF4-FFF2-40B4-BE49-F238E27FC236}">
                <a16:creationId xmlns:a16="http://schemas.microsoft.com/office/drawing/2014/main" id="{C603FA26-32BC-495C-8EA4-EF4DC9FE32CD}"/>
              </a:ext>
            </a:extLst>
          </p:cNvPr>
          <p:cNvSpPr>
            <a:spLocks noGrp="1"/>
          </p:cNvSpPr>
          <p:nvPr>
            <p:ph type="sldNum" sz="quarter" idx="12"/>
          </p:nvPr>
        </p:nvSpPr>
        <p:spPr/>
        <p:txBody>
          <a:bodyPr/>
          <a:lstStyle/>
          <a:p>
            <a:fld id="{B85FB2B7-2E0A-4CFE-8241-E45A20F8A88E}" type="slidenum">
              <a:rPr lang="en-GB" smtClean="0"/>
              <a:t>18</a:t>
            </a:fld>
            <a:endParaRPr lang="en-GB"/>
          </a:p>
        </p:txBody>
      </p:sp>
    </p:spTree>
    <p:extLst>
      <p:ext uri="{BB962C8B-B14F-4D97-AF65-F5344CB8AC3E}">
        <p14:creationId xmlns:p14="http://schemas.microsoft.com/office/powerpoint/2010/main" val="311296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BUSINESS derived metric</a:t>
            </a:r>
            <a:endParaRPr lang="en-US">
              <a:ea typeface="+mj-ea"/>
              <a:cs typeface="+mj-cs"/>
            </a:endParaRPr>
          </a:p>
        </p:txBody>
      </p:sp>
      <p:sp useBgFill="1">
        <p:nvSpPr>
          <p:cNvPr id="57" name="Rectangle 5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iagnostic">
            <a:extLst>
              <a:ext uri="{FF2B5EF4-FFF2-40B4-BE49-F238E27FC236}">
                <a16:creationId xmlns:a16="http://schemas.microsoft.com/office/drawing/2014/main" id="{C037D188-3B06-BDC7-581B-5DCE6841E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A480AEF3-6D64-4225-A7BB-4094CFD625DE}"/>
              </a:ext>
            </a:extLst>
          </p:cNvPr>
          <p:cNvSpPr>
            <a:spLocks noGrp="1"/>
          </p:cNvSpPr>
          <p:nvPr>
            <p:ph type="sldNum" sz="quarter" idx="12"/>
          </p:nvPr>
        </p:nvSpPr>
        <p:spPr/>
        <p:txBody>
          <a:bodyPr/>
          <a:lstStyle/>
          <a:p>
            <a:fld id="{B85FB2B7-2E0A-4CFE-8241-E45A20F8A88E}" type="slidenum">
              <a:rPr lang="en-GB" smtClean="0"/>
              <a:t>19</a:t>
            </a:fld>
            <a:endParaRPr lang="en-GB"/>
          </a:p>
        </p:txBody>
      </p:sp>
    </p:spTree>
    <p:extLst>
      <p:ext uri="{BB962C8B-B14F-4D97-AF65-F5344CB8AC3E}">
        <p14:creationId xmlns:p14="http://schemas.microsoft.com/office/powerpoint/2010/main" val="39027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DE9BCB6-4380-4034-9ADB-97F7961BE180}"/>
              </a:ext>
            </a:extLst>
          </p:cNvPr>
          <p:cNvSpPr txBox="1"/>
          <p:nvPr/>
        </p:nvSpPr>
        <p:spPr>
          <a:xfrm>
            <a:off x="4449960" y="1507414"/>
            <a:ext cx="7295507" cy="3703320"/>
          </a:xfrm>
          <a:prstGeom prst="rect">
            <a:avLst/>
          </a:prstGeom>
        </p:spPr>
        <p:txBody>
          <a:bodyPr vert="horz" lIns="91440" tIns="45720" rIns="91440" bIns="45720" rtlCol="0" anchor="ctr">
            <a:normAutofit/>
          </a:bodyPr>
          <a:lstStyle/>
          <a:p>
            <a:pPr>
              <a:spcBef>
                <a:spcPct val="0"/>
              </a:spcBef>
              <a:spcAft>
                <a:spcPts val="600"/>
              </a:spcAft>
            </a:pPr>
            <a:r>
              <a:rPr lang="en-US" sz="4800" cap="all">
                <a:solidFill>
                  <a:schemeClr val="accent1"/>
                </a:solidFill>
                <a:latin typeface="+mj-lt"/>
                <a:ea typeface="+mj-ea"/>
                <a:cs typeface="+mj-cs"/>
              </a:rPr>
              <a:t>Problem Statement</a:t>
            </a:r>
          </a:p>
        </p:txBody>
      </p:sp>
      <p:sp>
        <p:nvSpPr>
          <p:cNvPr id="17" name="Rectangle 16">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AB7D092-EEE5-4D7F-8680-143B011FD85B}"/>
              </a:ext>
            </a:extLst>
          </p:cNvPr>
          <p:cNvSpPr>
            <a:spLocks noGrp="1"/>
          </p:cNvSpPr>
          <p:nvPr>
            <p:ph type="sldNum" sz="quarter" idx="12"/>
          </p:nvPr>
        </p:nvSpPr>
        <p:spPr/>
        <p:txBody>
          <a:bodyPr/>
          <a:lstStyle/>
          <a:p>
            <a:fld id="{B85FB2B7-2E0A-4CFE-8241-E45A20F8A88E}" type="slidenum">
              <a:rPr lang="en-GB" smtClean="0"/>
              <a:t>2</a:t>
            </a:fld>
            <a:endParaRPr lang="en-GB"/>
          </a:p>
        </p:txBody>
      </p:sp>
    </p:spTree>
    <p:extLst>
      <p:ext uri="{BB962C8B-B14F-4D97-AF65-F5344CB8AC3E}">
        <p14:creationId xmlns:p14="http://schemas.microsoft.com/office/powerpoint/2010/main" val="263027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9F436-D7AF-8323-650D-087FB5E56A45}"/>
              </a:ext>
            </a:extLst>
          </p:cNvPr>
          <p:cNvSpPr txBox="1"/>
          <p:nvPr/>
        </p:nvSpPr>
        <p:spPr>
          <a:xfrm>
            <a:off x="303984" y="763951"/>
            <a:ext cx="113617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pPr algn="ctr"/>
            <a:endParaRPr lang="en-US"/>
          </a:p>
          <a:p>
            <a:pPr marL="285750" indent="-285750">
              <a:buFont typeface="Arial"/>
              <a:buChar char="•"/>
            </a:pPr>
            <a:endParaRPr lang="en-US"/>
          </a:p>
          <a:p>
            <a:pPr marL="285750" indent="-285750">
              <a:buFont typeface="Arial"/>
              <a:buChar char="•"/>
            </a:pPr>
            <a:r>
              <a:rPr lang="en-US"/>
              <a:t>The ratio between the monthly installment and monthly income also creates a simple deciding metric to prevent defaulting.</a:t>
            </a:r>
          </a:p>
          <a:p>
            <a:endParaRPr lang="en-US"/>
          </a:p>
          <a:p>
            <a:pPr marL="285750" indent="-285750">
              <a:buFont typeface="Arial"/>
              <a:buChar char="•"/>
            </a:pPr>
            <a:r>
              <a:rPr lang="en-US"/>
              <a:t>As per industry standards our research suggested the above ratio should lie between 30-35 % </a:t>
            </a:r>
          </a:p>
          <a:p>
            <a:pPr algn="ctr"/>
            <a:endParaRPr lang="en-US"/>
          </a:p>
        </p:txBody>
      </p:sp>
      <p:sp>
        <p:nvSpPr>
          <p:cNvPr id="4" name="Slide Number Placeholder 3">
            <a:extLst>
              <a:ext uri="{FF2B5EF4-FFF2-40B4-BE49-F238E27FC236}">
                <a16:creationId xmlns:a16="http://schemas.microsoft.com/office/drawing/2014/main" id="{C235E46C-4419-4F47-984B-35486FEECED2}"/>
              </a:ext>
            </a:extLst>
          </p:cNvPr>
          <p:cNvSpPr>
            <a:spLocks noGrp="1"/>
          </p:cNvSpPr>
          <p:nvPr>
            <p:ph type="sldNum" sz="quarter" idx="12"/>
          </p:nvPr>
        </p:nvSpPr>
        <p:spPr/>
        <p:txBody>
          <a:bodyPr/>
          <a:lstStyle/>
          <a:p>
            <a:fld id="{B85FB2B7-2E0A-4CFE-8241-E45A20F8A88E}" type="slidenum">
              <a:rPr lang="en-GB" smtClean="0"/>
              <a:t>20</a:t>
            </a:fld>
            <a:endParaRPr lang="en-GB"/>
          </a:p>
        </p:txBody>
      </p:sp>
      <p:sp>
        <p:nvSpPr>
          <p:cNvPr id="6" name="TextBox 5">
            <a:extLst>
              <a:ext uri="{FF2B5EF4-FFF2-40B4-BE49-F238E27FC236}">
                <a16:creationId xmlns:a16="http://schemas.microsoft.com/office/drawing/2014/main" id="{4E88495F-6E90-42CE-B6C5-16E269EDC060}"/>
              </a:ext>
            </a:extLst>
          </p:cNvPr>
          <p:cNvSpPr txBox="1"/>
          <p:nvPr/>
        </p:nvSpPr>
        <p:spPr>
          <a:xfrm>
            <a:off x="2679569" y="69857"/>
            <a:ext cx="6094428" cy="369332"/>
          </a:xfrm>
          <a:prstGeom prst="rect">
            <a:avLst/>
          </a:prstGeom>
          <a:noFill/>
        </p:spPr>
        <p:txBody>
          <a:bodyPr wrap="square" lIns="91440" tIns="45720" rIns="91440" bIns="45720" anchor="t">
            <a:spAutoFit/>
          </a:bodyPr>
          <a:lstStyle/>
          <a:p>
            <a:pPr algn="ctr"/>
            <a:r>
              <a:rPr lang="en-US" b="1"/>
              <a:t>Creating new Derived Business Metrics</a:t>
            </a:r>
          </a:p>
        </p:txBody>
      </p:sp>
    </p:spTree>
    <p:extLst>
      <p:ext uri="{BB962C8B-B14F-4D97-AF65-F5344CB8AC3E}">
        <p14:creationId xmlns:p14="http://schemas.microsoft.com/office/powerpoint/2010/main" val="86420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results</a:t>
            </a:r>
            <a:endParaRPr lang="en-US">
              <a:ea typeface="+mj-ea"/>
              <a:cs typeface="+mj-cs"/>
            </a:endParaRPr>
          </a:p>
        </p:txBody>
      </p:sp>
      <p:sp useBgFill="1">
        <p:nvSpPr>
          <p:cNvPr id="57" name="Rectangle 5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Presentation with pie chart with solid fill">
            <a:extLst>
              <a:ext uri="{FF2B5EF4-FFF2-40B4-BE49-F238E27FC236}">
                <a16:creationId xmlns:a16="http://schemas.microsoft.com/office/drawing/2014/main" id="{C037D188-3B06-BDC7-581B-5DCE6841E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57CBADF8-550F-429C-AF66-A1030C07B2CB}"/>
              </a:ext>
            </a:extLst>
          </p:cNvPr>
          <p:cNvSpPr>
            <a:spLocks noGrp="1"/>
          </p:cNvSpPr>
          <p:nvPr>
            <p:ph type="sldNum" sz="quarter" idx="12"/>
          </p:nvPr>
        </p:nvSpPr>
        <p:spPr/>
        <p:txBody>
          <a:bodyPr/>
          <a:lstStyle/>
          <a:p>
            <a:fld id="{B85FB2B7-2E0A-4CFE-8241-E45A20F8A88E}" type="slidenum">
              <a:rPr lang="en-GB" smtClean="0"/>
              <a:t>21</a:t>
            </a:fld>
            <a:endParaRPr lang="en-GB"/>
          </a:p>
        </p:txBody>
      </p:sp>
    </p:spTree>
    <p:extLst>
      <p:ext uri="{BB962C8B-B14F-4D97-AF65-F5344CB8AC3E}">
        <p14:creationId xmlns:p14="http://schemas.microsoft.com/office/powerpoint/2010/main" val="77598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CA1DC-A80B-E480-11BD-79A3EE0B463B}"/>
              </a:ext>
            </a:extLst>
          </p:cNvPr>
          <p:cNvSpPr txBox="1"/>
          <p:nvPr/>
        </p:nvSpPr>
        <p:spPr>
          <a:xfrm>
            <a:off x="619125" y="1095374"/>
            <a:ext cx="110490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Deciding Factors while providing loans:-</a:t>
            </a:r>
          </a:p>
          <a:p>
            <a:pPr marL="285750" indent="-285750">
              <a:buFont typeface="Arial"/>
              <a:buChar char="•"/>
            </a:pPr>
            <a:r>
              <a:rPr lang="en-US">
                <a:ea typeface="+mn-lt"/>
                <a:cs typeface="+mn-lt"/>
              </a:rPr>
              <a:t>Higher is the loan amount, higher are the chances of loan default.</a:t>
            </a:r>
            <a:endParaRPr lang="en-US"/>
          </a:p>
          <a:p>
            <a:pPr marL="285750" indent="-285750">
              <a:buFont typeface="Arial"/>
              <a:buChar char="•"/>
            </a:pPr>
            <a:r>
              <a:rPr lang="en-US">
                <a:ea typeface="+mn-lt"/>
                <a:cs typeface="+mn-lt"/>
              </a:rPr>
              <a:t>Lower is the annual income, higher are the chances of loan default.</a:t>
            </a:r>
            <a:endParaRPr lang="en-US"/>
          </a:p>
          <a:p>
            <a:pPr marL="285750" indent="-285750">
              <a:buFont typeface="Arial"/>
              <a:buChar char="•"/>
            </a:pPr>
            <a:r>
              <a:rPr lang="en-US">
                <a:ea typeface="+mn-lt"/>
                <a:cs typeface="+mn-lt"/>
              </a:rPr>
              <a:t>Higher is the interest rate, higher are the chances of loan default.</a:t>
            </a:r>
            <a:endParaRPr lang="en-US"/>
          </a:p>
          <a:p>
            <a:pPr marL="285750" indent="-285750">
              <a:buFont typeface="Arial"/>
              <a:buChar char="•"/>
            </a:pPr>
            <a:r>
              <a:rPr lang="en-US">
                <a:ea typeface="+mn-lt"/>
                <a:cs typeface="+mn-lt"/>
              </a:rPr>
              <a:t>Longer is the loan term, higher are the chances of loan default.</a:t>
            </a:r>
            <a:endParaRPr lang="en-US"/>
          </a:p>
          <a:p>
            <a:pPr marL="285750" indent="-285750">
              <a:buFont typeface="Arial"/>
              <a:buChar char="•"/>
            </a:pPr>
            <a:r>
              <a:rPr lang="en-US">
                <a:ea typeface="+mn-lt"/>
                <a:cs typeface="+mn-lt"/>
              </a:rPr>
              <a:t>Higher is the </a:t>
            </a:r>
            <a:r>
              <a:rPr lang="en-US" err="1">
                <a:ea typeface="+mn-lt"/>
                <a:cs typeface="+mn-lt"/>
              </a:rPr>
              <a:t>dti</a:t>
            </a:r>
            <a:r>
              <a:rPr lang="en-US">
                <a:ea typeface="+mn-lt"/>
                <a:cs typeface="+mn-lt"/>
              </a:rPr>
              <a:t>, higher are the chances of loan default.</a:t>
            </a:r>
            <a:endParaRPr lang="en-US"/>
          </a:p>
          <a:p>
            <a:pPr marL="285750" indent="-285750">
              <a:buFont typeface="Arial"/>
              <a:buChar char="•"/>
            </a:pPr>
            <a:r>
              <a:rPr lang="en-US">
                <a:ea typeface="+mn-lt"/>
                <a:cs typeface="+mn-lt"/>
              </a:rPr>
              <a:t>Higher is the alphabet value of the loan, higher is the probability of default.</a:t>
            </a:r>
            <a:endParaRPr lang="en-US"/>
          </a:p>
          <a:p>
            <a:pPr marL="285750" indent="-285750">
              <a:buFont typeface="Arial"/>
              <a:buChar char="•"/>
            </a:pPr>
            <a:endParaRPr lang="en-US"/>
          </a:p>
          <a:p>
            <a:pPr marL="285750" indent="-285750">
              <a:buFont typeface="Arial"/>
              <a:buChar char="•"/>
            </a:pPr>
            <a:endParaRPr lang="en-US"/>
          </a:p>
          <a:p>
            <a:r>
              <a:rPr lang="en-US" b="1"/>
              <a:t>Observation:-</a:t>
            </a:r>
          </a:p>
          <a:p>
            <a:r>
              <a:rPr lang="en-US"/>
              <a:t>Small business loans as a purpose has shown much higher defaulting rate as compared to any other loan purpose</a:t>
            </a:r>
          </a:p>
          <a:p>
            <a:pPr marL="285750" indent="-285750">
              <a:buFont typeface="Arial"/>
              <a:buChar char="•"/>
            </a:pPr>
            <a:endParaRPr lang="en-US"/>
          </a:p>
          <a:p>
            <a:pPr marL="285750" indent="-285750">
              <a:buFont typeface="Arial"/>
              <a:buChar char="•"/>
            </a:pPr>
            <a:endParaRPr lang="en-US"/>
          </a:p>
          <a:p>
            <a:r>
              <a:rPr lang="en-US" b="1"/>
              <a:t>Business Metric Suggestion:-</a:t>
            </a:r>
          </a:p>
          <a:p>
            <a:r>
              <a:rPr lang="en-US"/>
              <a:t>Monthly installment by Monthly income ratio should lie between 30-35%</a:t>
            </a:r>
          </a:p>
          <a:p>
            <a:endParaRPr lang="en-US"/>
          </a:p>
          <a:p>
            <a:endParaRPr lang="en-US"/>
          </a:p>
        </p:txBody>
      </p:sp>
      <p:sp>
        <p:nvSpPr>
          <p:cNvPr id="4" name="Slide Number Placeholder 3">
            <a:extLst>
              <a:ext uri="{FF2B5EF4-FFF2-40B4-BE49-F238E27FC236}">
                <a16:creationId xmlns:a16="http://schemas.microsoft.com/office/drawing/2014/main" id="{4282F770-3C17-4192-9B2C-E0AC5914A95F}"/>
              </a:ext>
            </a:extLst>
          </p:cNvPr>
          <p:cNvSpPr>
            <a:spLocks noGrp="1"/>
          </p:cNvSpPr>
          <p:nvPr>
            <p:ph type="sldNum" sz="quarter" idx="12"/>
          </p:nvPr>
        </p:nvSpPr>
        <p:spPr/>
        <p:txBody>
          <a:bodyPr/>
          <a:lstStyle/>
          <a:p>
            <a:fld id="{B85FB2B7-2E0A-4CFE-8241-E45A20F8A88E}" type="slidenum">
              <a:rPr lang="en-GB" smtClean="0"/>
              <a:t>22</a:t>
            </a:fld>
            <a:endParaRPr lang="en-GB"/>
          </a:p>
        </p:txBody>
      </p:sp>
      <p:sp>
        <p:nvSpPr>
          <p:cNvPr id="3" name="TextBox 2">
            <a:extLst>
              <a:ext uri="{FF2B5EF4-FFF2-40B4-BE49-F238E27FC236}">
                <a16:creationId xmlns:a16="http://schemas.microsoft.com/office/drawing/2014/main" id="{B4C7404B-56B0-A9A7-D930-211627EA6EF4}"/>
              </a:ext>
            </a:extLst>
          </p:cNvPr>
          <p:cNvSpPr txBox="1"/>
          <p:nvPr/>
        </p:nvSpPr>
        <p:spPr>
          <a:xfrm>
            <a:off x="4635500" y="76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Insights Generation</a:t>
            </a:r>
          </a:p>
        </p:txBody>
      </p:sp>
    </p:spTree>
    <p:extLst>
      <p:ext uri="{BB962C8B-B14F-4D97-AF65-F5344CB8AC3E}">
        <p14:creationId xmlns:p14="http://schemas.microsoft.com/office/powerpoint/2010/main" val="334649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2C613-7B4E-4A1E-B177-57E7FA2BECE2}"/>
              </a:ext>
            </a:extLst>
          </p:cNvPr>
          <p:cNvSpPr txBox="1"/>
          <p:nvPr/>
        </p:nvSpPr>
        <p:spPr>
          <a:xfrm>
            <a:off x="363428" y="2060167"/>
            <a:ext cx="11665258" cy="2031325"/>
          </a:xfrm>
          <a:prstGeom prst="rect">
            <a:avLst/>
          </a:prstGeom>
          <a:noFill/>
        </p:spPr>
        <p:txBody>
          <a:bodyPr wrap="square" lIns="91440" tIns="45720" rIns="91440" bIns="45720" rtlCol="0" anchor="t">
            <a:spAutoFit/>
          </a:bodyPr>
          <a:lstStyle/>
          <a:p>
            <a:pPr marL="285750" indent="-285750">
              <a:buFont typeface="Wingdings"/>
              <a:buChar char="§"/>
            </a:pPr>
            <a:r>
              <a:rPr lang="en-GB"/>
              <a:t>We have been provided a dataset of historical loan offerings by a financial institutions. For each loan id, the dataset identifies whether the loan was paid off or defaulted. </a:t>
            </a:r>
            <a:br>
              <a:rPr lang="en-GB"/>
            </a:br>
            <a:endParaRPr lang="en-US"/>
          </a:p>
          <a:p>
            <a:pPr marL="285750" indent="-285750">
              <a:buFont typeface="Wingdings"/>
              <a:buChar char="§"/>
            </a:pPr>
            <a:endParaRPr lang="en-US"/>
          </a:p>
          <a:p>
            <a:pPr marL="285750" indent="-285750">
              <a:buFont typeface="Wingdings"/>
              <a:buChar char="§"/>
            </a:pPr>
            <a:r>
              <a:rPr lang="en-US"/>
              <a:t>The aim is to identify patterns which indicate if a person is likely to default, which may be used for taking actions such as denying the loan, reducing the amount of loan, lending (to risky applicants) at a higher interest rate, etc.</a:t>
            </a:r>
            <a:endParaRPr lang="en-GB"/>
          </a:p>
        </p:txBody>
      </p:sp>
      <p:sp>
        <p:nvSpPr>
          <p:cNvPr id="3" name="Slide Number Placeholder 2">
            <a:extLst>
              <a:ext uri="{FF2B5EF4-FFF2-40B4-BE49-F238E27FC236}">
                <a16:creationId xmlns:a16="http://schemas.microsoft.com/office/drawing/2014/main" id="{5860E92C-4481-477A-9DA9-35DA378AC3B3}"/>
              </a:ext>
            </a:extLst>
          </p:cNvPr>
          <p:cNvSpPr>
            <a:spLocks noGrp="1"/>
          </p:cNvSpPr>
          <p:nvPr>
            <p:ph type="sldNum" sz="quarter" idx="12"/>
          </p:nvPr>
        </p:nvSpPr>
        <p:spPr/>
        <p:txBody>
          <a:bodyPr/>
          <a:lstStyle/>
          <a:p>
            <a:fld id="{B85FB2B7-2E0A-4CFE-8241-E45A20F8A88E}" type="slidenum">
              <a:rPr lang="en-GB" smtClean="0"/>
              <a:t>3</a:t>
            </a:fld>
            <a:endParaRPr lang="en-GB"/>
          </a:p>
        </p:txBody>
      </p:sp>
    </p:spTree>
    <p:extLst>
      <p:ext uri="{BB962C8B-B14F-4D97-AF65-F5344CB8AC3E}">
        <p14:creationId xmlns:p14="http://schemas.microsoft.com/office/powerpoint/2010/main" val="189923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Approach</a:t>
            </a:r>
          </a:p>
        </p:txBody>
      </p:sp>
      <p:sp useBgFill="1">
        <p:nvSpPr>
          <p:cNvPr id="32" name="Rectangle 31">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ead with Gears">
            <a:extLst>
              <a:ext uri="{FF2B5EF4-FFF2-40B4-BE49-F238E27FC236}">
                <a16:creationId xmlns:a16="http://schemas.microsoft.com/office/drawing/2014/main" id="{0F70EAA8-8775-B4AE-8284-9E3ACCE53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7C135D71-E976-4CFD-B21B-0B4023F6DF9C}"/>
              </a:ext>
            </a:extLst>
          </p:cNvPr>
          <p:cNvSpPr>
            <a:spLocks noGrp="1"/>
          </p:cNvSpPr>
          <p:nvPr>
            <p:ph type="sldNum" sz="quarter" idx="12"/>
          </p:nvPr>
        </p:nvSpPr>
        <p:spPr/>
        <p:txBody>
          <a:bodyPr/>
          <a:lstStyle/>
          <a:p>
            <a:fld id="{B85FB2B7-2E0A-4CFE-8241-E45A20F8A88E}" type="slidenum">
              <a:rPr lang="en-GB" smtClean="0"/>
              <a:t>4</a:t>
            </a:fld>
            <a:endParaRPr lang="en-GB"/>
          </a:p>
        </p:txBody>
      </p:sp>
    </p:spTree>
    <p:extLst>
      <p:ext uri="{BB962C8B-B14F-4D97-AF65-F5344CB8AC3E}">
        <p14:creationId xmlns:p14="http://schemas.microsoft.com/office/powerpoint/2010/main" val="29642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2C613-7B4E-4A1E-B177-57E7FA2BECE2}"/>
              </a:ext>
            </a:extLst>
          </p:cNvPr>
          <p:cNvSpPr txBox="1"/>
          <p:nvPr/>
        </p:nvSpPr>
        <p:spPr>
          <a:xfrm>
            <a:off x="399493" y="2070744"/>
            <a:ext cx="11665258" cy="2585323"/>
          </a:xfrm>
          <a:prstGeom prst="rect">
            <a:avLst/>
          </a:prstGeom>
          <a:noFill/>
        </p:spPr>
        <p:txBody>
          <a:bodyPr wrap="square" lIns="91440" tIns="45720" rIns="91440" bIns="45720" rtlCol="0" anchor="t">
            <a:spAutoFit/>
          </a:bodyPr>
          <a:lstStyle/>
          <a:p>
            <a:r>
              <a:rPr lang="en-US"/>
              <a:t>The following steps were followed to analyze the pattern in the data.</a:t>
            </a:r>
          </a:p>
          <a:p>
            <a:endParaRPr lang="en-US"/>
          </a:p>
          <a:p>
            <a:r>
              <a:rPr lang="en-US"/>
              <a:t>A.  Understanding the Data</a:t>
            </a:r>
          </a:p>
          <a:p>
            <a:r>
              <a:rPr lang="en-US"/>
              <a:t>B.  Data Exploration and Cleaning</a:t>
            </a:r>
          </a:p>
          <a:p>
            <a:r>
              <a:rPr lang="en-US"/>
              <a:t>C.  Univariate Analysis </a:t>
            </a:r>
          </a:p>
          <a:p>
            <a:r>
              <a:rPr lang="en-US"/>
              <a:t>D.  Segmented Univariate Analysis to find key insights</a:t>
            </a:r>
            <a:br>
              <a:rPr lang="en-US"/>
            </a:br>
            <a:r>
              <a:rPr lang="en-US"/>
              <a:t>E.  Bivariate Analysis to conclude insights generated from above step and finding new insights</a:t>
            </a:r>
          </a:p>
          <a:p>
            <a:r>
              <a:rPr lang="en-US"/>
              <a:t>F.  Business Derived Metric</a:t>
            </a:r>
          </a:p>
          <a:p>
            <a:endParaRPr lang="en-US"/>
          </a:p>
        </p:txBody>
      </p:sp>
      <p:sp>
        <p:nvSpPr>
          <p:cNvPr id="2" name="TextBox 1">
            <a:extLst>
              <a:ext uri="{FF2B5EF4-FFF2-40B4-BE49-F238E27FC236}">
                <a16:creationId xmlns:a16="http://schemas.microsoft.com/office/drawing/2014/main" id="{19C24B54-A692-49B5-9651-805CF52C27C4}"/>
              </a:ext>
            </a:extLst>
          </p:cNvPr>
          <p:cNvSpPr txBox="1"/>
          <p:nvPr/>
        </p:nvSpPr>
        <p:spPr>
          <a:xfrm>
            <a:off x="399493" y="4818047"/>
            <a:ext cx="11665258" cy="1477328"/>
          </a:xfrm>
          <a:prstGeom prst="rect">
            <a:avLst/>
          </a:prstGeom>
          <a:noFill/>
        </p:spPr>
        <p:txBody>
          <a:bodyPr wrap="square" rtlCol="0">
            <a:spAutoFit/>
          </a:bodyPr>
          <a:lstStyle/>
          <a:p>
            <a:r>
              <a:rPr lang="en-GB"/>
              <a:t>Libraries Used:</a:t>
            </a:r>
          </a:p>
          <a:p>
            <a:pPr marL="342900" indent="-342900">
              <a:buAutoNum type="arabicPeriod"/>
            </a:pPr>
            <a:r>
              <a:rPr lang="en-GB"/>
              <a:t>Pandas</a:t>
            </a:r>
          </a:p>
          <a:p>
            <a:pPr marL="342900" indent="-342900">
              <a:buAutoNum type="arabicPeriod"/>
            </a:pPr>
            <a:r>
              <a:rPr lang="en-GB" err="1"/>
              <a:t>Numpy</a:t>
            </a:r>
            <a:endParaRPr lang="en-GB"/>
          </a:p>
          <a:p>
            <a:pPr marL="342900" indent="-342900">
              <a:buAutoNum type="arabicPeriod"/>
            </a:pPr>
            <a:r>
              <a:rPr lang="en-GB"/>
              <a:t>Matplotlib</a:t>
            </a:r>
          </a:p>
          <a:p>
            <a:pPr marL="342900" indent="-342900">
              <a:buAutoNum type="arabicPeriod"/>
            </a:pPr>
            <a:r>
              <a:rPr lang="en-GB"/>
              <a:t>Datetime</a:t>
            </a:r>
          </a:p>
        </p:txBody>
      </p:sp>
      <p:sp>
        <p:nvSpPr>
          <p:cNvPr id="6" name="Title 5">
            <a:extLst>
              <a:ext uri="{FF2B5EF4-FFF2-40B4-BE49-F238E27FC236}">
                <a16:creationId xmlns:a16="http://schemas.microsoft.com/office/drawing/2014/main" id="{24FEF3AC-1CF9-427E-AFA5-B7C9C03D3517}"/>
              </a:ext>
            </a:extLst>
          </p:cNvPr>
          <p:cNvSpPr>
            <a:spLocks noGrp="1"/>
          </p:cNvSpPr>
          <p:nvPr>
            <p:ph type="title"/>
          </p:nvPr>
        </p:nvSpPr>
        <p:spPr/>
        <p:txBody>
          <a:bodyPr/>
          <a:lstStyle/>
          <a:p>
            <a:r>
              <a:rPr lang="en-GB"/>
              <a:t>Methodology and packages Used</a:t>
            </a:r>
          </a:p>
        </p:txBody>
      </p:sp>
      <p:sp>
        <p:nvSpPr>
          <p:cNvPr id="4" name="Slide Number Placeholder 3">
            <a:extLst>
              <a:ext uri="{FF2B5EF4-FFF2-40B4-BE49-F238E27FC236}">
                <a16:creationId xmlns:a16="http://schemas.microsoft.com/office/drawing/2014/main" id="{7A0E984B-F9B3-43F4-A9E5-479045481617}"/>
              </a:ext>
            </a:extLst>
          </p:cNvPr>
          <p:cNvSpPr>
            <a:spLocks noGrp="1"/>
          </p:cNvSpPr>
          <p:nvPr>
            <p:ph type="sldNum" sz="quarter" idx="12"/>
          </p:nvPr>
        </p:nvSpPr>
        <p:spPr/>
        <p:txBody>
          <a:bodyPr/>
          <a:lstStyle/>
          <a:p>
            <a:fld id="{B85FB2B7-2E0A-4CFE-8241-E45A20F8A88E}" type="slidenum">
              <a:rPr lang="en-GB" smtClean="0"/>
              <a:t>5</a:t>
            </a:fld>
            <a:endParaRPr lang="en-GB"/>
          </a:p>
        </p:txBody>
      </p:sp>
    </p:spTree>
    <p:extLst>
      <p:ext uri="{BB962C8B-B14F-4D97-AF65-F5344CB8AC3E}">
        <p14:creationId xmlns:p14="http://schemas.microsoft.com/office/powerpoint/2010/main" val="14902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defRPr/>
            </a:pPr>
            <a:r>
              <a:rPr kumimoji="0" lang="en-US" sz="3600" i="0" u="none" strike="noStrike" cap="all" spc="0" normalizeH="0" baseline="0" noProof="0">
                <a:ln>
                  <a:noFill/>
                </a:ln>
                <a:solidFill>
                  <a:srgbClr val="FFFFFF"/>
                </a:solidFill>
                <a:effectLst/>
                <a:uLnTx/>
                <a:uFillTx/>
                <a:latin typeface="+mj-lt"/>
                <a:ea typeface="+mj-ea"/>
                <a:cs typeface="+mj-cs"/>
              </a:rPr>
              <a:t>Data </a:t>
            </a:r>
            <a:r>
              <a:rPr lang="en-US" sz="3600" cap="all">
                <a:solidFill>
                  <a:srgbClr val="FFFFFF"/>
                </a:solidFill>
                <a:latin typeface="+mj-lt"/>
                <a:ea typeface="+mj-ea"/>
                <a:cs typeface="+mj-cs"/>
              </a:rPr>
              <a:t>Exploration AND CLEANING</a:t>
            </a:r>
            <a:endParaRPr kumimoji="0" lang="en-US" sz="3600" i="0" u="none" strike="noStrike" cap="all" spc="0" normalizeH="0" baseline="0" noProof="0">
              <a:ln>
                <a:noFill/>
              </a:ln>
              <a:solidFill>
                <a:srgbClr val="FFFFFF"/>
              </a:solidFill>
              <a:effectLst/>
              <a:uLnTx/>
              <a:uFillTx/>
              <a:latin typeface="+mj-lt"/>
              <a:ea typeface="+mj-ea"/>
              <a:cs typeface="+mj-cs"/>
            </a:endParaRPr>
          </a:p>
        </p:txBody>
      </p:sp>
      <p:sp useBgFill="1">
        <p:nvSpPr>
          <p:cNvPr id="32" name="Rectangle 31">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Search with solid fill">
            <a:extLst>
              <a:ext uri="{FF2B5EF4-FFF2-40B4-BE49-F238E27FC236}">
                <a16:creationId xmlns:a16="http://schemas.microsoft.com/office/drawing/2014/main" id="{0F70EAA8-8775-B4AE-8284-9E3ACCE53C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883" y="752654"/>
            <a:ext cx="3566161" cy="3566161"/>
          </a:xfrm>
          <a:prstGeom prst="rect">
            <a:avLst/>
          </a:prstGeom>
        </p:spPr>
      </p:pic>
      <p:sp>
        <p:nvSpPr>
          <p:cNvPr id="4" name="Slide Number Placeholder 3">
            <a:extLst>
              <a:ext uri="{FF2B5EF4-FFF2-40B4-BE49-F238E27FC236}">
                <a16:creationId xmlns:a16="http://schemas.microsoft.com/office/drawing/2014/main" id="{89DF287B-4808-4490-9300-4E60FDD6A8BE}"/>
              </a:ext>
            </a:extLst>
          </p:cNvPr>
          <p:cNvSpPr>
            <a:spLocks noGrp="1"/>
          </p:cNvSpPr>
          <p:nvPr>
            <p:ph type="sldNum" sz="quarter" idx="12"/>
          </p:nvPr>
        </p:nvSpPr>
        <p:spPr/>
        <p:txBody>
          <a:bodyPr/>
          <a:lstStyle/>
          <a:p>
            <a:fld id="{B85FB2B7-2E0A-4CFE-8241-E45A20F8A88E}" type="slidenum">
              <a:rPr lang="en-GB" smtClean="0"/>
              <a:t>6</a:t>
            </a:fld>
            <a:endParaRPr lang="en-GB"/>
          </a:p>
        </p:txBody>
      </p:sp>
    </p:spTree>
    <p:extLst>
      <p:ext uri="{BB962C8B-B14F-4D97-AF65-F5344CB8AC3E}">
        <p14:creationId xmlns:p14="http://schemas.microsoft.com/office/powerpoint/2010/main" val="2358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2DCB0-7C19-4691-AA44-E6441023BAD4}"/>
              </a:ext>
            </a:extLst>
          </p:cNvPr>
          <p:cNvSpPr txBox="1"/>
          <p:nvPr/>
        </p:nvSpPr>
        <p:spPr>
          <a:xfrm>
            <a:off x="412072" y="1951672"/>
            <a:ext cx="11727402" cy="1754326"/>
          </a:xfrm>
          <a:prstGeom prst="rect">
            <a:avLst/>
          </a:prstGeom>
          <a:noFill/>
        </p:spPr>
        <p:txBody>
          <a:bodyPr wrap="square" lIns="91440" tIns="45720" rIns="91440" bIns="45720" rtlCol="0" anchor="t">
            <a:spAutoFit/>
          </a:bodyPr>
          <a:lstStyle/>
          <a:p>
            <a:pPr marL="342900" indent="-342900">
              <a:buAutoNum type="arabicPeriod"/>
            </a:pPr>
            <a:r>
              <a:rPr lang="en-GB"/>
              <a:t>The loans.csv file contains 111 columns and 39,717 rows. Each row corresponds to one loan id and the corresponding 111 columns contain multiple data points describing the features of the loan as well as the borrower.  </a:t>
            </a:r>
          </a:p>
          <a:p>
            <a:pPr marL="342900" indent="-342900">
              <a:buAutoNum type="arabicPeriod"/>
            </a:pPr>
            <a:r>
              <a:rPr lang="en-GB"/>
              <a:t>The column ‘</a:t>
            </a:r>
            <a:r>
              <a:rPr lang="en-GB" err="1"/>
              <a:t>loan_status</a:t>
            </a:r>
            <a:r>
              <a:rPr lang="en-GB"/>
              <a:t>’ is our target variable which contains the status of the loan. (Current: Ongoing loan, Charged off: Default, Fully Paid: Cleared loan).</a:t>
            </a:r>
          </a:p>
          <a:p>
            <a:pPr marL="342900" indent="-342900">
              <a:buAutoNum type="arabicPeriod"/>
            </a:pPr>
            <a:r>
              <a:rPr lang="en-GB"/>
              <a:t>The data has 87 numerical columns (float64(74), int64(13)) and 24 categorical columns (object(24)).</a:t>
            </a:r>
          </a:p>
        </p:txBody>
      </p:sp>
      <p:pic>
        <p:nvPicPr>
          <p:cNvPr id="6" name="Picture 5">
            <a:extLst>
              <a:ext uri="{FF2B5EF4-FFF2-40B4-BE49-F238E27FC236}">
                <a16:creationId xmlns:a16="http://schemas.microsoft.com/office/drawing/2014/main" id="{2131DBB8-AF3B-40B8-A5E4-026B6A6913B0}"/>
              </a:ext>
            </a:extLst>
          </p:cNvPr>
          <p:cNvPicPr>
            <a:picLocks noChangeAspect="1"/>
          </p:cNvPicPr>
          <p:nvPr/>
        </p:nvPicPr>
        <p:blipFill rotWithShape="1">
          <a:blip r:embed="rId2"/>
          <a:srcRect l="2237" t="16606" b="6467"/>
          <a:stretch/>
        </p:blipFill>
        <p:spPr>
          <a:xfrm>
            <a:off x="272988" y="3796061"/>
            <a:ext cx="11658600" cy="2658004"/>
          </a:xfrm>
          <a:prstGeom prst="rect">
            <a:avLst/>
          </a:prstGeom>
        </p:spPr>
      </p:pic>
      <p:sp>
        <p:nvSpPr>
          <p:cNvPr id="7" name="TextBox 6">
            <a:extLst>
              <a:ext uri="{FF2B5EF4-FFF2-40B4-BE49-F238E27FC236}">
                <a16:creationId xmlns:a16="http://schemas.microsoft.com/office/drawing/2014/main" id="{7A6D1F60-8910-4287-A292-3DEFCFDB389D}"/>
              </a:ext>
            </a:extLst>
          </p:cNvPr>
          <p:cNvSpPr txBox="1"/>
          <p:nvPr/>
        </p:nvSpPr>
        <p:spPr>
          <a:xfrm>
            <a:off x="3568823" y="6330955"/>
            <a:ext cx="4838330" cy="400110"/>
          </a:xfrm>
          <a:prstGeom prst="rect">
            <a:avLst/>
          </a:prstGeom>
          <a:noFill/>
        </p:spPr>
        <p:txBody>
          <a:bodyPr wrap="square" lIns="91440" tIns="45720" rIns="91440" bIns="45720" rtlCol="0" anchor="t">
            <a:spAutoFit/>
          </a:bodyPr>
          <a:lstStyle/>
          <a:p>
            <a:r>
              <a:rPr lang="en-GB" sz="1000"/>
              <a:t>Table 1: The describe function gives an idea of the data spread of the </a:t>
            </a:r>
            <a:r>
              <a:rPr lang="en-GB" sz="1000" err="1"/>
              <a:t>caontinous</a:t>
            </a:r>
            <a:r>
              <a:rPr lang="en-GB" sz="1000"/>
              <a:t> columns.</a:t>
            </a:r>
          </a:p>
        </p:txBody>
      </p:sp>
      <p:sp>
        <p:nvSpPr>
          <p:cNvPr id="5" name="Title 4">
            <a:extLst>
              <a:ext uri="{FF2B5EF4-FFF2-40B4-BE49-F238E27FC236}">
                <a16:creationId xmlns:a16="http://schemas.microsoft.com/office/drawing/2014/main" id="{AE770407-C0FA-44E6-991F-B2B87DA48082}"/>
              </a:ext>
            </a:extLst>
          </p:cNvPr>
          <p:cNvSpPr>
            <a:spLocks noGrp="1"/>
          </p:cNvSpPr>
          <p:nvPr>
            <p:ph type="title"/>
          </p:nvPr>
        </p:nvSpPr>
        <p:spPr/>
        <p:txBody>
          <a:bodyPr/>
          <a:lstStyle/>
          <a:p>
            <a:r>
              <a:rPr lang="en-GB" cap="none"/>
              <a:t>Metadata Exploration</a:t>
            </a:r>
          </a:p>
        </p:txBody>
      </p:sp>
      <p:sp>
        <p:nvSpPr>
          <p:cNvPr id="4" name="Slide Number Placeholder 3">
            <a:extLst>
              <a:ext uri="{FF2B5EF4-FFF2-40B4-BE49-F238E27FC236}">
                <a16:creationId xmlns:a16="http://schemas.microsoft.com/office/drawing/2014/main" id="{9B7356A1-A44B-41F3-817E-8FC75FD94778}"/>
              </a:ext>
            </a:extLst>
          </p:cNvPr>
          <p:cNvSpPr>
            <a:spLocks noGrp="1"/>
          </p:cNvSpPr>
          <p:nvPr>
            <p:ph type="sldNum" sz="quarter" idx="12"/>
          </p:nvPr>
        </p:nvSpPr>
        <p:spPr/>
        <p:txBody>
          <a:bodyPr/>
          <a:lstStyle/>
          <a:p>
            <a:fld id="{B85FB2B7-2E0A-4CFE-8241-E45A20F8A88E}" type="slidenum">
              <a:rPr lang="en-GB" smtClean="0"/>
              <a:t>7</a:t>
            </a:fld>
            <a:endParaRPr lang="en-GB"/>
          </a:p>
        </p:txBody>
      </p:sp>
    </p:spTree>
    <p:extLst>
      <p:ext uri="{BB962C8B-B14F-4D97-AF65-F5344CB8AC3E}">
        <p14:creationId xmlns:p14="http://schemas.microsoft.com/office/powerpoint/2010/main" val="200001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DFC8-F24A-4EAA-8889-0AA7A9A25B40}"/>
              </a:ext>
            </a:extLst>
          </p:cNvPr>
          <p:cNvSpPr>
            <a:spLocks noGrp="1"/>
          </p:cNvSpPr>
          <p:nvPr>
            <p:ph type="title"/>
          </p:nvPr>
        </p:nvSpPr>
        <p:spPr>
          <a:xfrm>
            <a:off x="517521" y="848412"/>
            <a:ext cx="11156958" cy="652428"/>
          </a:xfrm>
        </p:spPr>
        <p:txBody>
          <a:bodyPr>
            <a:normAutofit/>
          </a:bodyPr>
          <a:lstStyle/>
          <a:p>
            <a:r>
              <a:rPr lang="en-GB" sz="1800" cap="none">
                <a:latin typeface="+mn-lt"/>
              </a:rPr>
              <a:t>Blank, empty and single value columns were identified in the data, data was cleaned to change the data type of the columns, and loan status column was transformed to a numerical value column. </a:t>
            </a:r>
            <a:endParaRPr lang="en-GB" sz="1800">
              <a:latin typeface="+mn-lt"/>
            </a:endParaRPr>
          </a:p>
        </p:txBody>
      </p:sp>
      <p:sp>
        <p:nvSpPr>
          <p:cNvPr id="3" name="TextBox 2">
            <a:extLst>
              <a:ext uri="{FF2B5EF4-FFF2-40B4-BE49-F238E27FC236}">
                <a16:creationId xmlns:a16="http://schemas.microsoft.com/office/drawing/2014/main" id="{F804E559-B22F-4682-96A5-F600F9A9AE98}"/>
              </a:ext>
            </a:extLst>
          </p:cNvPr>
          <p:cNvSpPr txBox="1"/>
          <p:nvPr/>
        </p:nvSpPr>
        <p:spPr>
          <a:xfrm>
            <a:off x="366944" y="1917577"/>
            <a:ext cx="11825056" cy="3416320"/>
          </a:xfrm>
          <a:prstGeom prst="rect">
            <a:avLst/>
          </a:prstGeom>
          <a:noFill/>
        </p:spPr>
        <p:txBody>
          <a:bodyPr wrap="square" lIns="91440" tIns="45720" rIns="91440" bIns="45720" rtlCol="0" anchor="t">
            <a:spAutoFit/>
          </a:bodyPr>
          <a:lstStyle/>
          <a:p>
            <a:pPr marL="342900" indent="-342900">
              <a:buAutoNum type="arabicPeriod"/>
            </a:pPr>
            <a:r>
              <a:rPr lang="en-GB"/>
              <a:t>The data is unique at the column ‘id’ level. There were no duplicates at an overall level. </a:t>
            </a:r>
          </a:p>
          <a:p>
            <a:pPr marL="342900" indent="-342900">
              <a:buAutoNum type="arabicPeriod"/>
            </a:pPr>
            <a:r>
              <a:rPr lang="en-GB"/>
              <a:t>Based on data understanding and its business application, removed purely descriptive columns ‘</a:t>
            </a:r>
            <a:r>
              <a:rPr lang="en-GB" err="1"/>
              <a:t>url</a:t>
            </a:r>
            <a:r>
              <a:rPr lang="en-GB"/>
              <a:t>’ and ‘</a:t>
            </a:r>
            <a:r>
              <a:rPr lang="en-GB" err="1"/>
              <a:t>desc</a:t>
            </a:r>
            <a:r>
              <a:rPr lang="en-GB"/>
              <a:t>’ which do not contribute to the  analysis.</a:t>
            </a:r>
          </a:p>
          <a:p>
            <a:pPr marL="342900" indent="-342900">
              <a:buAutoNum type="arabicPeriod"/>
            </a:pPr>
            <a:r>
              <a:rPr lang="en-GB"/>
              <a:t>Removed columns which were completely null or had 0. This removed 63 columns.</a:t>
            </a:r>
          </a:p>
          <a:p>
            <a:pPr marL="342900" indent="-342900">
              <a:buAutoNum type="arabicPeriod"/>
            </a:pPr>
            <a:r>
              <a:rPr lang="en-GB"/>
              <a:t>Removed columns which have only 1 unique value. This removed 9 columns.</a:t>
            </a:r>
          </a:p>
          <a:p>
            <a:pPr marL="342900" indent="-342900">
              <a:buAutoNum type="arabicPeriod"/>
            </a:pPr>
            <a:r>
              <a:rPr lang="en-GB"/>
              <a:t>Removed identifier columns: id and loan id. </a:t>
            </a:r>
          </a:p>
          <a:p>
            <a:pPr marL="342900" indent="-342900">
              <a:buAutoNum type="arabicPeriod"/>
            </a:pPr>
            <a:r>
              <a:rPr lang="en-GB"/>
              <a:t>Changed data type to Datetime from string for 2 columns: ‘</a:t>
            </a:r>
            <a:r>
              <a:rPr lang="en-GB" err="1"/>
              <a:t>issue_d</a:t>
            </a:r>
            <a:r>
              <a:rPr lang="en-GB"/>
              <a:t>’ and ‘</a:t>
            </a:r>
            <a:r>
              <a:rPr lang="en-GB" err="1"/>
              <a:t>earliest_cr_line</a:t>
            </a:r>
            <a:r>
              <a:rPr lang="en-GB"/>
              <a:t>’.</a:t>
            </a:r>
          </a:p>
          <a:p>
            <a:pPr marL="342900" indent="-342900">
              <a:buAutoNum type="arabicPeriod"/>
            </a:pPr>
            <a:r>
              <a:rPr lang="en-GB"/>
              <a:t>Upon completing the above cleaning steps, we were left with 44 columns. </a:t>
            </a:r>
          </a:p>
          <a:p>
            <a:pPr marL="342900" indent="-342900">
              <a:buAutoNum type="arabicPeriod"/>
            </a:pPr>
            <a:r>
              <a:rPr lang="en-GB">
                <a:ea typeface="+mn-lt"/>
                <a:cs typeface="+mn-lt"/>
              </a:rPr>
              <a:t>The data was filtered out for ‘</a:t>
            </a:r>
            <a:r>
              <a:rPr lang="en-GB" err="1">
                <a:ea typeface="+mn-lt"/>
                <a:cs typeface="+mn-lt"/>
              </a:rPr>
              <a:t>loan_status</a:t>
            </a:r>
            <a:r>
              <a:rPr lang="en-GB">
                <a:ea typeface="+mn-lt"/>
                <a:cs typeface="+mn-lt"/>
              </a:rPr>
              <a:t>’ as current to limit the scope of analysis to just ‘Fully Paid’ and ‘Charged off’ loans. </a:t>
            </a:r>
          </a:p>
          <a:p>
            <a:pPr marL="342900" indent="-342900">
              <a:buAutoNum type="arabicPeriod"/>
            </a:pPr>
            <a:r>
              <a:rPr lang="en-GB"/>
              <a:t>Outlier Treatment was performed for Annual Income</a:t>
            </a:r>
          </a:p>
          <a:p>
            <a:pPr marL="342900" indent="-342900">
              <a:buAutoNum type="arabicPeriod"/>
            </a:pPr>
            <a:r>
              <a:rPr lang="en-GB"/>
              <a:t>Interest rate column was also treated by string "%" and making it a float</a:t>
            </a:r>
          </a:p>
        </p:txBody>
      </p:sp>
      <p:sp>
        <p:nvSpPr>
          <p:cNvPr id="4" name="TextBox 3">
            <a:extLst>
              <a:ext uri="{FF2B5EF4-FFF2-40B4-BE49-F238E27FC236}">
                <a16:creationId xmlns:a16="http://schemas.microsoft.com/office/drawing/2014/main" id="{B4944945-9830-4934-AD29-DF6CB5D0A0A2}"/>
              </a:ext>
            </a:extLst>
          </p:cNvPr>
          <p:cNvSpPr txBox="1"/>
          <p:nvPr/>
        </p:nvSpPr>
        <p:spPr>
          <a:xfrm>
            <a:off x="284253" y="5478990"/>
            <a:ext cx="11674136" cy="1292662"/>
          </a:xfrm>
          <a:prstGeom prst="rect">
            <a:avLst/>
          </a:prstGeom>
          <a:noFill/>
        </p:spPr>
        <p:txBody>
          <a:bodyPr wrap="square" lIns="91440" tIns="45720" rIns="91440" bIns="45720" rtlCol="0" anchor="t">
            <a:spAutoFit/>
          </a:bodyPr>
          <a:lstStyle/>
          <a:p>
            <a:r>
              <a:rPr lang="en-GB" sz="2400" b="1"/>
              <a:t>Data Transformation: </a:t>
            </a:r>
          </a:p>
          <a:p>
            <a:endParaRPr lang="en-GB"/>
          </a:p>
          <a:p>
            <a:r>
              <a:rPr lang="en-GB"/>
              <a:t>1. A charged off loan has been marked as 1 and a successfully paid loan has been marked as 0. Any summarized value closer to 1 suggests that given the factors, the loan has a higher tendency of defaulting. </a:t>
            </a:r>
          </a:p>
        </p:txBody>
      </p:sp>
      <p:sp>
        <p:nvSpPr>
          <p:cNvPr id="6" name="Slide Number Placeholder 5">
            <a:extLst>
              <a:ext uri="{FF2B5EF4-FFF2-40B4-BE49-F238E27FC236}">
                <a16:creationId xmlns:a16="http://schemas.microsoft.com/office/drawing/2014/main" id="{C0D57648-551C-4551-B7BE-97DC6D237E3D}"/>
              </a:ext>
            </a:extLst>
          </p:cNvPr>
          <p:cNvSpPr>
            <a:spLocks noGrp="1"/>
          </p:cNvSpPr>
          <p:nvPr>
            <p:ph type="sldNum" sz="quarter" idx="12"/>
          </p:nvPr>
        </p:nvSpPr>
        <p:spPr>
          <a:xfrm>
            <a:off x="10888238" y="6402183"/>
            <a:ext cx="1052510" cy="365125"/>
          </a:xfrm>
        </p:spPr>
        <p:txBody>
          <a:bodyPr/>
          <a:lstStyle/>
          <a:p>
            <a:fld id="{B85FB2B7-2E0A-4CFE-8241-E45A20F8A88E}" type="slidenum">
              <a:rPr lang="en-GB" smtClean="0"/>
              <a:t>8</a:t>
            </a:fld>
            <a:endParaRPr lang="en-GB"/>
          </a:p>
        </p:txBody>
      </p:sp>
    </p:spTree>
    <p:extLst>
      <p:ext uri="{BB962C8B-B14F-4D97-AF65-F5344CB8AC3E}">
        <p14:creationId xmlns:p14="http://schemas.microsoft.com/office/powerpoint/2010/main" val="220581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E9BCB6-4380-4034-9ADB-97F7961BE180}"/>
              </a:ext>
            </a:extLst>
          </p:cNvPr>
          <p:cNvSpPr txBox="1"/>
          <p:nvPr/>
        </p:nvSpPr>
        <p:spPr>
          <a:xfrm>
            <a:off x="581191" y="4610099"/>
            <a:ext cx="10993549" cy="1066801"/>
          </a:xfrm>
          <a:prstGeom prst="rect">
            <a:avLst/>
          </a:prstGeom>
        </p:spPr>
        <p:txBody>
          <a:bodyPr vert="horz" lIns="91440" tIns="45720" rIns="91440" bIns="45720" rtlCol="0" anchor="b">
            <a:normAutofit/>
          </a:bodyPr>
          <a:lstStyle/>
          <a:p>
            <a:pPr>
              <a:spcBef>
                <a:spcPct val="0"/>
              </a:spcBef>
              <a:spcAft>
                <a:spcPts val="600"/>
              </a:spcAft>
            </a:pPr>
            <a:r>
              <a:rPr lang="en-US" sz="3600" cap="all">
                <a:solidFill>
                  <a:srgbClr val="FFFFFF"/>
                </a:solidFill>
                <a:latin typeface="+mj-lt"/>
                <a:ea typeface="+mj-ea"/>
                <a:cs typeface="+mj-cs"/>
              </a:rPr>
              <a:t>Univariate analysis</a:t>
            </a:r>
          </a:p>
        </p:txBody>
      </p:sp>
      <p:sp useBgFill="1">
        <p:nvSpPr>
          <p:cNvPr id="57" name="Rectangle 56">
            <a:extLst>
              <a:ext uri="{FF2B5EF4-FFF2-40B4-BE49-F238E27FC236}">
                <a16:creationId xmlns:a16="http://schemas.microsoft.com/office/drawing/2014/main" id="{B1A515B1-A9B3-49B0-AE0D-D038D42C2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iagnostic">
            <a:extLst>
              <a:ext uri="{FF2B5EF4-FFF2-40B4-BE49-F238E27FC236}">
                <a16:creationId xmlns:a16="http://schemas.microsoft.com/office/drawing/2014/main" id="{C037D188-3B06-BDC7-581B-5DCE6841E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
        <p:nvSpPr>
          <p:cNvPr id="4" name="Slide Number Placeholder 3">
            <a:extLst>
              <a:ext uri="{FF2B5EF4-FFF2-40B4-BE49-F238E27FC236}">
                <a16:creationId xmlns:a16="http://schemas.microsoft.com/office/drawing/2014/main" id="{3952E965-FDE8-48A9-9CDC-8DE1F52FA1A7}"/>
              </a:ext>
            </a:extLst>
          </p:cNvPr>
          <p:cNvSpPr>
            <a:spLocks noGrp="1"/>
          </p:cNvSpPr>
          <p:nvPr>
            <p:ph type="sldNum" sz="quarter" idx="12"/>
          </p:nvPr>
        </p:nvSpPr>
        <p:spPr/>
        <p:txBody>
          <a:bodyPr/>
          <a:lstStyle/>
          <a:p>
            <a:fld id="{B85FB2B7-2E0A-4CFE-8241-E45A20F8A88E}" type="slidenum">
              <a:rPr lang="en-GB" smtClean="0"/>
              <a:t>9</a:t>
            </a:fld>
            <a:endParaRPr lang="en-GB"/>
          </a:p>
        </p:txBody>
      </p:sp>
    </p:spTree>
    <p:extLst>
      <p:ext uri="{BB962C8B-B14F-4D97-AF65-F5344CB8AC3E}">
        <p14:creationId xmlns:p14="http://schemas.microsoft.com/office/powerpoint/2010/main" val="232510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nding Club Case Study"/>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Lending Club Case Study</vt:lpstr>
      <vt:lpstr>PowerPoint Presentation</vt:lpstr>
      <vt:lpstr>PowerPoint Presentation</vt:lpstr>
      <vt:lpstr>PowerPoint Presentation</vt:lpstr>
      <vt:lpstr>Methodology and packages Used</vt:lpstr>
      <vt:lpstr>PowerPoint Presentation</vt:lpstr>
      <vt:lpstr>Metadata Exploration</vt:lpstr>
      <vt:lpstr>Blank, empty and single value columns were identified in the data, data was cleaned to change the data type of the columns, and loan status column was transformed to a numerical value column.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Satyajit Mahapatra (US)</dc:creator>
  <cp:revision>1</cp:revision>
  <dcterms:created xsi:type="dcterms:W3CDTF">2022-08-09T02:40:56Z</dcterms:created>
  <dcterms:modified xsi:type="dcterms:W3CDTF">2022-08-10T17:07:41Z</dcterms:modified>
</cp:coreProperties>
</file>