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 Condensed" charset="1" panose="00000506000000000000"/>
      <p:regular r:id="rId10"/>
    </p:embeddedFont>
    <p:embeddedFont>
      <p:font typeface="Barlow Condensed Bold" charset="1" panose="00000806000000000000"/>
      <p:regular r:id="rId11"/>
    </p:embeddedFont>
    <p:embeddedFont>
      <p:font typeface="Barlow Condensed Italics" charset="1" panose="00000506000000000000"/>
      <p:regular r:id="rId12"/>
    </p:embeddedFont>
    <p:embeddedFont>
      <p:font typeface="Barlow Condensed Bold Italics" charset="1" panose="00000806000000000000"/>
      <p:regular r:id="rId13"/>
    </p:embeddedFont>
    <p:embeddedFont>
      <p:font typeface="Barlow SemiCondensed Bold" charset="1" panose="00000706000000000000"/>
      <p:regular r:id="rId14"/>
    </p:embeddedFont>
    <p:embeddedFont>
      <p:font typeface="Barlow SemiCondensed Bold Bold" charset="1" panose="00000A06000000000000"/>
      <p:regular r:id="rId15"/>
    </p:embeddedFont>
    <p:embeddedFont>
      <p:font typeface="Barlow SemiCondensed Bold Italics" charset="1" panose="00000706000000000000"/>
      <p:regular r:id="rId16"/>
    </p:embeddedFont>
    <p:embeddedFont>
      <p:font typeface="Barlow SemiCondensed Bold Bold Italics" charset="1" panose="00000A06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Extra Bold" charset="1" panose="020B0906030804020204"/>
      <p:regular r:id="rId22"/>
    </p:embeddedFont>
    <p:embeddedFont>
      <p:font typeface="Open Sans Extra Bold Italics" charset="1" panose="020B09060308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38298"/>
            <a:ext cx="1550351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Barlow Condensed"/>
              </a:rPr>
              <a:t>Flow control Statements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208521"/>
            <a:ext cx="10536242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Conditional Statements.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Looping statements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Transfer/Jump statements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1925"/>
            <a:ext cx="1407911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Barlow SemiCondensed Bold"/>
              </a:rPr>
              <a:t>Conditional Statements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5342" y="3105392"/>
            <a:ext cx="9595833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If Statement.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Nested if statement.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If-else statement.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If-else-If statement.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1925"/>
            <a:ext cx="1407911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Barlow SemiCondensed Bold"/>
              </a:rPr>
              <a:t>Looping Statements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5342" y="3105392"/>
            <a:ext cx="9595833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For Loop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While Loop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Do while Loop.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Enhanced For Loop</a:t>
            </a:r>
          </a:p>
          <a:p>
            <a:pPr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1925"/>
            <a:ext cx="1407911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Barlow SemiCondensed Bold"/>
              </a:rPr>
              <a:t>Transfer Statements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5342" y="3105392"/>
            <a:ext cx="9595833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Break.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Continue.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35880" y="2057400"/>
            <a:ext cx="12352120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6284" y="180975"/>
            <a:ext cx="797599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Scanner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DAFMBAFaGN8</dc:identifier>
  <dcterms:modified xsi:type="dcterms:W3CDTF">2011-08-01T06:04:30Z</dcterms:modified>
  <cp:revision>1</cp:revision>
  <dc:title>Flow Control Statements</dc:title>
</cp:coreProperties>
</file>