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A class is a user defined blueprint or prototype from which objects are created.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 class is a collection of fields , methods and constructor.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6" name="Picture 5" descr="building_blue_pri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86200"/>
            <a:ext cx="5562600" cy="26395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basic unit of Object Oriented Programming and represents the real life entities.</a:t>
            </a:r>
          </a:p>
          <a:p>
            <a:r>
              <a:rPr lang="en-US" dirty="0"/>
              <a:t>When an object of a class is created, the class is said to be </a:t>
            </a:r>
            <a:r>
              <a:rPr lang="en-US" b="1" dirty="0"/>
              <a:t>instantiated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Objec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3733800"/>
            <a:ext cx="6476999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 creation syntax:-</a:t>
            </a:r>
          </a:p>
          <a:p>
            <a:pPr>
              <a:buNone/>
            </a:pPr>
            <a:r>
              <a:rPr lang="en-US" dirty="0"/>
              <a:t>Test t = new Test();</a:t>
            </a:r>
          </a:p>
          <a:p>
            <a:r>
              <a:rPr lang="en-US" dirty="0"/>
              <a:t>Test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class Name</a:t>
            </a:r>
          </a:p>
          <a:p>
            <a:r>
              <a:rPr lang="en-US" dirty="0"/>
              <a:t>t     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Reference variables</a:t>
            </a:r>
          </a:p>
          <a:p>
            <a:r>
              <a:rPr lang="en-US" dirty="0"/>
              <a:t>=   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assignment operator</a:t>
            </a:r>
          </a:p>
          <a:p>
            <a:r>
              <a:rPr lang="en-US" dirty="0"/>
              <a:t>new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keyword used to create object</a:t>
            </a:r>
          </a:p>
          <a:p>
            <a:r>
              <a:rPr lang="en-US" dirty="0"/>
              <a:t>Test () --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constructor</a:t>
            </a:r>
          </a:p>
          <a:p>
            <a:r>
              <a:rPr lang="en-US" dirty="0"/>
              <a:t>; --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statement terminator</a:t>
            </a:r>
          </a:p>
          <a:p>
            <a:r>
              <a:rPr lang="en-US" dirty="0"/>
              <a:t> When we create new instance (Object) of a class using new keyword, a constructor for that class is called.</a:t>
            </a:r>
          </a:p>
          <a:p>
            <a:r>
              <a:rPr lang="en-US" dirty="0"/>
              <a:t> Constructors are used to initialize the instance variables of a class.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to declare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/>
              <a:t>1) Constructor name class name must be same.</a:t>
            </a:r>
          </a:p>
          <a:p>
            <a:pPr>
              <a:buNone/>
            </a:pPr>
            <a:r>
              <a:rPr lang="en-US" b="1" i="1" dirty="0"/>
              <a:t>2) Constructor is able to take parameters.</a:t>
            </a:r>
          </a:p>
          <a:p>
            <a:pPr>
              <a:buNone/>
            </a:pPr>
            <a:r>
              <a:rPr lang="en-US" b="1" i="1" dirty="0"/>
              <a:t>3) Constructor not allowed explicit return type (return type declaration not possible).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1) Default Constructor (provided by compiler).</a:t>
            </a:r>
          </a:p>
          <a:p>
            <a:r>
              <a:rPr lang="en-US" b="1" i="1" dirty="0"/>
              <a:t>2) User defined Constructor (provided by user) or parameterized constructor.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1) If we don’t write constructor for a class then compiler generates one constructor for you that constructor is called default constructor, And it is not visible in code.</a:t>
            </a:r>
          </a:p>
          <a:p>
            <a:pPr>
              <a:buNone/>
            </a:pPr>
            <a:r>
              <a:rPr lang="en-US" dirty="0"/>
              <a:t>2) Compiler generates Default constructor inside the class when we are not providing any type of constructor (0-arg or parameterized).</a:t>
            </a:r>
          </a:p>
          <a:p>
            <a:pPr>
              <a:buNone/>
            </a:pPr>
            <a:r>
              <a:rPr lang="en-US" dirty="0"/>
              <a:t>3) The compiler generated default constructor is always </a:t>
            </a:r>
            <a:r>
              <a:rPr lang="en-US" b="1" dirty="0"/>
              <a:t>0-argumnetconstructor with empty implementation (empty body).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Inside the class if we are declaring at least one constructor that is called user defined constructor.</a:t>
            </a:r>
          </a:p>
          <a:p>
            <a:r>
              <a:rPr lang="en-US" i="1" dirty="0"/>
              <a:t>The main objective of constructor is initialize some values to instance variables during object creation time.</a:t>
            </a:r>
          </a:p>
          <a:p>
            <a:r>
              <a:rPr lang="en-US" i="1" dirty="0"/>
              <a:t>Constructors are used to write the functionality of project that functionality is executed during object creation.</a:t>
            </a:r>
          </a:p>
          <a:p>
            <a:r>
              <a:rPr lang="en-US" i="1" dirty="0"/>
              <a:t>Inside the class it is possible to declare multiple constructors.</a:t>
            </a:r>
          </a:p>
          <a:p>
            <a:endParaRPr lang="en-US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Formats of Object creation.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Eager Object creation</a:t>
            </a:r>
          </a:p>
          <a:p>
            <a:r>
              <a:rPr lang="en-US" dirty="0"/>
              <a:t>Lazy Object creation.</a:t>
            </a:r>
          </a:p>
          <a:p>
            <a:pPr>
              <a:buNone/>
            </a:pPr>
            <a:r>
              <a:rPr lang="en-US" dirty="0"/>
              <a:t>Example:</a:t>
            </a:r>
          </a:p>
          <a:p>
            <a:pPr>
              <a:buNone/>
            </a:pPr>
            <a:r>
              <a:rPr lang="en-US" b="1" i="1" dirty="0"/>
              <a:t>//Eager object creation approach</a:t>
            </a:r>
          </a:p>
          <a:p>
            <a:pPr>
              <a:buNone/>
            </a:pPr>
            <a:r>
              <a:rPr lang="en-US" i="1" dirty="0"/>
              <a:t>Test t = new Test();</a:t>
            </a:r>
          </a:p>
          <a:p>
            <a:pPr>
              <a:buNone/>
            </a:pPr>
            <a:r>
              <a:rPr lang="en-US" i="1" dirty="0"/>
              <a:t>t.m1();</a:t>
            </a:r>
          </a:p>
          <a:p>
            <a:pPr>
              <a:buNone/>
            </a:pPr>
            <a:r>
              <a:rPr lang="en-US" b="1" i="1" dirty="0"/>
              <a:t>//lazy object creation approach</a:t>
            </a:r>
          </a:p>
          <a:p>
            <a:pPr>
              <a:buNone/>
            </a:pPr>
            <a:r>
              <a:rPr lang="en-US" i="1" dirty="0"/>
              <a:t>Test t1;</a:t>
            </a:r>
          </a:p>
          <a:p>
            <a:pPr>
              <a:buNone/>
            </a:pPr>
            <a:r>
              <a:rPr lang="en-US" i="1" dirty="0"/>
              <a:t>t1=new Test();</a:t>
            </a:r>
          </a:p>
          <a:p>
            <a:pPr>
              <a:buNone/>
            </a:pPr>
            <a:r>
              <a:rPr lang="en-US" i="1" dirty="0"/>
              <a:t>t1.m1();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a constructor inside a constructor is possible</a:t>
            </a:r>
          </a:p>
          <a:p>
            <a:r>
              <a:rPr lang="en-US" dirty="0"/>
              <a:t>Constructor call should be the first statement</a:t>
            </a:r>
          </a:p>
          <a:p>
            <a:r>
              <a:rPr lang="en-US" dirty="0"/>
              <a:t> this can be used to access the current class variables , methods and the constructors.</a:t>
            </a:r>
          </a:p>
          <a:p>
            <a:r>
              <a:rPr lang="en-US" dirty="0"/>
              <a:t>Constructor creation restriction </a:t>
            </a:r>
          </a:p>
          <a:p>
            <a:r>
              <a:rPr lang="en-US" dirty="0"/>
              <a:t>Singleton design pattern and its usages in real time with example.</a:t>
            </a:r>
          </a:p>
          <a:p>
            <a:r>
              <a:rPr lang="en-US" dirty="0"/>
              <a:t>Mandatory variables creation via constructor</a:t>
            </a:r>
          </a:p>
        </p:txBody>
      </p:sp>
    </p:spTree>
    <p:extLst>
      <p:ext uri="{BB962C8B-B14F-4D97-AF65-F5344CB8AC3E}">
        <p14:creationId xmlns:p14="http://schemas.microsoft.com/office/powerpoint/2010/main" val="74055815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447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Constantia</vt:lpstr>
      <vt:lpstr>Wingdings 2</vt:lpstr>
      <vt:lpstr>Office Theme</vt:lpstr>
      <vt:lpstr>Flow</vt:lpstr>
      <vt:lpstr>Class &amp; Object</vt:lpstr>
      <vt:lpstr>Object …</vt:lpstr>
      <vt:lpstr>Constructor</vt:lpstr>
      <vt:lpstr>Rules to declare Constructor</vt:lpstr>
      <vt:lpstr>Types of Constructor</vt:lpstr>
      <vt:lpstr>Default Constructor</vt:lpstr>
      <vt:lpstr>User Defined Constructor</vt:lpstr>
      <vt:lpstr>Two Formats of Object creation.</vt:lpstr>
      <vt:lpstr>Constructor Chaining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&amp; Object</dc:title>
  <dc:creator>Upendra</dc:creator>
  <cp:lastModifiedBy>upendra G</cp:lastModifiedBy>
  <cp:revision>38</cp:revision>
  <dcterms:created xsi:type="dcterms:W3CDTF">2006-08-16T00:00:00Z</dcterms:created>
  <dcterms:modified xsi:type="dcterms:W3CDTF">2020-12-26T15:58:30Z</dcterms:modified>
</cp:coreProperties>
</file>