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432">
          <p15:clr>
            <a:srgbClr val="A4A3A4"/>
          </p15:clr>
        </p15:guide>
        <p15:guide id="4" orient="horz" pos="624">
          <p15:clr>
            <a:srgbClr val="A4A3A4"/>
          </p15:clr>
        </p15:guide>
        <p15:guide id="5" orient="horz" pos="4176">
          <p15:clr>
            <a:srgbClr val="A4A3A4"/>
          </p15:clr>
        </p15:guide>
        <p15:guide id="6" orient="horz" pos="3888">
          <p15:clr>
            <a:srgbClr val="A4A3A4"/>
          </p15:clr>
        </p15:guide>
        <p15:guide id="7" orient="horz" pos="816">
          <p15:clr>
            <a:srgbClr val="A4A3A4"/>
          </p15:clr>
        </p15:guide>
        <p15:guide id="8" orient="horz" pos="2448">
          <p15:clr>
            <a:srgbClr val="A4A3A4"/>
          </p15:clr>
        </p15:guide>
        <p15:guide id="9" orient="horz"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 orient="horz" pos="432"/>
        <p:guide orient="horz" pos="624"/>
        <p:guide orient="horz" pos="4176"/>
        <p:guide orient="horz" pos="3888"/>
        <p:guide orient="horz" pos="816"/>
        <p:guide orient="horz" pos="2448"/>
        <p:guide orient="horz" pos="23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 name="Google Shape;1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0629b0c6f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50629b0c6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0629b0c6f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50629b0c6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50629b0c6f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50629b0c6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26f9df0843_1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26f9df084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0629b0c6f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0629b0c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0629b0c6f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0629b0c6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0629b0c6f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0629b0c6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
        <p:cNvGrpSpPr/>
        <p:nvPr/>
      </p:nvGrpSpPr>
      <p:grpSpPr>
        <a:xfrm>
          <a:off x="0" y="0"/>
          <a:ext cx="0" cy="0"/>
          <a:chOff x="0" y="0"/>
          <a:chExt cx="0" cy="0"/>
        </a:xfrm>
      </p:grpSpPr>
      <p:sp>
        <p:nvSpPr>
          <p:cNvPr id="7" name="Google Shape;7;p2"/>
          <p:cNvSpPr/>
          <p:nvPr/>
        </p:nvSpPr>
        <p:spPr>
          <a:xfrm flipH="1">
            <a:off x="0" y="595116"/>
            <a:ext cx="12162971" cy="5667768"/>
          </a:xfrm>
          <a:custGeom>
            <a:avLst/>
            <a:gdLst/>
            <a:ahLst/>
            <a:cxnLst/>
            <a:rect l="l" t="t" r="r" b="b"/>
            <a:pathLst>
              <a:path w="9144000" h="5945442" extrusionOk="0">
                <a:moveTo>
                  <a:pt x="1888623" y="5942242"/>
                </a:moveTo>
                <a:cubicBezTo>
                  <a:pt x="1888253" y="5943088"/>
                  <a:pt x="1887920" y="5943933"/>
                  <a:pt x="1887552" y="5944718"/>
                </a:cubicBezTo>
                <a:cubicBezTo>
                  <a:pt x="1888474" y="5944958"/>
                  <a:pt x="1889397" y="5945200"/>
                  <a:pt x="1890357" y="5945442"/>
                </a:cubicBezTo>
                <a:cubicBezTo>
                  <a:pt x="1889766" y="5944355"/>
                  <a:pt x="1889212" y="5943269"/>
                  <a:pt x="1888623" y="5942242"/>
                </a:cubicBezTo>
                <a:close/>
                <a:moveTo>
                  <a:pt x="7544007" y="5942242"/>
                </a:moveTo>
                <a:cubicBezTo>
                  <a:pt x="7543418" y="5943269"/>
                  <a:pt x="7542864" y="5944355"/>
                  <a:pt x="7542273" y="5945442"/>
                </a:cubicBezTo>
                <a:cubicBezTo>
                  <a:pt x="7543233" y="5945200"/>
                  <a:pt x="7544156" y="5944958"/>
                  <a:pt x="7545078" y="5944718"/>
                </a:cubicBezTo>
                <a:cubicBezTo>
                  <a:pt x="7544710" y="5943933"/>
                  <a:pt x="7544377" y="5943088"/>
                  <a:pt x="7544007" y="5942242"/>
                </a:cubicBezTo>
                <a:close/>
                <a:moveTo>
                  <a:pt x="670646" y="5874747"/>
                </a:moveTo>
                <a:cubicBezTo>
                  <a:pt x="643734" y="5871668"/>
                  <a:pt x="638271" y="5876378"/>
                  <a:pt x="636719" y="5903543"/>
                </a:cubicBezTo>
                <a:cubicBezTo>
                  <a:pt x="643291" y="5896842"/>
                  <a:pt x="647240" y="5892074"/>
                  <a:pt x="652188" y="5887909"/>
                </a:cubicBezTo>
                <a:cubicBezTo>
                  <a:pt x="657430" y="5883502"/>
                  <a:pt x="663633" y="5879699"/>
                  <a:pt x="670646" y="5874747"/>
                </a:cubicBezTo>
                <a:close/>
                <a:moveTo>
                  <a:pt x="8761984" y="5874747"/>
                </a:moveTo>
                <a:cubicBezTo>
                  <a:pt x="8768997" y="5879699"/>
                  <a:pt x="8775200" y="5883502"/>
                  <a:pt x="8780442" y="5887909"/>
                </a:cubicBezTo>
                <a:cubicBezTo>
                  <a:pt x="8785390" y="5892074"/>
                  <a:pt x="8789339" y="5896842"/>
                  <a:pt x="8795911" y="5903543"/>
                </a:cubicBezTo>
                <a:cubicBezTo>
                  <a:pt x="8794359" y="5876378"/>
                  <a:pt x="8788896" y="5871668"/>
                  <a:pt x="8761984" y="5874747"/>
                </a:cubicBezTo>
                <a:close/>
                <a:moveTo>
                  <a:pt x="535407" y="5821654"/>
                </a:moveTo>
                <a:lnTo>
                  <a:pt x="530096" y="5823134"/>
                </a:lnTo>
                <a:cubicBezTo>
                  <a:pt x="531314" y="5823977"/>
                  <a:pt x="532533" y="5824823"/>
                  <a:pt x="533751" y="5825668"/>
                </a:cubicBezTo>
                <a:close/>
                <a:moveTo>
                  <a:pt x="8897223" y="5821654"/>
                </a:moveTo>
                <a:lnTo>
                  <a:pt x="8898879" y="5825668"/>
                </a:lnTo>
                <a:cubicBezTo>
                  <a:pt x="8900097" y="5824823"/>
                  <a:pt x="8901316" y="5823977"/>
                  <a:pt x="8902534" y="5823134"/>
                </a:cubicBezTo>
                <a:close/>
                <a:moveTo>
                  <a:pt x="536593" y="5819577"/>
                </a:moveTo>
                <a:lnTo>
                  <a:pt x="535846" y="5820658"/>
                </a:lnTo>
                <a:lnTo>
                  <a:pt x="535846" y="5820676"/>
                </a:lnTo>
                <a:lnTo>
                  <a:pt x="535818" y="5820658"/>
                </a:lnTo>
                <a:lnTo>
                  <a:pt x="535407" y="5821654"/>
                </a:lnTo>
                <a:lnTo>
                  <a:pt x="536766" y="5821276"/>
                </a:lnTo>
                <a:lnTo>
                  <a:pt x="536844" y="5821322"/>
                </a:lnTo>
                <a:close/>
                <a:moveTo>
                  <a:pt x="8896037" y="5819577"/>
                </a:moveTo>
                <a:lnTo>
                  <a:pt x="8895786" y="5821322"/>
                </a:lnTo>
                <a:lnTo>
                  <a:pt x="8895864" y="5821276"/>
                </a:lnTo>
                <a:lnTo>
                  <a:pt x="8897223" y="5821654"/>
                </a:lnTo>
                <a:lnTo>
                  <a:pt x="8896812" y="5820658"/>
                </a:lnTo>
                <a:lnTo>
                  <a:pt x="8896784" y="5820676"/>
                </a:lnTo>
                <a:lnTo>
                  <a:pt x="8896784" y="5820658"/>
                </a:lnTo>
                <a:close/>
                <a:moveTo>
                  <a:pt x="343363" y="5802003"/>
                </a:moveTo>
                <a:cubicBezTo>
                  <a:pt x="341960" y="5802124"/>
                  <a:pt x="340557" y="5802306"/>
                  <a:pt x="339154" y="5802425"/>
                </a:cubicBezTo>
                <a:cubicBezTo>
                  <a:pt x="339523" y="5803150"/>
                  <a:pt x="339929" y="5803874"/>
                  <a:pt x="340298" y="5804598"/>
                </a:cubicBezTo>
                <a:lnTo>
                  <a:pt x="340298" y="5804659"/>
                </a:lnTo>
                <a:cubicBezTo>
                  <a:pt x="341148" y="5804598"/>
                  <a:pt x="342514" y="5804659"/>
                  <a:pt x="342735" y="5804358"/>
                </a:cubicBezTo>
                <a:cubicBezTo>
                  <a:pt x="343252" y="5803694"/>
                  <a:pt x="343215" y="5802788"/>
                  <a:pt x="343363" y="5802003"/>
                </a:cubicBezTo>
                <a:close/>
                <a:moveTo>
                  <a:pt x="9089267" y="5802003"/>
                </a:moveTo>
                <a:cubicBezTo>
                  <a:pt x="9089415" y="5802788"/>
                  <a:pt x="9089378" y="5803694"/>
                  <a:pt x="9089895" y="5804358"/>
                </a:cubicBezTo>
                <a:cubicBezTo>
                  <a:pt x="9090116" y="5804659"/>
                  <a:pt x="9091482" y="5804598"/>
                  <a:pt x="9092332" y="5804659"/>
                </a:cubicBezTo>
                <a:lnTo>
                  <a:pt x="9092332" y="5804598"/>
                </a:lnTo>
                <a:cubicBezTo>
                  <a:pt x="9092701" y="5803874"/>
                  <a:pt x="9093107" y="5803150"/>
                  <a:pt x="9093476" y="5802425"/>
                </a:cubicBezTo>
                <a:cubicBezTo>
                  <a:pt x="9092073" y="5802306"/>
                  <a:pt x="9090670" y="5802124"/>
                  <a:pt x="9089267" y="5802003"/>
                </a:cubicBezTo>
                <a:close/>
                <a:moveTo>
                  <a:pt x="541643" y="5793732"/>
                </a:moveTo>
                <a:cubicBezTo>
                  <a:pt x="537047" y="5798985"/>
                  <a:pt x="535293" y="5803738"/>
                  <a:pt x="534966" y="5808252"/>
                </a:cubicBezTo>
                <a:lnTo>
                  <a:pt x="536593" y="5819577"/>
                </a:lnTo>
                <a:lnTo>
                  <a:pt x="543965" y="5808894"/>
                </a:lnTo>
                <a:cubicBezTo>
                  <a:pt x="543941" y="5804419"/>
                  <a:pt x="542179" y="5799377"/>
                  <a:pt x="541643" y="5793732"/>
                </a:cubicBezTo>
                <a:close/>
                <a:moveTo>
                  <a:pt x="8890987" y="5793732"/>
                </a:moveTo>
                <a:cubicBezTo>
                  <a:pt x="8890451" y="5799377"/>
                  <a:pt x="8888689" y="5804419"/>
                  <a:pt x="8888665" y="5808894"/>
                </a:cubicBezTo>
                <a:lnTo>
                  <a:pt x="8896037" y="5819577"/>
                </a:lnTo>
                <a:lnTo>
                  <a:pt x="8897664" y="5808252"/>
                </a:lnTo>
                <a:cubicBezTo>
                  <a:pt x="8897337" y="5803738"/>
                  <a:pt x="8895583" y="5798985"/>
                  <a:pt x="8890987" y="5793732"/>
                </a:cubicBezTo>
                <a:close/>
                <a:moveTo>
                  <a:pt x="659201" y="5765600"/>
                </a:moveTo>
                <a:lnTo>
                  <a:pt x="656284" y="5765600"/>
                </a:lnTo>
                <a:lnTo>
                  <a:pt x="657724" y="5768137"/>
                </a:lnTo>
                <a:close/>
                <a:moveTo>
                  <a:pt x="8776346" y="5765600"/>
                </a:moveTo>
                <a:lnTo>
                  <a:pt x="8773429" y="5765600"/>
                </a:lnTo>
                <a:lnTo>
                  <a:pt x="8774906" y="5768137"/>
                </a:lnTo>
                <a:close/>
                <a:moveTo>
                  <a:pt x="977826" y="5675347"/>
                </a:moveTo>
                <a:lnTo>
                  <a:pt x="977788" y="5675347"/>
                </a:lnTo>
                <a:cubicBezTo>
                  <a:pt x="975907" y="5679392"/>
                  <a:pt x="973915" y="5682772"/>
                  <a:pt x="973029" y="5686273"/>
                </a:cubicBezTo>
                <a:cubicBezTo>
                  <a:pt x="972843" y="5686998"/>
                  <a:pt x="976460" y="5688206"/>
                  <a:pt x="978343" y="5689231"/>
                </a:cubicBezTo>
                <a:cubicBezTo>
                  <a:pt x="980966" y="5686033"/>
                  <a:pt x="983811" y="5682893"/>
                  <a:pt x="985952" y="5679512"/>
                </a:cubicBezTo>
                <a:cubicBezTo>
                  <a:pt x="986171" y="5679150"/>
                  <a:pt x="982259" y="5677580"/>
                  <a:pt x="977826" y="5675347"/>
                </a:cubicBezTo>
                <a:close/>
                <a:moveTo>
                  <a:pt x="8454842" y="5675347"/>
                </a:moveTo>
                <a:lnTo>
                  <a:pt x="8454804" y="5675347"/>
                </a:lnTo>
                <a:cubicBezTo>
                  <a:pt x="8450371" y="5677580"/>
                  <a:pt x="8446459" y="5679150"/>
                  <a:pt x="8446678" y="5679512"/>
                </a:cubicBezTo>
                <a:cubicBezTo>
                  <a:pt x="8448819" y="5682893"/>
                  <a:pt x="8451664" y="5686033"/>
                  <a:pt x="8454287" y="5689231"/>
                </a:cubicBezTo>
                <a:cubicBezTo>
                  <a:pt x="8456170" y="5688206"/>
                  <a:pt x="8459787" y="5686998"/>
                  <a:pt x="8459601" y="5686273"/>
                </a:cubicBezTo>
                <a:cubicBezTo>
                  <a:pt x="8458715" y="5682772"/>
                  <a:pt x="8456723" y="5679392"/>
                  <a:pt x="8454842" y="5675347"/>
                </a:cubicBezTo>
                <a:close/>
                <a:moveTo>
                  <a:pt x="425411" y="5661909"/>
                </a:moveTo>
                <a:lnTo>
                  <a:pt x="416843" y="5667001"/>
                </a:lnTo>
                <a:cubicBezTo>
                  <a:pt x="413848" y="5668933"/>
                  <a:pt x="411735" y="5671242"/>
                  <a:pt x="412714" y="5674864"/>
                </a:cubicBezTo>
                <a:cubicBezTo>
                  <a:pt x="413525" y="5677853"/>
                  <a:pt x="415970" y="5677325"/>
                  <a:pt x="418588" y="5674676"/>
                </a:cubicBezTo>
                <a:close/>
                <a:moveTo>
                  <a:pt x="9007219" y="5661909"/>
                </a:moveTo>
                <a:lnTo>
                  <a:pt x="9014042" y="5674676"/>
                </a:lnTo>
                <a:cubicBezTo>
                  <a:pt x="9016660" y="5677325"/>
                  <a:pt x="9019105" y="5677853"/>
                  <a:pt x="9019916" y="5674864"/>
                </a:cubicBezTo>
                <a:cubicBezTo>
                  <a:pt x="9020895" y="5671242"/>
                  <a:pt x="9018782" y="5668933"/>
                  <a:pt x="9015787" y="5667001"/>
                </a:cubicBezTo>
                <a:close/>
                <a:moveTo>
                  <a:pt x="426885" y="5659652"/>
                </a:moveTo>
                <a:cubicBezTo>
                  <a:pt x="426405" y="5660376"/>
                  <a:pt x="425925" y="5661101"/>
                  <a:pt x="425446" y="5661825"/>
                </a:cubicBezTo>
                <a:lnTo>
                  <a:pt x="425458" y="5661820"/>
                </a:lnTo>
                <a:lnTo>
                  <a:pt x="425411" y="5661909"/>
                </a:lnTo>
                <a:lnTo>
                  <a:pt x="425928" y="5661599"/>
                </a:lnTo>
                <a:lnTo>
                  <a:pt x="426220" y="5661464"/>
                </a:lnTo>
                <a:lnTo>
                  <a:pt x="426238" y="5661416"/>
                </a:lnTo>
                <a:lnTo>
                  <a:pt x="426262" y="5661402"/>
                </a:lnTo>
                <a:lnTo>
                  <a:pt x="426239" y="5661413"/>
                </a:lnTo>
                <a:close/>
                <a:moveTo>
                  <a:pt x="9005745" y="5659652"/>
                </a:moveTo>
                <a:lnTo>
                  <a:pt x="9006391" y="5661413"/>
                </a:lnTo>
                <a:lnTo>
                  <a:pt x="9006368" y="5661402"/>
                </a:lnTo>
                <a:lnTo>
                  <a:pt x="9006392" y="5661416"/>
                </a:lnTo>
                <a:lnTo>
                  <a:pt x="9006410" y="5661464"/>
                </a:lnTo>
                <a:lnTo>
                  <a:pt x="9006702" y="5661599"/>
                </a:lnTo>
                <a:lnTo>
                  <a:pt x="9007219" y="5661909"/>
                </a:lnTo>
                <a:lnTo>
                  <a:pt x="9007172" y="5661820"/>
                </a:lnTo>
                <a:lnTo>
                  <a:pt x="9007184" y="5661825"/>
                </a:lnTo>
                <a:cubicBezTo>
                  <a:pt x="9006705" y="5661101"/>
                  <a:pt x="9006225" y="5660376"/>
                  <a:pt x="9005745" y="5659652"/>
                </a:cubicBezTo>
                <a:close/>
                <a:moveTo>
                  <a:pt x="454900" y="5649093"/>
                </a:moveTo>
                <a:lnTo>
                  <a:pt x="454412" y="5649389"/>
                </a:lnTo>
                <a:lnTo>
                  <a:pt x="454598" y="5649523"/>
                </a:lnTo>
                <a:lnTo>
                  <a:pt x="454394" y="5649389"/>
                </a:lnTo>
                <a:lnTo>
                  <a:pt x="453323" y="5650295"/>
                </a:lnTo>
                <a:lnTo>
                  <a:pt x="455264" y="5650001"/>
                </a:lnTo>
                <a:lnTo>
                  <a:pt x="455336" y="5650053"/>
                </a:lnTo>
                <a:lnTo>
                  <a:pt x="455309" y="5649994"/>
                </a:lnTo>
                <a:lnTo>
                  <a:pt x="455317" y="5649993"/>
                </a:lnTo>
                <a:lnTo>
                  <a:pt x="455305" y="5649985"/>
                </a:lnTo>
                <a:close/>
                <a:moveTo>
                  <a:pt x="8977730" y="5649093"/>
                </a:moveTo>
                <a:lnTo>
                  <a:pt x="8977325" y="5649985"/>
                </a:lnTo>
                <a:lnTo>
                  <a:pt x="8977313" y="5649993"/>
                </a:lnTo>
                <a:lnTo>
                  <a:pt x="8977321" y="5649994"/>
                </a:lnTo>
                <a:lnTo>
                  <a:pt x="8977294" y="5650053"/>
                </a:lnTo>
                <a:lnTo>
                  <a:pt x="8977366" y="5650001"/>
                </a:lnTo>
                <a:lnTo>
                  <a:pt x="8979307" y="5650295"/>
                </a:lnTo>
                <a:lnTo>
                  <a:pt x="8978236" y="5649389"/>
                </a:lnTo>
                <a:lnTo>
                  <a:pt x="8978032" y="5649523"/>
                </a:lnTo>
                <a:lnTo>
                  <a:pt x="8978218" y="5649389"/>
                </a:lnTo>
                <a:close/>
                <a:moveTo>
                  <a:pt x="456960" y="5642567"/>
                </a:moveTo>
                <a:cubicBezTo>
                  <a:pt x="456000" y="5644198"/>
                  <a:pt x="454745" y="5645767"/>
                  <a:pt x="454155" y="5647457"/>
                </a:cubicBezTo>
                <a:lnTo>
                  <a:pt x="454900" y="5649093"/>
                </a:lnTo>
                <a:lnTo>
                  <a:pt x="462055" y="5644740"/>
                </a:lnTo>
                <a:cubicBezTo>
                  <a:pt x="460357" y="5644016"/>
                  <a:pt x="458658" y="5643292"/>
                  <a:pt x="456960" y="5642567"/>
                </a:cubicBezTo>
                <a:close/>
                <a:moveTo>
                  <a:pt x="8975670" y="5642567"/>
                </a:moveTo>
                <a:cubicBezTo>
                  <a:pt x="8973972" y="5643292"/>
                  <a:pt x="8972273" y="5644016"/>
                  <a:pt x="8970575" y="5644740"/>
                </a:cubicBezTo>
                <a:lnTo>
                  <a:pt x="8977730" y="5649093"/>
                </a:lnTo>
                <a:lnTo>
                  <a:pt x="8978475" y="5647457"/>
                </a:lnTo>
                <a:cubicBezTo>
                  <a:pt x="8977885" y="5645767"/>
                  <a:pt x="8976630" y="5644198"/>
                  <a:pt x="8975670" y="5642567"/>
                </a:cubicBezTo>
                <a:close/>
                <a:moveTo>
                  <a:pt x="1005080" y="5626132"/>
                </a:moveTo>
                <a:lnTo>
                  <a:pt x="1000387" y="5633255"/>
                </a:lnTo>
                <a:cubicBezTo>
                  <a:pt x="1000686" y="5636288"/>
                  <a:pt x="1002910" y="5639428"/>
                  <a:pt x="1006214" y="5642567"/>
                </a:cubicBezTo>
                <a:close/>
                <a:moveTo>
                  <a:pt x="8427550" y="5626132"/>
                </a:moveTo>
                <a:lnTo>
                  <a:pt x="8426416" y="5642567"/>
                </a:lnTo>
                <a:cubicBezTo>
                  <a:pt x="8429720" y="5639428"/>
                  <a:pt x="8431944" y="5636288"/>
                  <a:pt x="8432243" y="5633255"/>
                </a:cubicBezTo>
                <a:close/>
                <a:moveTo>
                  <a:pt x="1005082" y="5623650"/>
                </a:moveTo>
                <a:lnTo>
                  <a:pt x="1004943" y="5623864"/>
                </a:lnTo>
                <a:lnTo>
                  <a:pt x="1004921" y="5623852"/>
                </a:lnTo>
                <a:lnTo>
                  <a:pt x="1004925" y="5623892"/>
                </a:lnTo>
                <a:lnTo>
                  <a:pt x="1004911" y="5623913"/>
                </a:lnTo>
                <a:lnTo>
                  <a:pt x="1004927" y="5623923"/>
                </a:lnTo>
                <a:lnTo>
                  <a:pt x="1005080" y="5626132"/>
                </a:lnTo>
                <a:lnTo>
                  <a:pt x="1006102" y="5624577"/>
                </a:lnTo>
                <a:lnTo>
                  <a:pt x="1006109" y="5624567"/>
                </a:lnTo>
                <a:lnTo>
                  <a:pt x="1006128" y="5624577"/>
                </a:lnTo>
                <a:lnTo>
                  <a:pt x="1006111" y="5624564"/>
                </a:lnTo>
                <a:lnTo>
                  <a:pt x="1006140" y="5624516"/>
                </a:lnTo>
                <a:lnTo>
                  <a:pt x="1005931" y="5624403"/>
                </a:lnTo>
                <a:close/>
                <a:moveTo>
                  <a:pt x="8427548" y="5623650"/>
                </a:moveTo>
                <a:lnTo>
                  <a:pt x="8426699" y="5624403"/>
                </a:lnTo>
                <a:lnTo>
                  <a:pt x="8426490" y="5624516"/>
                </a:lnTo>
                <a:lnTo>
                  <a:pt x="8426519" y="5624564"/>
                </a:lnTo>
                <a:lnTo>
                  <a:pt x="8426502" y="5624577"/>
                </a:lnTo>
                <a:lnTo>
                  <a:pt x="8426521" y="5624567"/>
                </a:lnTo>
                <a:lnTo>
                  <a:pt x="8426528" y="5624577"/>
                </a:lnTo>
                <a:lnTo>
                  <a:pt x="8427550" y="5626132"/>
                </a:lnTo>
                <a:lnTo>
                  <a:pt x="8427703" y="5623923"/>
                </a:lnTo>
                <a:lnTo>
                  <a:pt x="8427719" y="5623913"/>
                </a:lnTo>
                <a:lnTo>
                  <a:pt x="8427705" y="5623892"/>
                </a:lnTo>
                <a:lnTo>
                  <a:pt x="8427709" y="5623852"/>
                </a:lnTo>
                <a:lnTo>
                  <a:pt x="8427687" y="5623864"/>
                </a:lnTo>
                <a:close/>
                <a:moveTo>
                  <a:pt x="365969" y="5614435"/>
                </a:moveTo>
                <a:cubicBezTo>
                  <a:pt x="366264" y="5616126"/>
                  <a:pt x="366486" y="5617815"/>
                  <a:pt x="367003" y="5619445"/>
                </a:cubicBezTo>
                <a:cubicBezTo>
                  <a:pt x="367077" y="5619687"/>
                  <a:pt x="368664" y="5619687"/>
                  <a:pt x="369550" y="5619748"/>
                </a:cubicBezTo>
                <a:cubicBezTo>
                  <a:pt x="369956" y="5618057"/>
                  <a:pt x="370326" y="5616427"/>
                  <a:pt x="370733" y="5614738"/>
                </a:cubicBezTo>
                <a:cubicBezTo>
                  <a:pt x="369144" y="5614617"/>
                  <a:pt x="367556" y="5614556"/>
                  <a:pt x="365969" y="5614435"/>
                </a:cubicBezTo>
                <a:close/>
                <a:moveTo>
                  <a:pt x="9066661" y="5614435"/>
                </a:moveTo>
                <a:cubicBezTo>
                  <a:pt x="9065074" y="5614556"/>
                  <a:pt x="9063486" y="5614617"/>
                  <a:pt x="9061897" y="5614738"/>
                </a:cubicBezTo>
                <a:cubicBezTo>
                  <a:pt x="9062304" y="5616427"/>
                  <a:pt x="9062674" y="5618057"/>
                  <a:pt x="9063080" y="5619748"/>
                </a:cubicBezTo>
                <a:cubicBezTo>
                  <a:pt x="9063966" y="5619687"/>
                  <a:pt x="9065553" y="5619687"/>
                  <a:pt x="9065627" y="5619445"/>
                </a:cubicBezTo>
                <a:cubicBezTo>
                  <a:pt x="9066144" y="5617815"/>
                  <a:pt x="9066366" y="5616126"/>
                  <a:pt x="9066661" y="5614435"/>
                </a:cubicBezTo>
                <a:close/>
                <a:moveTo>
                  <a:pt x="689671" y="5580748"/>
                </a:moveTo>
                <a:cubicBezTo>
                  <a:pt x="658917" y="5598678"/>
                  <a:pt x="668811" y="5620531"/>
                  <a:pt x="649946" y="5636470"/>
                </a:cubicBezTo>
                <a:cubicBezTo>
                  <a:pt x="644814" y="5634779"/>
                  <a:pt x="638834" y="5632787"/>
                  <a:pt x="630823" y="5630130"/>
                </a:cubicBezTo>
                <a:cubicBezTo>
                  <a:pt x="638908" y="5651442"/>
                  <a:pt x="628090" y="5670578"/>
                  <a:pt x="618971" y="5689293"/>
                </a:cubicBezTo>
                <a:cubicBezTo>
                  <a:pt x="612216" y="5703117"/>
                  <a:pt x="607674" y="5716338"/>
                  <a:pt x="609299" y="5730707"/>
                </a:cubicBezTo>
                <a:cubicBezTo>
                  <a:pt x="609963" y="5736803"/>
                  <a:pt x="610369" y="5742961"/>
                  <a:pt x="609557" y="5748998"/>
                </a:cubicBezTo>
                <a:cubicBezTo>
                  <a:pt x="607600" y="5763064"/>
                  <a:pt x="599922" y="5774475"/>
                  <a:pt x="575556" y="5775802"/>
                </a:cubicBezTo>
                <a:cubicBezTo>
                  <a:pt x="576293" y="5784737"/>
                  <a:pt x="576921" y="5792465"/>
                  <a:pt x="577549" y="5800071"/>
                </a:cubicBezTo>
                <a:cubicBezTo>
                  <a:pt x="588662" y="5802667"/>
                  <a:pt x="595934" y="5801218"/>
                  <a:pt x="597966" y="5793129"/>
                </a:cubicBezTo>
                <a:cubicBezTo>
                  <a:pt x="599515" y="5786910"/>
                  <a:pt x="601841" y="5779727"/>
                  <a:pt x="613250" y="5780873"/>
                </a:cubicBezTo>
                <a:cubicBezTo>
                  <a:pt x="627796" y="5782322"/>
                  <a:pt x="631524" y="5778458"/>
                  <a:pt x="633222" y="5769826"/>
                </a:cubicBezTo>
                <a:cubicBezTo>
                  <a:pt x="635180" y="5759864"/>
                  <a:pt x="639313" y="5750086"/>
                  <a:pt x="642747" y="5740245"/>
                </a:cubicBezTo>
                <a:cubicBezTo>
                  <a:pt x="654192" y="5707766"/>
                  <a:pt x="668553" y="5675770"/>
                  <a:pt x="674681" y="5642446"/>
                </a:cubicBezTo>
                <a:cubicBezTo>
                  <a:pt x="676675" y="5631518"/>
                  <a:pt x="678262" y="5620652"/>
                  <a:pt x="685683" y="5610148"/>
                </a:cubicBezTo>
                <a:cubicBezTo>
                  <a:pt x="690336" y="5603568"/>
                  <a:pt x="688121" y="5594754"/>
                  <a:pt x="689671" y="5580748"/>
                </a:cubicBezTo>
                <a:close/>
                <a:moveTo>
                  <a:pt x="8742959" y="5580748"/>
                </a:moveTo>
                <a:cubicBezTo>
                  <a:pt x="8744509" y="5594754"/>
                  <a:pt x="8742294" y="5603568"/>
                  <a:pt x="8746947" y="5610148"/>
                </a:cubicBezTo>
                <a:cubicBezTo>
                  <a:pt x="8754368" y="5620652"/>
                  <a:pt x="8755955" y="5631518"/>
                  <a:pt x="8757949" y="5642446"/>
                </a:cubicBezTo>
                <a:cubicBezTo>
                  <a:pt x="8764077" y="5675770"/>
                  <a:pt x="8778438" y="5707766"/>
                  <a:pt x="8789883" y="5740245"/>
                </a:cubicBezTo>
                <a:cubicBezTo>
                  <a:pt x="8793317" y="5750086"/>
                  <a:pt x="8797450" y="5759864"/>
                  <a:pt x="8799408" y="5769826"/>
                </a:cubicBezTo>
                <a:cubicBezTo>
                  <a:pt x="8801106" y="5778458"/>
                  <a:pt x="8804834" y="5782322"/>
                  <a:pt x="8819380" y="5780873"/>
                </a:cubicBezTo>
                <a:cubicBezTo>
                  <a:pt x="8830789" y="5779727"/>
                  <a:pt x="8833115" y="5786910"/>
                  <a:pt x="8834664" y="5793129"/>
                </a:cubicBezTo>
                <a:cubicBezTo>
                  <a:pt x="8836696" y="5801218"/>
                  <a:pt x="8843968" y="5802667"/>
                  <a:pt x="8855081" y="5800071"/>
                </a:cubicBezTo>
                <a:cubicBezTo>
                  <a:pt x="8855709" y="5792465"/>
                  <a:pt x="8856337" y="5784737"/>
                  <a:pt x="8857074" y="5775802"/>
                </a:cubicBezTo>
                <a:cubicBezTo>
                  <a:pt x="8832708" y="5774475"/>
                  <a:pt x="8825030" y="5763064"/>
                  <a:pt x="8823073" y="5748998"/>
                </a:cubicBezTo>
                <a:cubicBezTo>
                  <a:pt x="8822261" y="5742961"/>
                  <a:pt x="8822667" y="5736803"/>
                  <a:pt x="8823331" y="5730707"/>
                </a:cubicBezTo>
                <a:cubicBezTo>
                  <a:pt x="8824956" y="5716338"/>
                  <a:pt x="8820414" y="5703117"/>
                  <a:pt x="8813659" y="5689293"/>
                </a:cubicBezTo>
                <a:cubicBezTo>
                  <a:pt x="8804540" y="5670578"/>
                  <a:pt x="8793722" y="5651442"/>
                  <a:pt x="8801807" y="5630130"/>
                </a:cubicBezTo>
                <a:cubicBezTo>
                  <a:pt x="8793796" y="5632787"/>
                  <a:pt x="8787816" y="5634779"/>
                  <a:pt x="8782684" y="5636470"/>
                </a:cubicBezTo>
                <a:cubicBezTo>
                  <a:pt x="8763819" y="5620531"/>
                  <a:pt x="8773713" y="5598678"/>
                  <a:pt x="8742959" y="5580748"/>
                </a:cubicBezTo>
                <a:close/>
                <a:moveTo>
                  <a:pt x="818484" y="5573957"/>
                </a:moveTo>
                <a:cubicBezTo>
                  <a:pt x="815265" y="5574999"/>
                  <a:pt x="813097" y="5577216"/>
                  <a:pt x="812450" y="5578936"/>
                </a:cubicBezTo>
                <a:cubicBezTo>
                  <a:pt x="807692" y="5591372"/>
                  <a:pt x="804960" y="5604231"/>
                  <a:pt x="802597" y="5617030"/>
                </a:cubicBezTo>
                <a:cubicBezTo>
                  <a:pt x="802265" y="5618901"/>
                  <a:pt x="807913" y="5621316"/>
                  <a:pt x="812046" y="5624395"/>
                </a:cubicBezTo>
                <a:lnTo>
                  <a:pt x="812046" y="5624335"/>
                </a:lnTo>
                <a:cubicBezTo>
                  <a:pt x="814369" y="5614555"/>
                  <a:pt x="815478" y="5605862"/>
                  <a:pt x="818690" y="5597470"/>
                </a:cubicBezTo>
                <a:cubicBezTo>
                  <a:pt x="821572" y="5590044"/>
                  <a:pt x="826741" y="5582982"/>
                  <a:pt x="830800" y="5576039"/>
                </a:cubicBezTo>
                <a:cubicBezTo>
                  <a:pt x="825965" y="5573051"/>
                  <a:pt x="821700" y="5572916"/>
                  <a:pt x="818484" y="5573957"/>
                </a:cubicBezTo>
                <a:close/>
                <a:moveTo>
                  <a:pt x="8614146" y="5573957"/>
                </a:moveTo>
                <a:cubicBezTo>
                  <a:pt x="8610930" y="5572916"/>
                  <a:pt x="8606665" y="5573051"/>
                  <a:pt x="8601830" y="5576039"/>
                </a:cubicBezTo>
                <a:cubicBezTo>
                  <a:pt x="8605889" y="5582982"/>
                  <a:pt x="8611058" y="5590044"/>
                  <a:pt x="8613940" y="5597470"/>
                </a:cubicBezTo>
                <a:cubicBezTo>
                  <a:pt x="8617152" y="5605862"/>
                  <a:pt x="8618261" y="5614555"/>
                  <a:pt x="8620584" y="5624335"/>
                </a:cubicBezTo>
                <a:lnTo>
                  <a:pt x="8620584" y="5624395"/>
                </a:lnTo>
                <a:cubicBezTo>
                  <a:pt x="8624717" y="5621316"/>
                  <a:pt x="8630365" y="5618901"/>
                  <a:pt x="8630033" y="5617030"/>
                </a:cubicBezTo>
                <a:cubicBezTo>
                  <a:pt x="8627670" y="5604231"/>
                  <a:pt x="8624938" y="5591372"/>
                  <a:pt x="8620180" y="5578936"/>
                </a:cubicBezTo>
                <a:cubicBezTo>
                  <a:pt x="8619533" y="5577216"/>
                  <a:pt x="8617365" y="5574999"/>
                  <a:pt x="8614146" y="5573957"/>
                </a:cubicBezTo>
                <a:close/>
                <a:moveTo>
                  <a:pt x="112121" y="5564630"/>
                </a:moveTo>
                <a:lnTo>
                  <a:pt x="101576" y="5565271"/>
                </a:lnTo>
                <a:lnTo>
                  <a:pt x="109093" y="5570968"/>
                </a:lnTo>
                <a:cubicBezTo>
                  <a:pt x="110127" y="5571511"/>
                  <a:pt x="113818" y="5569640"/>
                  <a:pt x="116292" y="5568855"/>
                </a:cubicBezTo>
                <a:cubicBezTo>
                  <a:pt x="114926" y="5567407"/>
                  <a:pt x="113707" y="5564751"/>
                  <a:pt x="112121" y="5564630"/>
                </a:cubicBezTo>
                <a:close/>
                <a:moveTo>
                  <a:pt x="99095" y="5564031"/>
                </a:moveTo>
                <a:lnTo>
                  <a:pt x="99251" y="5565374"/>
                </a:lnTo>
                <a:lnTo>
                  <a:pt x="99199" y="5565415"/>
                </a:lnTo>
                <a:lnTo>
                  <a:pt x="99256" y="5565412"/>
                </a:lnTo>
                <a:lnTo>
                  <a:pt x="99256" y="5565415"/>
                </a:lnTo>
                <a:lnTo>
                  <a:pt x="99261" y="5565412"/>
                </a:lnTo>
                <a:lnTo>
                  <a:pt x="101576" y="5565271"/>
                </a:lnTo>
                <a:lnTo>
                  <a:pt x="100491" y="5564448"/>
                </a:lnTo>
                <a:lnTo>
                  <a:pt x="100491" y="5564435"/>
                </a:lnTo>
                <a:lnTo>
                  <a:pt x="100550" y="5564388"/>
                </a:lnTo>
                <a:close/>
                <a:moveTo>
                  <a:pt x="1031751" y="5556207"/>
                </a:moveTo>
                <a:lnTo>
                  <a:pt x="1031092" y="5556964"/>
                </a:lnTo>
                <a:lnTo>
                  <a:pt x="1031084" y="5556962"/>
                </a:lnTo>
                <a:lnTo>
                  <a:pt x="1031353" y="5557595"/>
                </a:lnTo>
                <a:lnTo>
                  <a:pt x="1032695" y="5557800"/>
                </a:lnTo>
                <a:lnTo>
                  <a:pt x="1032695" y="5557801"/>
                </a:lnTo>
                <a:lnTo>
                  <a:pt x="1032709" y="5557808"/>
                </a:lnTo>
                <a:lnTo>
                  <a:pt x="1032711" y="5557808"/>
                </a:lnTo>
                <a:lnTo>
                  <a:pt x="1032716" y="5557810"/>
                </a:lnTo>
                <a:lnTo>
                  <a:pt x="1032716" y="5557808"/>
                </a:lnTo>
                <a:lnTo>
                  <a:pt x="1032750" y="5557808"/>
                </a:lnTo>
                <a:lnTo>
                  <a:pt x="1032711" y="5557803"/>
                </a:lnTo>
                <a:close/>
                <a:moveTo>
                  <a:pt x="8400879" y="5556207"/>
                </a:moveTo>
                <a:lnTo>
                  <a:pt x="8399919" y="5557803"/>
                </a:lnTo>
                <a:lnTo>
                  <a:pt x="8399880" y="5557808"/>
                </a:lnTo>
                <a:lnTo>
                  <a:pt x="8399914" y="5557808"/>
                </a:lnTo>
                <a:lnTo>
                  <a:pt x="8399914" y="5557810"/>
                </a:lnTo>
                <a:lnTo>
                  <a:pt x="8399919" y="5557808"/>
                </a:lnTo>
                <a:lnTo>
                  <a:pt x="8399921" y="5557808"/>
                </a:lnTo>
                <a:lnTo>
                  <a:pt x="8399935" y="5557801"/>
                </a:lnTo>
                <a:lnTo>
                  <a:pt x="8399935" y="5557800"/>
                </a:lnTo>
                <a:lnTo>
                  <a:pt x="8401277" y="5557595"/>
                </a:lnTo>
                <a:lnTo>
                  <a:pt x="8401546" y="5556962"/>
                </a:lnTo>
                <a:lnTo>
                  <a:pt x="8401538" y="5556964"/>
                </a:lnTo>
                <a:close/>
                <a:moveTo>
                  <a:pt x="1009379" y="5554246"/>
                </a:moveTo>
                <a:cubicBezTo>
                  <a:pt x="988811" y="5570425"/>
                  <a:pt x="997267" y="5592581"/>
                  <a:pt x="985269" y="5608156"/>
                </a:cubicBezTo>
                <a:cubicBezTo>
                  <a:pt x="986283" y="5613529"/>
                  <a:pt x="991904" y="5615070"/>
                  <a:pt x="997068" y="5616548"/>
                </a:cubicBezTo>
                <a:lnTo>
                  <a:pt x="1005082" y="5623650"/>
                </a:lnTo>
                <a:lnTo>
                  <a:pt x="1037954" y="5573143"/>
                </a:lnTo>
                <a:lnTo>
                  <a:pt x="1031353" y="5557595"/>
                </a:lnTo>
                <a:close/>
                <a:moveTo>
                  <a:pt x="8423251" y="5554246"/>
                </a:moveTo>
                <a:lnTo>
                  <a:pt x="8401277" y="5557595"/>
                </a:lnTo>
                <a:lnTo>
                  <a:pt x="8394676" y="5573143"/>
                </a:lnTo>
                <a:lnTo>
                  <a:pt x="8427548" y="5623650"/>
                </a:lnTo>
                <a:lnTo>
                  <a:pt x="8435562" y="5616548"/>
                </a:lnTo>
                <a:cubicBezTo>
                  <a:pt x="8440726" y="5615070"/>
                  <a:pt x="8446347" y="5613529"/>
                  <a:pt x="8447361" y="5608156"/>
                </a:cubicBezTo>
                <a:cubicBezTo>
                  <a:pt x="8435363" y="5592581"/>
                  <a:pt x="8443819" y="5570425"/>
                  <a:pt x="8423251" y="5554246"/>
                </a:cubicBezTo>
                <a:close/>
                <a:moveTo>
                  <a:pt x="34361" y="5538550"/>
                </a:moveTo>
                <a:cubicBezTo>
                  <a:pt x="30597" y="5541508"/>
                  <a:pt x="26424" y="5544224"/>
                  <a:pt x="23323" y="5547424"/>
                </a:cubicBezTo>
                <a:cubicBezTo>
                  <a:pt x="21920" y="5548873"/>
                  <a:pt x="21846" y="5551470"/>
                  <a:pt x="22511" y="5553280"/>
                </a:cubicBezTo>
                <a:cubicBezTo>
                  <a:pt x="29008" y="5570667"/>
                  <a:pt x="35800" y="5588053"/>
                  <a:pt x="42520" y="5605440"/>
                </a:cubicBezTo>
                <a:cubicBezTo>
                  <a:pt x="48907" y="5599463"/>
                  <a:pt x="55294" y="5593486"/>
                  <a:pt x="62124" y="5587086"/>
                </a:cubicBezTo>
                <a:cubicBezTo>
                  <a:pt x="56845" y="5581111"/>
                  <a:pt x="51271" y="5577247"/>
                  <a:pt x="49941" y="5572780"/>
                </a:cubicBezTo>
                <a:cubicBezTo>
                  <a:pt x="47319" y="5563966"/>
                  <a:pt x="47875" y="5554729"/>
                  <a:pt x="45363" y="5545915"/>
                </a:cubicBezTo>
                <a:cubicBezTo>
                  <a:pt x="44551" y="5543078"/>
                  <a:pt x="38201" y="5540965"/>
                  <a:pt x="34361" y="5538550"/>
                </a:cubicBezTo>
                <a:close/>
                <a:moveTo>
                  <a:pt x="95713" y="5534989"/>
                </a:moveTo>
                <a:cubicBezTo>
                  <a:pt x="80060" y="5541086"/>
                  <a:pt x="87220" y="5551892"/>
                  <a:pt x="77660" y="5558774"/>
                </a:cubicBezTo>
                <a:lnTo>
                  <a:pt x="99095" y="5564031"/>
                </a:lnTo>
                <a:close/>
                <a:moveTo>
                  <a:pt x="320961" y="5521539"/>
                </a:moveTo>
                <a:lnTo>
                  <a:pt x="320961" y="5533600"/>
                </a:lnTo>
                <a:cubicBezTo>
                  <a:pt x="325429" y="5530189"/>
                  <a:pt x="325816" y="5527745"/>
                  <a:pt x="324741" y="5525699"/>
                </a:cubicBezTo>
                <a:close/>
                <a:moveTo>
                  <a:pt x="9111669" y="5521539"/>
                </a:moveTo>
                <a:lnTo>
                  <a:pt x="9107889" y="5525699"/>
                </a:lnTo>
                <a:cubicBezTo>
                  <a:pt x="9106814" y="5527745"/>
                  <a:pt x="9107201" y="5530189"/>
                  <a:pt x="9111669" y="5533600"/>
                </a:cubicBezTo>
                <a:close/>
                <a:moveTo>
                  <a:pt x="457589" y="5516395"/>
                </a:moveTo>
                <a:cubicBezTo>
                  <a:pt x="456185" y="5516516"/>
                  <a:pt x="454560" y="5516516"/>
                  <a:pt x="453379" y="5516937"/>
                </a:cubicBezTo>
                <a:cubicBezTo>
                  <a:pt x="452714" y="5517179"/>
                  <a:pt x="452678" y="5518265"/>
                  <a:pt x="452382" y="5518931"/>
                </a:cubicBezTo>
                <a:cubicBezTo>
                  <a:pt x="453712" y="5519292"/>
                  <a:pt x="455003" y="5519595"/>
                  <a:pt x="456332" y="5519956"/>
                </a:cubicBezTo>
                <a:cubicBezTo>
                  <a:pt x="456739" y="5518749"/>
                  <a:pt x="457182" y="5517541"/>
                  <a:pt x="457589" y="5516395"/>
                </a:cubicBezTo>
                <a:close/>
                <a:moveTo>
                  <a:pt x="8975041" y="5516395"/>
                </a:moveTo>
                <a:cubicBezTo>
                  <a:pt x="8975448" y="5517541"/>
                  <a:pt x="8975891" y="5518749"/>
                  <a:pt x="8976298" y="5519956"/>
                </a:cubicBezTo>
                <a:cubicBezTo>
                  <a:pt x="8977627" y="5519595"/>
                  <a:pt x="8978918" y="5519292"/>
                  <a:pt x="8980248" y="5518931"/>
                </a:cubicBezTo>
                <a:cubicBezTo>
                  <a:pt x="8979952" y="5518265"/>
                  <a:pt x="8979916" y="5517179"/>
                  <a:pt x="8979251" y="5516937"/>
                </a:cubicBezTo>
                <a:cubicBezTo>
                  <a:pt x="8978070" y="5516516"/>
                  <a:pt x="8976445" y="5516516"/>
                  <a:pt x="8975041" y="5516395"/>
                </a:cubicBezTo>
                <a:close/>
                <a:moveTo>
                  <a:pt x="32125" y="5499974"/>
                </a:moveTo>
                <a:lnTo>
                  <a:pt x="31044" y="5502463"/>
                </a:lnTo>
                <a:lnTo>
                  <a:pt x="32495" y="5501786"/>
                </a:lnTo>
                <a:cubicBezTo>
                  <a:pt x="32901" y="5501483"/>
                  <a:pt x="32273" y="5500577"/>
                  <a:pt x="32125" y="5499974"/>
                </a:cubicBezTo>
                <a:close/>
                <a:moveTo>
                  <a:pt x="9144000" y="5473271"/>
                </a:moveTo>
                <a:lnTo>
                  <a:pt x="9138370" y="5474634"/>
                </a:lnTo>
                <a:cubicBezTo>
                  <a:pt x="9130391" y="5478377"/>
                  <a:pt x="9123607" y="5483312"/>
                  <a:pt x="9117054" y="5488684"/>
                </a:cubicBezTo>
                <a:cubicBezTo>
                  <a:pt x="9117386" y="5490979"/>
                  <a:pt x="9117754" y="5493273"/>
                  <a:pt x="9118087" y="5495567"/>
                </a:cubicBezTo>
                <a:cubicBezTo>
                  <a:pt x="9115872" y="5494540"/>
                  <a:pt x="9113620" y="5493575"/>
                  <a:pt x="9111405" y="5492548"/>
                </a:cubicBezTo>
                <a:cubicBezTo>
                  <a:pt x="9105351" y="5497287"/>
                  <a:pt x="9105508" y="5501890"/>
                  <a:pt x="9107275" y="5506464"/>
                </a:cubicBezTo>
                <a:lnTo>
                  <a:pt x="9112780" y="5520129"/>
                </a:lnTo>
                <a:lnTo>
                  <a:pt x="9111669" y="5519413"/>
                </a:lnTo>
                <a:lnTo>
                  <a:pt x="9111669" y="5519634"/>
                </a:lnTo>
                <a:lnTo>
                  <a:pt x="9111516" y="5519534"/>
                </a:lnTo>
                <a:lnTo>
                  <a:pt x="9111669" y="5519668"/>
                </a:lnTo>
                <a:lnTo>
                  <a:pt x="9111669" y="5521539"/>
                </a:lnTo>
                <a:lnTo>
                  <a:pt x="9112615" y="5520497"/>
                </a:lnTo>
                <a:lnTo>
                  <a:pt x="9130750" y="5536377"/>
                </a:lnTo>
                <a:cubicBezTo>
                  <a:pt x="9121004" y="5544648"/>
                  <a:pt x="9106643" y="5552073"/>
                  <a:pt x="9126616" y="5561430"/>
                </a:cubicBezTo>
                <a:cubicBezTo>
                  <a:pt x="9128534" y="5562275"/>
                  <a:pt x="9130086" y="5566139"/>
                  <a:pt x="9129200" y="5566682"/>
                </a:cubicBezTo>
                <a:cubicBezTo>
                  <a:pt x="9115946" y="5575014"/>
                  <a:pt x="9123773" y="5585758"/>
                  <a:pt x="9120966" y="5595177"/>
                </a:cubicBezTo>
                <a:cubicBezTo>
                  <a:pt x="9119749" y="5599403"/>
                  <a:pt x="9112550" y="5603146"/>
                  <a:pt x="9107086" y="5606346"/>
                </a:cubicBezTo>
                <a:cubicBezTo>
                  <a:pt x="9101990" y="5609304"/>
                  <a:pt x="9091469" y="5606164"/>
                  <a:pt x="9088182" y="5616005"/>
                </a:cubicBezTo>
                <a:cubicBezTo>
                  <a:pt x="9099038" y="5625120"/>
                  <a:pt x="9118198" y="5632727"/>
                  <a:pt x="9121299" y="5648302"/>
                </a:cubicBezTo>
                <a:cubicBezTo>
                  <a:pt x="9124142" y="5662489"/>
                  <a:pt x="9128868" y="5675831"/>
                  <a:pt x="9110039" y="5686214"/>
                </a:cubicBezTo>
                <a:cubicBezTo>
                  <a:pt x="9114874" y="5694183"/>
                  <a:pt x="9120818" y="5701366"/>
                  <a:pt x="9123404" y="5709034"/>
                </a:cubicBezTo>
                <a:cubicBezTo>
                  <a:pt x="9125988" y="5716701"/>
                  <a:pt x="9122628" y="5725636"/>
                  <a:pt x="9136362" y="5730103"/>
                </a:cubicBezTo>
                <a:lnTo>
                  <a:pt x="9144000" y="5726104"/>
                </a:lnTo>
                <a:lnTo>
                  <a:pt x="9144000" y="5706714"/>
                </a:lnTo>
                <a:lnTo>
                  <a:pt x="9140349" y="5692734"/>
                </a:lnTo>
                <a:lnTo>
                  <a:pt x="9144000" y="5667885"/>
                </a:lnTo>
                <a:close/>
                <a:moveTo>
                  <a:pt x="220251" y="5459888"/>
                </a:moveTo>
                <a:cubicBezTo>
                  <a:pt x="231438" y="5468823"/>
                  <a:pt x="238786" y="5478240"/>
                  <a:pt x="250340" y="5482950"/>
                </a:cubicBezTo>
                <a:cubicBezTo>
                  <a:pt x="264149" y="5488624"/>
                  <a:pt x="250009" y="5501483"/>
                  <a:pt x="266289" y="5504742"/>
                </a:cubicBezTo>
                <a:cubicBezTo>
                  <a:pt x="265552" y="5504742"/>
                  <a:pt x="267175" y="5503053"/>
                  <a:pt x="265109" y="5503959"/>
                </a:cubicBezTo>
                <a:cubicBezTo>
                  <a:pt x="266769" y="5506735"/>
                  <a:pt x="268394" y="5509451"/>
                  <a:pt x="270757" y="5513376"/>
                </a:cubicBezTo>
                <a:cubicBezTo>
                  <a:pt x="264369" y="5517843"/>
                  <a:pt x="257503" y="5522672"/>
                  <a:pt x="248791" y="5528770"/>
                </a:cubicBezTo>
                <a:cubicBezTo>
                  <a:pt x="258354" y="5533298"/>
                  <a:pt x="266512" y="5537162"/>
                  <a:pt x="275187" y="5541266"/>
                </a:cubicBezTo>
                <a:cubicBezTo>
                  <a:pt x="275667" y="5546942"/>
                  <a:pt x="276886" y="5552858"/>
                  <a:pt x="276443" y="5558774"/>
                </a:cubicBezTo>
                <a:cubicBezTo>
                  <a:pt x="276184" y="5562336"/>
                  <a:pt x="274892" y="5567467"/>
                  <a:pt x="271348" y="5568976"/>
                </a:cubicBezTo>
                <a:cubicBezTo>
                  <a:pt x="263373" y="5572296"/>
                  <a:pt x="258575" y="5568070"/>
                  <a:pt x="253811" y="5563543"/>
                </a:cubicBezTo>
                <a:cubicBezTo>
                  <a:pt x="248829" y="5558835"/>
                  <a:pt x="241665" y="5555152"/>
                  <a:pt x="235315" y="5550925"/>
                </a:cubicBezTo>
                <a:cubicBezTo>
                  <a:pt x="221876" y="5558411"/>
                  <a:pt x="220990" y="5569459"/>
                  <a:pt x="224017" y="5576402"/>
                </a:cubicBezTo>
                <a:cubicBezTo>
                  <a:pt x="229924" y="5589864"/>
                  <a:pt x="222984" y="5599524"/>
                  <a:pt x="212758" y="5610812"/>
                </a:cubicBezTo>
                <a:cubicBezTo>
                  <a:pt x="223575" y="5622101"/>
                  <a:pt x="234688" y="5631157"/>
                  <a:pt x="259423" y="5625543"/>
                </a:cubicBezTo>
                <a:cubicBezTo>
                  <a:pt x="271496" y="5622825"/>
                  <a:pt x="281980" y="5628017"/>
                  <a:pt x="281648" y="5635987"/>
                </a:cubicBezTo>
                <a:cubicBezTo>
                  <a:pt x="280798" y="5655304"/>
                  <a:pt x="296120" y="5672933"/>
                  <a:pt x="292281" y="5692734"/>
                </a:cubicBezTo>
                <a:cubicBezTo>
                  <a:pt x="290767" y="5700581"/>
                  <a:pt x="291432" y="5708249"/>
                  <a:pt x="286227" y="5715916"/>
                </a:cubicBezTo>
                <a:cubicBezTo>
                  <a:pt x="282091" y="5721953"/>
                  <a:pt x="285045" y="5727930"/>
                  <a:pt x="296268" y="5730103"/>
                </a:cubicBezTo>
                <a:cubicBezTo>
                  <a:pt x="310002" y="5725636"/>
                  <a:pt x="306642" y="5716701"/>
                  <a:pt x="309226" y="5709034"/>
                </a:cubicBezTo>
                <a:cubicBezTo>
                  <a:pt x="311812" y="5701366"/>
                  <a:pt x="317756" y="5694183"/>
                  <a:pt x="322591" y="5686214"/>
                </a:cubicBezTo>
                <a:cubicBezTo>
                  <a:pt x="303762" y="5675831"/>
                  <a:pt x="308488" y="5662489"/>
                  <a:pt x="311331" y="5648302"/>
                </a:cubicBezTo>
                <a:cubicBezTo>
                  <a:pt x="314432" y="5632727"/>
                  <a:pt x="333592" y="5625120"/>
                  <a:pt x="344448" y="5616005"/>
                </a:cubicBezTo>
                <a:cubicBezTo>
                  <a:pt x="341161" y="5606164"/>
                  <a:pt x="330640" y="5609304"/>
                  <a:pt x="325544" y="5606346"/>
                </a:cubicBezTo>
                <a:cubicBezTo>
                  <a:pt x="320080" y="5603146"/>
                  <a:pt x="312881" y="5599403"/>
                  <a:pt x="311664" y="5595177"/>
                </a:cubicBezTo>
                <a:cubicBezTo>
                  <a:pt x="308857" y="5585758"/>
                  <a:pt x="316684" y="5575014"/>
                  <a:pt x="303430" y="5566682"/>
                </a:cubicBezTo>
                <a:cubicBezTo>
                  <a:pt x="302544" y="5566139"/>
                  <a:pt x="304096" y="5562275"/>
                  <a:pt x="306014" y="5561430"/>
                </a:cubicBezTo>
                <a:cubicBezTo>
                  <a:pt x="325987" y="5552073"/>
                  <a:pt x="311626" y="5544648"/>
                  <a:pt x="301880" y="5536377"/>
                </a:cubicBezTo>
                <a:lnTo>
                  <a:pt x="320015" y="5520497"/>
                </a:lnTo>
                <a:lnTo>
                  <a:pt x="320961" y="5521539"/>
                </a:lnTo>
                <a:lnTo>
                  <a:pt x="320961" y="5519668"/>
                </a:lnTo>
                <a:lnTo>
                  <a:pt x="321114" y="5519534"/>
                </a:lnTo>
                <a:lnTo>
                  <a:pt x="320961" y="5519634"/>
                </a:lnTo>
                <a:lnTo>
                  <a:pt x="320961" y="5519413"/>
                </a:lnTo>
                <a:lnTo>
                  <a:pt x="319850" y="5520129"/>
                </a:lnTo>
                <a:lnTo>
                  <a:pt x="325355" y="5506464"/>
                </a:lnTo>
                <a:cubicBezTo>
                  <a:pt x="327122" y="5501890"/>
                  <a:pt x="327279" y="5497287"/>
                  <a:pt x="321225" y="5492548"/>
                </a:cubicBezTo>
                <a:cubicBezTo>
                  <a:pt x="319010" y="5493575"/>
                  <a:pt x="316758" y="5494540"/>
                  <a:pt x="314543" y="5495567"/>
                </a:cubicBezTo>
                <a:cubicBezTo>
                  <a:pt x="314876" y="5493273"/>
                  <a:pt x="315244" y="5490979"/>
                  <a:pt x="315576" y="5488684"/>
                </a:cubicBezTo>
                <a:cubicBezTo>
                  <a:pt x="302470" y="5477939"/>
                  <a:pt x="288440" y="5468944"/>
                  <a:pt x="265773" y="5467736"/>
                </a:cubicBezTo>
                <a:cubicBezTo>
                  <a:pt x="256138" y="5467253"/>
                  <a:pt x="247166" y="5462243"/>
                  <a:pt x="237530" y="5460070"/>
                </a:cubicBezTo>
                <a:cubicBezTo>
                  <a:pt x="232917" y="5459043"/>
                  <a:pt x="227341" y="5459888"/>
                  <a:pt x="220251" y="5459888"/>
                </a:cubicBezTo>
                <a:close/>
                <a:moveTo>
                  <a:pt x="145763" y="5440933"/>
                </a:moveTo>
                <a:cubicBezTo>
                  <a:pt x="145172" y="5441597"/>
                  <a:pt x="144545" y="5442261"/>
                  <a:pt x="143917" y="5442925"/>
                </a:cubicBezTo>
                <a:cubicBezTo>
                  <a:pt x="144914" y="5442503"/>
                  <a:pt x="145910" y="5442079"/>
                  <a:pt x="146907" y="5441657"/>
                </a:cubicBezTo>
                <a:lnTo>
                  <a:pt x="146870" y="5441657"/>
                </a:lnTo>
                <a:close/>
                <a:moveTo>
                  <a:pt x="145835" y="5440872"/>
                </a:moveTo>
                <a:lnTo>
                  <a:pt x="145835" y="5440933"/>
                </a:lnTo>
                <a:lnTo>
                  <a:pt x="145899" y="5440915"/>
                </a:lnTo>
                <a:close/>
                <a:moveTo>
                  <a:pt x="147162" y="5440559"/>
                </a:moveTo>
                <a:lnTo>
                  <a:pt x="145899" y="5440915"/>
                </a:lnTo>
                <a:lnTo>
                  <a:pt x="146943" y="5441597"/>
                </a:lnTo>
                <a:close/>
                <a:moveTo>
                  <a:pt x="860711" y="5430484"/>
                </a:moveTo>
                <a:lnTo>
                  <a:pt x="855856" y="5435372"/>
                </a:lnTo>
                <a:cubicBezTo>
                  <a:pt x="855413" y="5437975"/>
                  <a:pt x="856798" y="5441324"/>
                  <a:pt x="860711" y="5446002"/>
                </a:cubicBezTo>
                <a:close/>
                <a:moveTo>
                  <a:pt x="8571919" y="5430484"/>
                </a:moveTo>
                <a:lnTo>
                  <a:pt x="8571919" y="5446002"/>
                </a:lnTo>
                <a:cubicBezTo>
                  <a:pt x="8575832" y="5441324"/>
                  <a:pt x="8577217" y="5437975"/>
                  <a:pt x="8576774" y="5435372"/>
                </a:cubicBezTo>
                <a:close/>
                <a:moveTo>
                  <a:pt x="157575" y="5429946"/>
                </a:moveTo>
                <a:cubicBezTo>
                  <a:pt x="154511" y="5430973"/>
                  <a:pt x="150007" y="5431516"/>
                  <a:pt x="148713" y="5433207"/>
                </a:cubicBezTo>
                <a:lnTo>
                  <a:pt x="147162" y="5440559"/>
                </a:lnTo>
                <a:lnTo>
                  <a:pt x="160381" y="5436829"/>
                </a:lnTo>
                <a:cubicBezTo>
                  <a:pt x="161266" y="5436405"/>
                  <a:pt x="158609" y="5432361"/>
                  <a:pt x="157575" y="5429946"/>
                </a:cubicBezTo>
                <a:close/>
                <a:moveTo>
                  <a:pt x="820841" y="5428738"/>
                </a:moveTo>
                <a:cubicBezTo>
                  <a:pt x="818661" y="5437188"/>
                  <a:pt x="818034" y="5439725"/>
                  <a:pt x="817370" y="5442261"/>
                </a:cubicBezTo>
                <a:cubicBezTo>
                  <a:pt x="819327" y="5442321"/>
                  <a:pt x="821283" y="5442442"/>
                  <a:pt x="823241" y="5442501"/>
                </a:cubicBezTo>
                <a:cubicBezTo>
                  <a:pt x="822798" y="5439906"/>
                  <a:pt x="822354" y="5437370"/>
                  <a:pt x="820841" y="5428798"/>
                </a:cubicBezTo>
                <a:close/>
                <a:moveTo>
                  <a:pt x="8611789" y="5428738"/>
                </a:moveTo>
                <a:lnTo>
                  <a:pt x="8611789" y="5428798"/>
                </a:lnTo>
                <a:cubicBezTo>
                  <a:pt x="8610276" y="5437370"/>
                  <a:pt x="8609832" y="5439906"/>
                  <a:pt x="8609389" y="5442501"/>
                </a:cubicBezTo>
                <a:cubicBezTo>
                  <a:pt x="8611347" y="5442442"/>
                  <a:pt x="8613303" y="5442321"/>
                  <a:pt x="8615260" y="5442261"/>
                </a:cubicBezTo>
                <a:cubicBezTo>
                  <a:pt x="8614596" y="5439725"/>
                  <a:pt x="8613969" y="5437188"/>
                  <a:pt x="8611789" y="5428738"/>
                </a:cubicBezTo>
                <a:close/>
                <a:moveTo>
                  <a:pt x="860746" y="5428496"/>
                </a:moveTo>
                <a:lnTo>
                  <a:pt x="860746" y="5428517"/>
                </a:lnTo>
                <a:lnTo>
                  <a:pt x="860711" y="5428496"/>
                </a:lnTo>
                <a:lnTo>
                  <a:pt x="860711" y="5430484"/>
                </a:lnTo>
                <a:lnTo>
                  <a:pt x="861966" y="5429220"/>
                </a:lnTo>
                <a:lnTo>
                  <a:pt x="860770" y="5428530"/>
                </a:lnTo>
                <a:lnTo>
                  <a:pt x="860783" y="5428517"/>
                </a:lnTo>
                <a:close/>
                <a:moveTo>
                  <a:pt x="8571919" y="5428496"/>
                </a:moveTo>
                <a:lnTo>
                  <a:pt x="8571884" y="5428517"/>
                </a:lnTo>
                <a:lnTo>
                  <a:pt x="8571884" y="5428496"/>
                </a:lnTo>
                <a:lnTo>
                  <a:pt x="8571847" y="5428517"/>
                </a:lnTo>
                <a:lnTo>
                  <a:pt x="8571860" y="5428530"/>
                </a:lnTo>
                <a:lnTo>
                  <a:pt x="8570664" y="5429220"/>
                </a:lnTo>
                <a:lnTo>
                  <a:pt x="8571919" y="5430484"/>
                </a:lnTo>
                <a:close/>
                <a:moveTo>
                  <a:pt x="861555" y="5427671"/>
                </a:moveTo>
                <a:lnTo>
                  <a:pt x="860783" y="5428517"/>
                </a:lnTo>
                <a:lnTo>
                  <a:pt x="862003" y="5429222"/>
                </a:lnTo>
                <a:close/>
                <a:moveTo>
                  <a:pt x="8571075" y="5427671"/>
                </a:moveTo>
                <a:lnTo>
                  <a:pt x="8570627" y="5429222"/>
                </a:lnTo>
                <a:lnTo>
                  <a:pt x="8571847" y="5428517"/>
                </a:lnTo>
                <a:close/>
                <a:moveTo>
                  <a:pt x="0" y="5423157"/>
                </a:moveTo>
                <a:lnTo>
                  <a:pt x="0" y="5502252"/>
                </a:lnTo>
                <a:lnTo>
                  <a:pt x="1102" y="5505468"/>
                </a:lnTo>
                <a:cubicBezTo>
                  <a:pt x="5385" y="5511535"/>
                  <a:pt x="3372" y="5517194"/>
                  <a:pt x="529" y="5522809"/>
                </a:cubicBezTo>
                <a:lnTo>
                  <a:pt x="0" y="5524434"/>
                </a:lnTo>
                <a:lnTo>
                  <a:pt x="0" y="5536397"/>
                </a:lnTo>
                <a:lnTo>
                  <a:pt x="10109" y="5530521"/>
                </a:lnTo>
                <a:cubicBezTo>
                  <a:pt x="18102" y="5527442"/>
                  <a:pt x="22837" y="5523413"/>
                  <a:pt x="25592" y="5518780"/>
                </a:cubicBezTo>
                <a:lnTo>
                  <a:pt x="29189" y="5503449"/>
                </a:lnTo>
                <a:lnTo>
                  <a:pt x="30316" y="5504139"/>
                </a:lnTo>
                <a:lnTo>
                  <a:pt x="30328" y="5504111"/>
                </a:lnTo>
                <a:lnTo>
                  <a:pt x="30378" y="5504140"/>
                </a:lnTo>
                <a:lnTo>
                  <a:pt x="30331" y="5504104"/>
                </a:lnTo>
                <a:lnTo>
                  <a:pt x="31044" y="5502463"/>
                </a:lnTo>
                <a:lnTo>
                  <a:pt x="29277" y="5503288"/>
                </a:lnTo>
                <a:lnTo>
                  <a:pt x="4743" y="5484279"/>
                </a:lnTo>
                <a:cubicBezTo>
                  <a:pt x="852" y="5476401"/>
                  <a:pt x="1120" y="5467708"/>
                  <a:pt x="4055" y="5459527"/>
                </a:cubicBezTo>
                <a:cubicBezTo>
                  <a:pt x="7156" y="5450864"/>
                  <a:pt x="8568" y="5443076"/>
                  <a:pt x="7326" y="5435666"/>
                </a:cubicBezTo>
                <a:close/>
                <a:moveTo>
                  <a:pt x="581983" y="5395165"/>
                </a:moveTo>
                <a:lnTo>
                  <a:pt x="562559" y="5400303"/>
                </a:lnTo>
                <a:cubicBezTo>
                  <a:pt x="552628" y="5402236"/>
                  <a:pt x="546833" y="5407125"/>
                  <a:pt x="546464" y="5413283"/>
                </a:cubicBezTo>
                <a:cubicBezTo>
                  <a:pt x="545835" y="5423727"/>
                  <a:pt x="541517" y="5433144"/>
                  <a:pt x="534058" y="5442079"/>
                </a:cubicBezTo>
                <a:cubicBezTo>
                  <a:pt x="532618" y="5443831"/>
                  <a:pt x="530071" y="5445883"/>
                  <a:pt x="530477" y="5447513"/>
                </a:cubicBezTo>
                <a:cubicBezTo>
                  <a:pt x="534907" y="5465562"/>
                  <a:pt x="519661" y="5480113"/>
                  <a:pt x="510873" y="5495266"/>
                </a:cubicBezTo>
                <a:cubicBezTo>
                  <a:pt x="520178" y="5502026"/>
                  <a:pt x="539596" y="5502871"/>
                  <a:pt x="531547" y="5515852"/>
                </a:cubicBezTo>
                <a:cubicBezTo>
                  <a:pt x="538119" y="5523518"/>
                  <a:pt x="544727" y="5531185"/>
                  <a:pt x="551816" y="5539456"/>
                </a:cubicBezTo>
                <a:cubicBezTo>
                  <a:pt x="547460" y="5545975"/>
                  <a:pt x="543251" y="5552255"/>
                  <a:pt x="539190" y="5558290"/>
                </a:cubicBezTo>
                <a:cubicBezTo>
                  <a:pt x="546316" y="5564569"/>
                  <a:pt x="554585" y="5562336"/>
                  <a:pt x="557058" y="5557808"/>
                </a:cubicBezTo>
                <a:cubicBezTo>
                  <a:pt x="561636" y="5549476"/>
                  <a:pt x="564591" y="5540422"/>
                  <a:pt x="565107" y="5531546"/>
                </a:cubicBezTo>
                <a:cubicBezTo>
                  <a:pt x="566250" y="5512349"/>
                  <a:pt x="564848" y="5493031"/>
                  <a:pt x="576072" y="5474679"/>
                </a:cubicBezTo>
                <a:cubicBezTo>
                  <a:pt x="577659" y="5472084"/>
                  <a:pt x="577844" y="5468581"/>
                  <a:pt x="576773" y="5465865"/>
                </a:cubicBezTo>
                <a:cubicBezTo>
                  <a:pt x="571863" y="5453671"/>
                  <a:pt x="571900" y="5441672"/>
                  <a:pt x="573828" y="5429750"/>
                </a:cubicBezTo>
                <a:close/>
                <a:moveTo>
                  <a:pt x="8850647" y="5395165"/>
                </a:moveTo>
                <a:lnTo>
                  <a:pt x="8858802" y="5429750"/>
                </a:lnTo>
                <a:cubicBezTo>
                  <a:pt x="8860730" y="5441672"/>
                  <a:pt x="8860767" y="5453671"/>
                  <a:pt x="8855857" y="5465865"/>
                </a:cubicBezTo>
                <a:cubicBezTo>
                  <a:pt x="8854786" y="5468581"/>
                  <a:pt x="8854971" y="5472084"/>
                  <a:pt x="8856558" y="5474679"/>
                </a:cubicBezTo>
                <a:cubicBezTo>
                  <a:pt x="8867782" y="5493031"/>
                  <a:pt x="8866380" y="5512349"/>
                  <a:pt x="8867523" y="5531546"/>
                </a:cubicBezTo>
                <a:cubicBezTo>
                  <a:pt x="8868039" y="5540422"/>
                  <a:pt x="8870994" y="5549476"/>
                  <a:pt x="8875572" y="5557808"/>
                </a:cubicBezTo>
                <a:cubicBezTo>
                  <a:pt x="8878045" y="5562336"/>
                  <a:pt x="8886314" y="5564569"/>
                  <a:pt x="8893440" y="5558290"/>
                </a:cubicBezTo>
                <a:cubicBezTo>
                  <a:pt x="8889379" y="5552255"/>
                  <a:pt x="8885170" y="5545975"/>
                  <a:pt x="8880814" y="5539456"/>
                </a:cubicBezTo>
                <a:cubicBezTo>
                  <a:pt x="8887903" y="5531185"/>
                  <a:pt x="8894511" y="5523518"/>
                  <a:pt x="8901083" y="5515852"/>
                </a:cubicBezTo>
                <a:cubicBezTo>
                  <a:pt x="8893034" y="5502871"/>
                  <a:pt x="8912452" y="5502026"/>
                  <a:pt x="8921757" y="5495266"/>
                </a:cubicBezTo>
                <a:cubicBezTo>
                  <a:pt x="8912969" y="5480113"/>
                  <a:pt x="8897723" y="5465562"/>
                  <a:pt x="8902153" y="5447513"/>
                </a:cubicBezTo>
                <a:cubicBezTo>
                  <a:pt x="8902559" y="5445883"/>
                  <a:pt x="8900012" y="5443831"/>
                  <a:pt x="8898572" y="5442079"/>
                </a:cubicBezTo>
                <a:cubicBezTo>
                  <a:pt x="8891113" y="5433144"/>
                  <a:pt x="8886795" y="5423727"/>
                  <a:pt x="8886166" y="5413283"/>
                </a:cubicBezTo>
                <a:cubicBezTo>
                  <a:pt x="8885797" y="5407125"/>
                  <a:pt x="8880002" y="5402236"/>
                  <a:pt x="8870071" y="5400303"/>
                </a:cubicBezTo>
                <a:close/>
                <a:moveTo>
                  <a:pt x="582114" y="5394086"/>
                </a:moveTo>
                <a:lnTo>
                  <a:pt x="582151" y="5394146"/>
                </a:lnTo>
                <a:lnTo>
                  <a:pt x="582157" y="5394137"/>
                </a:lnTo>
                <a:close/>
                <a:moveTo>
                  <a:pt x="8850516" y="5394086"/>
                </a:moveTo>
                <a:lnTo>
                  <a:pt x="8850473" y="5394137"/>
                </a:lnTo>
                <a:lnTo>
                  <a:pt x="8850479" y="5394146"/>
                </a:lnTo>
                <a:close/>
                <a:moveTo>
                  <a:pt x="583026" y="5392622"/>
                </a:moveTo>
                <a:lnTo>
                  <a:pt x="582157" y="5394137"/>
                </a:lnTo>
                <a:lnTo>
                  <a:pt x="582210" y="5394200"/>
                </a:lnTo>
                <a:lnTo>
                  <a:pt x="581983" y="5395165"/>
                </a:lnTo>
                <a:lnTo>
                  <a:pt x="582864" y="5394931"/>
                </a:lnTo>
                <a:lnTo>
                  <a:pt x="582901" y="5394871"/>
                </a:lnTo>
                <a:lnTo>
                  <a:pt x="582793" y="5394743"/>
                </a:lnTo>
                <a:close/>
                <a:moveTo>
                  <a:pt x="8849604" y="5392622"/>
                </a:moveTo>
                <a:lnTo>
                  <a:pt x="8849837" y="5394743"/>
                </a:lnTo>
                <a:lnTo>
                  <a:pt x="8849729" y="5394871"/>
                </a:lnTo>
                <a:lnTo>
                  <a:pt x="8849766" y="5394931"/>
                </a:lnTo>
                <a:lnTo>
                  <a:pt x="8850647" y="5395165"/>
                </a:lnTo>
                <a:lnTo>
                  <a:pt x="8850420" y="5394200"/>
                </a:lnTo>
                <a:lnTo>
                  <a:pt x="8850473" y="5394137"/>
                </a:lnTo>
                <a:close/>
                <a:moveTo>
                  <a:pt x="586360" y="5386721"/>
                </a:moveTo>
                <a:cubicBezTo>
                  <a:pt x="585326" y="5387627"/>
                  <a:pt x="583738" y="5388472"/>
                  <a:pt x="583369" y="5389497"/>
                </a:cubicBezTo>
                <a:lnTo>
                  <a:pt x="583026" y="5392622"/>
                </a:lnTo>
                <a:lnTo>
                  <a:pt x="584957" y="5389257"/>
                </a:lnTo>
                <a:cubicBezTo>
                  <a:pt x="585437" y="5388412"/>
                  <a:pt x="585917" y="5387566"/>
                  <a:pt x="586360" y="5386721"/>
                </a:cubicBezTo>
                <a:close/>
                <a:moveTo>
                  <a:pt x="8846270" y="5386721"/>
                </a:moveTo>
                <a:cubicBezTo>
                  <a:pt x="8846713" y="5387566"/>
                  <a:pt x="8847193" y="5388412"/>
                  <a:pt x="8847673" y="5389257"/>
                </a:cubicBezTo>
                <a:lnTo>
                  <a:pt x="8849604" y="5392622"/>
                </a:lnTo>
                <a:lnTo>
                  <a:pt x="8849261" y="5389497"/>
                </a:lnTo>
                <a:cubicBezTo>
                  <a:pt x="8848892" y="5388472"/>
                  <a:pt x="8847304" y="5387627"/>
                  <a:pt x="8846270" y="5386721"/>
                </a:cubicBezTo>
                <a:close/>
                <a:moveTo>
                  <a:pt x="172120" y="5343013"/>
                </a:moveTo>
                <a:cubicBezTo>
                  <a:pt x="170126" y="5345187"/>
                  <a:pt x="166694" y="5347299"/>
                  <a:pt x="166545" y="5349472"/>
                </a:cubicBezTo>
                <a:cubicBezTo>
                  <a:pt x="166399" y="5351405"/>
                  <a:pt x="169942" y="5353457"/>
                  <a:pt x="173154" y="5356779"/>
                </a:cubicBezTo>
                <a:cubicBezTo>
                  <a:pt x="176994" y="5352975"/>
                  <a:pt x="181424" y="5350439"/>
                  <a:pt x="180870" y="5348567"/>
                </a:cubicBezTo>
                <a:cubicBezTo>
                  <a:pt x="180242" y="5346393"/>
                  <a:pt x="175221" y="5344825"/>
                  <a:pt x="172120" y="5343013"/>
                </a:cubicBezTo>
                <a:close/>
                <a:moveTo>
                  <a:pt x="904970" y="5323574"/>
                </a:moveTo>
                <a:cubicBezTo>
                  <a:pt x="888430" y="5330879"/>
                  <a:pt x="877573" y="5337761"/>
                  <a:pt x="874212" y="5347239"/>
                </a:cubicBezTo>
                <a:cubicBezTo>
                  <a:pt x="869091" y="5361727"/>
                  <a:pt x="867060" y="5376759"/>
                  <a:pt x="863738" y="5391550"/>
                </a:cubicBezTo>
                <a:cubicBezTo>
                  <a:pt x="861966" y="5399458"/>
                  <a:pt x="861375" y="5407609"/>
                  <a:pt x="857941" y="5415154"/>
                </a:cubicBezTo>
                <a:lnTo>
                  <a:pt x="861555" y="5427671"/>
                </a:lnTo>
                <a:lnTo>
                  <a:pt x="868892" y="5419638"/>
                </a:lnTo>
                <a:cubicBezTo>
                  <a:pt x="869922" y="5416318"/>
                  <a:pt x="869719" y="5412740"/>
                  <a:pt x="869535" y="5409179"/>
                </a:cubicBezTo>
                <a:cubicBezTo>
                  <a:pt x="868648" y="5392698"/>
                  <a:pt x="874067" y="5377907"/>
                  <a:pt x="886806" y="5363297"/>
                </a:cubicBezTo>
                <a:cubicBezTo>
                  <a:pt x="896036" y="5352673"/>
                  <a:pt x="898179" y="5339210"/>
                  <a:pt x="904970" y="5323574"/>
                </a:cubicBezTo>
                <a:close/>
                <a:moveTo>
                  <a:pt x="8527660" y="5323574"/>
                </a:moveTo>
                <a:cubicBezTo>
                  <a:pt x="8534451" y="5339210"/>
                  <a:pt x="8536594" y="5352673"/>
                  <a:pt x="8545824" y="5363297"/>
                </a:cubicBezTo>
                <a:cubicBezTo>
                  <a:pt x="8558563" y="5377907"/>
                  <a:pt x="8563982" y="5392698"/>
                  <a:pt x="8563095" y="5409179"/>
                </a:cubicBezTo>
                <a:cubicBezTo>
                  <a:pt x="8562911" y="5412740"/>
                  <a:pt x="8562708" y="5416318"/>
                  <a:pt x="8563738" y="5419638"/>
                </a:cubicBezTo>
                <a:lnTo>
                  <a:pt x="8571075" y="5427671"/>
                </a:lnTo>
                <a:lnTo>
                  <a:pt x="8574689" y="5415154"/>
                </a:lnTo>
                <a:cubicBezTo>
                  <a:pt x="8571255" y="5407609"/>
                  <a:pt x="8570664" y="5399458"/>
                  <a:pt x="8568892" y="5391550"/>
                </a:cubicBezTo>
                <a:cubicBezTo>
                  <a:pt x="8565570" y="5376759"/>
                  <a:pt x="8563539" y="5361727"/>
                  <a:pt x="8558418" y="5347239"/>
                </a:cubicBezTo>
                <a:cubicBezTo>
                  <a:pt x="8555057" y="5337761"/>
                  <a:pt x="8544200" y="5330879"/>
                  <a:pt x="8527660" y="5323574"/>
                </a:cubicBezTo>
                <a:close/>
                <a:moveTo>
                  <a:pt x="486923" y="5303350"/>
                </a:moveTo>
                <a:lnTo>
                  <a:pt x="484855" y="5303652"/>
                </a:lnTo>
                <a:lnTo>
                  <a:pt x="486407" y="5304920"/>
                </a:lnTo>
                <a:close/>
                <a:moveTo>
                  <a:pt x="8945707" y="5303350"/>
                </a:moveTo>
                <a:lnTo>
                  <a:pt x="8946223" y="5304920"/>
                </a:lnTo>
                <a:lnTo>
                  <a:pt x="8947775" y="5303652"/>
                </a:lnTo>
                <a:close/>
                <a:moveTo>
                  <a:pt x="371184" y="5302833"/>
                </a:moveTo>
                <a:lnTo>
                  <a:pt x="366954" y="5305644"/>
                </a:lnTo>
                <a:cubicBezTo>
                  <a:pt x="366548" y="5306007"/>
                  <a:pt x="367655" y="5307153"/>
                  <a:pt x="368062" y="5307938"/>
                </a:cubicBezTo>
                <a:close/>
                <a:moveTo>
                  <a:pt x="9061446" y="5302833"/>
                </a:moveTo>
                <a:lnTo>
                  <a:pt x="9064568" y="5307938"/>
                </a:lnTo>
                <a:cubicBezTo>
                  <a:pt x="9064975" y="5307153"/>
                  <a:pt x="9066082" y="5306007"/>
                  <a:pt x="9065676" y="5305644"/>
                </a:cubicBezTo>
                <a:close/>
                <a:moveTo>
                  <a:pt x="372492" y="5301963"/>
                </a:moveTo>
                <a:lnTo>
                  <a:pt x="372450" y="5301991"/>
                </a:lnTo>
                <a:lnTo>
                  <a:pt x="372492" y="5302022"/>
                </a:lnTo>
                <a:close/>
                <a:moveTo>
                  <a:pt x="9060138" y="5301963"/>
                </a:moveTo>
                <a:lnTo>
                  <a:pt x="9060138" y="5302022"/>
                </a:lnTo>
                <a:lnTo>
                  <a:pt x="9060180" y="5301991"/>
                </a:lnTo>
                <a:close/>
                <a:moveTo>
                  <a:pt x="371938" y="5301600"/>
                </a:moveTo>
                <a:lnTo>
                  <a:pt x="371184" y="5302833"/>
                </a:lnTo>
                <a:lnTo>
                  <a:pt x="372450" y="5301991"/>
                </a:lnTo>
                <a:close/>
                <a:moveTo>
                  <a:pt x="9060692" y="5301600"/>
                </a:moveTo>
                <a:lnTo>
                  <a:pt x="9060180" y="5301991"/>
                </a:lnTo>
                <a:lnTo>
                  <a:pt x="9061446" y="5302833"/>
                </a:lnTo>
                <a:close/>
                <a:moveTo>
                  <a:pt x="183625" y="5301378"/>
                </a:moveTo>
                <a:lnTo>
                  <a:pt x="174493" y="5329189"/>
                </a:lnTo>
                <a:cubicBezTo>
                  <a:pt x="184867" y="5332268"/>
                  <a:pt x="188374" y="5327438"/>
                  <a:pt x="189408" y="5322668"/>
                </a:cubicBezTo>
                <a:lnTo>
                  <a:pt x="190739" y="5302271"/>
                </a:lnTo>
                <a:close/>
                <a:moveTo>
                  <a:pt x="183869" y="5300634"/>
                </a:moveTo>
                <a:lnTo>
                  <a:pt x="182984" y="5301298"/>
                </a:lnTo>
                <a:lnTo>
                  <a:pt x="183625" y="5301378"/>
                </a:lnTo>
                <a:close/>
                <a:moveTo>
                  <a:pt x="374236" y="5300210"/>
                </a:moveTo>
                <a:lnTo>
                  <a:pt x="371910" y="5301538"/>
                </a:lnTo>
                <a:lnTo>
                  <a:pt x="372464" y="5301961"/>
                </a:lnTo>
                <a:close/>
                <a:moveTo>
                  <a:pt x="9058394" y="5300210"/>
                </a:moveTo>
                <a:lnTo>
                  <a:pt x="9060166" y="5301961"/>
                </a:lnTo>
                <a:lnTo>
                  <a:pt x="9060720" y="5301538"/>
                </a:lnTo>
                <a:close/>
                <a:moveTo>
                  <a:pt x="181925" y="5300142"/>
                </a:moveTo>
                <a:lnTo>
                  <a:pt x="182910" y="5301298"/>
                </a:lnTo>
                <a:lnTo>
                  <a:pt x="183796" y="5300632"/>
                </a:lnTo>
                <a:close/>
                <a:moveTo>
                  <a:pt x="1126908" y="5300120"/>
                </a:moveTo>
                <a:lnTo>
                  <a:pt x="1124667" y="5300331"/>
                </a:lnTo>
                <a:lnTo>
                  <a:pt x="1124706" y="5300331"/>
                </a:lnTo>
                <a:lnTo>
                  <a:pt x="1125997" y="5301116"/>
                </a:lnTo>
                <a:close/>
                <a:moveTo>
                  <a:pt x="8305722" y="5300120"/>
                </a:moveTo>
                <a:lnTo>
                  <a:pt x="8306633" y="5301116"/>
                </a:lnTo>
                <a:lnTo>
                  <a:pt x="8307924" y="5300331"/>
                </a:lnTo>
                <a:lnTo>
                  <a:pt x="8307963" y="5300331"/>
                </a:lnTo>
                <a:close/>
                <a:moveTo>
                  <a:pt x="181212" y="5299304"/>
                </a:moveTo>
                <a:cubicBezTo>
                  <a:pt x="180843" y="5299064"/>
                  <a:pt x="179735" y="5299304"/>
                  <a:pt x="178960" y="5299365"/>
                </a:cubicBezTo>
                <a:lnTo>
                  <a:pt x="181925" y="5300142"/>
                </a:lnTo>
                <a:close/>
                <a:moveTo>
                  <a:pt x="123722" y="5297192"/>
                </a:moveTo>
                <a:lnTo>
                  <a:pt x="123131" y="5298822"/>
                </a:lnTo>
                <a:lnTo>
                  <a:pt x="125272" y="5298519"/>
                </a:lnTo>
                <a:close/>
                <a:moveTo>
                  <a:pt x="201554" y="5294778"/>
                </a:moveTo>
                <a:cubicBezTo>
                  <a:pt x="197936" y="5297133"/>
                  <a:pt x="194318" y="5299427"/>
                  <a:pt x="190700" y="5301721"/>
                </a:cubicBezTo>
                <a:lnTo>
                  <a:pt x="190771" y="5301775"/>
                </a:lnTo>
                <a:lnTo>
                  <a:pt x="190739" y="5302271"/>
                </a:lnTo>
                <a:lnTo>
                  <a:pt x="191572" y="5302374"/>
                </a:lnTo>
                <a:lnTo>
                  <a:pt x="191586" y="5302385"/>
                </a:lnTo>
                <a:lnTo>
                  <a:pt x="191598" y="5302378"/>
                </a:lnTo>
                <a:lnTo>
                  <a:pt x="191660" y="5302385"/>
                </a:lnTo>
                <a:lnTo>
                  <a:pt x="191626" y="5302360"/>
                </a:lnTo>
                <a:lnTo>
                  <a:pt x="202662" y="5295321"/>
                </a:lnTo>
                <a:close/>
                <a:moveTo>
                  <a:pt x="202523" y="5293915"/>
                </a:moveTo>
                <a:lnTo>
                  <a:pt x="201555" y="5294776"/>
                </a:lnTo>
                <a:lnTo>
                  <a:pt x="202663" y="5295321"/>
                </a:lnTo>
                <a:close/>
                <a:moveTo>
                  <a:pt x="204471" y="5292181"/>
                </a:moveTo>
                <a:cubicBezTo>
                  <a:pt x="203770" y="5292484"/>
                  <a:pt x="202589" y="5292724"/>
                  <a:pt x="202441" y="5293087"/>
                </a:cubicBezTo>
                <a:lnTo>
                  <a:pt x="202523" y="5293915"/>
                </a:lnTo>
                <a:close/>
                <a:moveTo>
                  <a:pt x="621654" y="5291035"/>
                </a:moveTo>
                <a:lnTo>
                  <a:pt x="621063" y="5292665"/>
                </a:lnTo>
                <a:lnTo>
                  <a:pt x="623167" y="5292363"/>
                </a:lnTo>
                <a:close/>
                <a:moveTo>
                  <a:pt x="8810976" y="5291035"/>
                </a:moveTo>
                <a:lnTo>
                  <a:pt x="8809463" y="5292363"/>
                </a:lnTo>
                <a:lnTo>
                  <a:pt x="8811567" y="5292665"/>
                </a:lnTo>
                <a:close/>
                <a:moveTo>
                  <a:pt x="1189960" y="5282743"/>
                </a:moveTo>
                <a:lnTo>
                  <a:pt x="1189139" y="5283227"/>
                </a:lnTo>
                <a:lnTo>
                  <a:pt x="1188917" y="5283309"/>
                </a:lnTo>
                <a:cubicBezTo>
                  <a:pt x="1188733" y="5283912"/>
                  <a:pt x="1188549" y="5284515"/>
                  <a:pt x="1188327" y="5285119"/>
                </a:cubicBezTo>
                <a:lnTo>
                  <a:pt x="1189740" y="5283047"/>
                </a:lnTo>
                <a:lnTo>
                  <a:pt x="1189851" y="5283005"/>
                </a:lnTo>
                <a:close/>
                <a:moveTo>
                  <a:pt x="8242670" y="5282743"/>
                </a:moveTo>
                <a:lnTo>
                  <a:pt x="8242779" y="5283005"/>
                </a:lnTo>
                <a:lnTo>
                  <a:pt x="8242890" y="5283047"/>
                </a:lnTo>
                <a:lnTo>
                  <a:pt x="8244303" y="5285119"/>
                </a:lnTo>
                <a:cubicBezTo>
                  <a:pt x="8244081" y="5284515"/>
                  <a:pt x="8243897" y="5283912"/>
                  <a:pt x="8243713" y="5283309"/>
                </a:cubicBezTo>
                <a:lnTo>
                  <a:pt x="8243491" y="5283227"/>
                </a:lnTo>
                <a:close/>
                <a:moveTo>
                  <a:pt x="1145823" y="5279443"/>
                </a:moveTo>
                <a:lnTo>
                  <a:pt x="1126908" y="5300120"/>
                </a:lnTo>
                <a:lnTo>
                  <a:pt x="1152802" y="5297674"/>
                </a:lnTo>
                <a:cubicBezTo>
                  <a:pt x="1156529" y="5298459"/>
                  <a:pt x="1162361" y="5294415"/>
                  <a:pt x="1167237" y="5292543"/>
                </a:cubicBezTo>
                <a:cubicBezTo>
                  <a:pt x="1164097" y="5289645"/>
                  <a:pt x="1161437" y="5286386"/>
                  <a:pt x="1157637" y="5283971"/>
                </a:cubicBezTo>
                <a:cubicBezTo>
                  <a:pt x="1154536" y="5281979"/>
                  <a:pt x="1150069" y="5281013"/>
                  <a:pt x="1145823" y="5279443"/>
                </a:cubicBezTo>
                <a:close/>
                <a:moveTo>
                  <a:pt x="8286807" y="5279443"/>
                </a:moveTo>
                <a:cubicBezTo>
                  <a:pt x="8282561" y="5281013"/>
                  <a:pt x="8278094" y="5281979"/>
                  <a:pt x="8274993" y="5283971"/>
                </a:cubicBezTo>
                <a:cubicBezTo>
                  <a:pt x="8271193" y="5286386"/>
                  <a:pt x="8268533" y="5289645"/>
                  <a:pt x="8265393" y="5292543"/>
                </a:cubicBezTo>
                <a:cubicBezTo>
                  <a:pt x="8270269" y="5294415"/>
                  <a:pt x="8276101" y="5298459"/>
                  <a:pt x="8279828" y="5297674"/>
                </a:cubicBezTo>
                <a:lnTo>
                  <a:pt x="8305722" y="5300120"/>
                </a:lnTo>
                <a:close/>
                <a:moveTo>
                  <a:pt x="376751" y="5274614"/>
                </a:moveTo>
                <a:cubicBezTo>
                  <a:pt x="375127" y="5276124"/>
                  <a:pt x="373467" y="5277693"/>
                  <a:pt x="371843" y="5279203"/>
                </a:cubicBezTo>
                <a:cubicBezTo>
                  <a:pt x="373023" y="5279746"/>
                  <a:pt x="374205" y="5280228"/>
                  <a:pt x="375348" y="5280772"/>
                </a:cubicBezTo>
                <a:cubicBezTo>
                  <a:pt x="376639" y="5279324"/>
                  <a:pt x="378079" y="5277935"/>
                  <a:pt x="379038" y="5276366"/>
                </a:cubicBezTo>
                <a:cubicBezTo>
                  <a:pt x="379224" y="5276063"/>
                  <a:pt x="377562" y="5275218"/>
                  <a:pt x="376751" y="5274614"/>
                </a:cubicBezTo>
                <a:close/>
                <a:moveTo>
                  <a:pt x="9055879" y="5274614"/>
                </a:moveTo>
                <a:cubicBezTo>
                  <a:pt x="9055068" y="5275218"/>
                  <a:pt x="9053406" y="5276063"/>
                  <a:pt x="9053592" y="5276366"/>
                </a:cubicBezTo>
                <a:cubicBezTo>
                  <a:pt x="9054551" y="5277935"/>
                  <a:pt x="9055991" y="5279324"/>
                  <a:pt x="9057282" y="5280772"/>
                </a:cubicBezTo>
                <a:cubicBezTo>
                  <a:pt x="9058425" y="5280228"/>
                  <a:pt x="9059607" y="5279746"/>
                  <a:pt x="9060787" y="5279203"/>
                </a:cubicBezTo>
                <a:cubicBezTo>
                  <a:pt x="9059163" y="5277693"/>
                  <a:pt x="9057503" y="5276124"/>
                  <a:pt x="9055879" y="5274614"/>
                </a:cubicBezTo>
                <a:close/>
                <a:moveTo>
                  <a:pt x="1201885" y="5270750"/>
                </a:moveTo>
                <a:cubicBezTo>
                  <a:pt x="1199300" y="5271233"/>
                  <a:pt x="1195053" y="5271172"/>
                  <a:pt x="1194390" y="5272199"/>
                </a:cubicBezTo>
                <a:lnTo>
                  <a:pt x="1189960" y="5282743"/>
                </a:lnTo>
                <a:lnTo>
                  <a:pt x="1202328" y="5275460"/>
                </a:lnTo>
                <a:cubicBezTo>
                  <a:pt x="1203399" y="5274675"/>
                  <a:pt x="1202108" y="5272381"/>
                  <a:pt x="1201885" y="5270750"/>
                </a:cubicBezTo>
                <a:close/>
                <a:moveTo>
                  <a:pt x="8230745" y="5270750"/>
                </a:moveTo>
                <a:cubicBezTo>
                  <a:pt x="8230522" y="5272381"/>
                  <a:pt x="8229231" y="5274675"/>
                  <a:pt x="8230302" y="5275460"/>
                </a:cubicBezTo>
                <a:lnTo>
                  <a:pt x="8242670" y="5282743"/>
                </a:lnTo>
                <a:lnTo>
                  <a:pt x="8238240" y="5272199"/>
                </a:lnTo>
                <a:cubicBezTo>
                  <a:pt x="8237577" y="5271172"/>
                  <a:pt x="8233330" y="5271233"/>
                  <a:pt x="8230745" y="5270750"/>
                </a:cubicBezTo>
                <a:close/>
                <a:moveTo>
                  <a:pt x="198859" y="5264352"/>
                </a:moveTo>
                <a:cubicBezTo>
                  <a:pt x="198896" y="5265016"/>
                  <a:pt x="198933" y="5265679"/>
                  <a:pt x="198933" y="5266343"/>
                </a:cubicBezTo>
                <a:lnTo>
                  <a:pt x="201370" y="5264939"/>
                </a:lnTo>
                <a:close/>
                <a:moveTo>
                  <a:pt x="201038" y="5263264"/>
                </a:moveTo>
                <a:lnTo>
                  <a:pt x="201450" y="5264893"/>
                </a:lnTo>
                <a:lnTo>
                  <a:pt x="201370" y="5264939"/>
                </a:lnTo>
                <a:lnTo>
                  <a:pt x="201443" y="5264955"/>
                </a:lnTo>
                <a:lnTo>
                  <a:pt x="201462" y="5264942"/>
                </a:lnTo>
                <a:lnTo>
                  <a:pt x="201481" y="5265016"/>
                </a:lnTo>
                <a:lnTo>
                  <a:pt x="201481" y="5264955"/>
                </a:lnTo>
                <a:lnTo>
                  <a:pt x="202063" y="5264538"/>
                </a:lnTo>
                <a:lnTo>
                  <a:pt x="202071" y="5264533"/>
                </a:lnTo>
                <a:lnTo>
                  <a:pt x="202070" y="5264533"/>
                </a:lnTo>
                <a:lnTo>
                  <a:pt x="202072" y="5264532"/>
                </a:lnTo>
                <a:cubicBezTo>
                  <a:pt x="201739" y="5264110"/>
                  <a:pt x="201370" y="5263686"/>
                  <a:pt x="201038" y="5263264"/>
                </a:cubicBezTo>
                <a:close/>
                <a:moveTo>
                  <a:pt x="167410" y="5252156"/>
                </a:moveTo>
                <a:cubicBezTo>
                  <a:pt x="167778" y="5252941"/>
                  <a:pt x="168147" y="5253787"/>
                  <a:pt x="168517" y="5254572"/>
                </a:cubicBezTo>
                <a:lnTo>
                  <a:pt x="168517" y="5254632"/>
                </a:lnTo>
                <a:cubicBezTo>
                  <a:pt x="169404" y="5254329"/>
                  <a:pt x="170326" y="5254027"/>
                  <a:pt x="171212" y="5253726"/>
                </a:cubicBezTo>
                <a:cubicBezTo>
                  <a:pt x="169956" y="5253183"/>
                  <a:pt x="168665" y="5252699"/>
                  <a:pt x="167410" y="5252156"/>
                </a:cubicBezTo>
                <a:close/>
                <a:moveTo>
                  <a:pt x="271661" y="5250233"/>
                </a:moveTo>
                <a:lnTo>
                  <a:pt x="257423" y="5262329"/>
                </a:lnTo>
                <a:cubicBezTo>
                  <a:pt x="255199" y="5268289"/>
                  <a:pt x="255051" y="5274886"/>
                  <a:pt x="252652" y="5280771"/>
                </a:cubicBezTo>
                <a:close/>
                <a:moveTo>
                  <a:pt x="390541" y="5247574"/>
                </a:moveTo>
                <a:lnTo>
                  <a:pt x="384170" y="5250444"/>
                </a:lnTo>
                <a:cubicBezTo>
                  <a:pt x="383145" y="5252684"/>
                  <a:pt x="383838" y="5255991"/>
                  <a:pt x="385942" y="5260669"/>
                </a:cubicBezTo>
                <a:close/>
                <a:moveTo>
                  <a:pt x="9042089" y="5247574"/>
                </a:moveTo>
                <a:lnTo>
                  <a:pt x="9046688" y="5260669"/>
                </a:lnTo>
                <a:cubicBezTo>
                  <a:pt x="9048792" y="5255991"/>
                  <a:pt x="9049485" y="5252684"/>
                  <a:pt x="9048460" y="5250444"/>
                </a:cubicBezTo>
                <a:close/>
                <a:moveTo>
                  <a:pt x="273695" y="5246965"/>
                </a:moveTo>
                <a:lnTo>
                  <a:pt x="271661" y="5250233"/>
                </a:lnTo>
                <a:lnTo>
                  <a:pt x="274656" y="5247689"/>
                </a:lnTo>
                <a:close/>
                <a:moveTo>
                  <a:pt x="2079269" y="5245697"/>
                </a:moveTo>
                <a:lnTo>
                  <a:pt x="2078531" y="5248233"/>
                </a:lnTo>
                <a:lnTo>
                  <a:pt x="2081189" y="5247749"/>
                </a:lnTo>
                <a:close/>
                <a:moveTo>
                  <a:pt x="7353361" y="5245697"/>
                </a:moveTo>
                <a:lnTo>
                  <a:pt x="7351441" y="5247749"/>
                </a:lnTo>
                <a:lnTo>
                  <a:pt x="7354099" y="5248233"/>
                </a:lnTo>
                <a:close/>
                <a:moveTo>
                  <a:pt x="391238" y="5245635"/>
                </a:moveTo>
                <a:lnTo>
                  <a:pt x="391238" y="5245648"/>
                </a:lnTo>
                <a:lnTo>
                  <a:pt x="391221" y="5245637"/>
                </a:lnTo>
                <a:lnTo>
                  <a:pt x="390541" y="5247574"/>
                </a:lnTo>
                <a:lnTo>
                  <a:pt x="392698" y="5246603"/>
                </a:lnTo>
                <a:lnTo>
                  <a:pt x="391271" y="5245669"/>
                </a:lnTo>
                <a:lnTo>
                  <a:pt x="391279" y="5245663"/>
                </a:lnTo>
                <a:close/>
                <a:moveTo>
                  <a:pt x="9041392" y="5245635"/>
                </a:moveTo>
                <a:lnTo>
                  <a:pt x="9041351" y="5245663"/>
                </a:lnTo>
                <a:lnTo>
                  <a:pt x="9041359" y="5245669"/>
                </a:lnTo>
                <a:lnTo>
                  <a:pt x="9039932" y="5246603"/>
                </a:lnTo>
                <a:lnTo>
                  <a:pt x="9042089" y="5247574"/>
                </a:lnTo>
                <a:lnTo>
                  <a:pt x="9041409" y="5245637"/>
                </a:lnTo>
                <a:lnTo>
                  <a:pt x="9041392" y="5245648"/>
                </a:lnTo>
                <a:close/>
                <a:moveTo>
                  <a:pt x="274943" y="5244986"/>
                </a:moveTo>
                <a:lnTo>
                  <a:pt x="273673" y="5246965"/>
                </a:lnTo>
                <a:lnTo>
                  <a:pt x="273695" y="5246965"/>
                </a:lnTo>
                <a:lnTo>
                  <a:pt x="273710" y="5246965"/>
                </a:lnTo>
                <a:lnTo>
                  <a:pt x="274670" y="5247689"/>
                </a:lnTo>
                <a:close/>
                <a:moveTo>
                  <a:pt x="393034" y="5244268"/>
                </a:moveTo>
                <a:lnTo>
                  <a:pt x="391279" y="5245663"/>
                </a:lnTo>
                <a:lnTo>
                  <a:pt x="392715" y="5246601"/>
                </a:lnTo>
                <a:close/>
                <a:moveTo>
                  <a:pt x="9039596" y="5244268"/>
                </a:moveTo>
                <a:lnTo>
                  <a:pt x="9039915" y="5246601"/>
                </a:lnTo>
                <a:lnTo>
                  <a:pt x="9041351" y="5245663"/>
                </a:lnTo>
                <a:close/>
                <a:moveTo>
                  <a:pt x="275925" y="5235253"/>
                </a:moveTo>
                <a:lnTo>
                  <a:pt x="274943" y="5244986"/>
                </a:lnTo>
                <a:lnTo>
                  <a:pt x="280724" y="5235978"/>
                </a:lnTo>
                <a:cubicBezTo>
                  <a:pt x="279137" y="5235736"/>
                  <a:pt x="277513" y="5235495"/>
                  <a:pt x="275925" y="5235253"/>
                </a:cubicBezTo>
                <a:close/>
                <a:moveTo>
                  <a:pt x="1079191" y="5233554"/>
                </a:moveTo>
                <a:lnTo>
                  <a:pt x="1078389" y="5233745"/>
                </a:lnTo>
                <a:lnTo>
                  <a:pt x="1078804" y="5234045"/>
                </a:lnTo>
                <a:close/>
                <a:moveTo>
                  <a:pt x="8353439" y="5233554"/>
                </a:moveTo>
                <a:lnTo>
                  <a:pt x="8353826" y="5234045"/>
                </a:lnTo>
                <a:lnTo>
                  <a:pt x="8354241" y="5233745"/>
                </a:lnTo>
                <a:close/>
                <a:moveTo>
                  <a:pt x="1079602" y="5233021"/>
                </a:moveTo>
                <a:lnTo>
                  <a:pt x="1079191" y="5233554"/>
                </a:lnTo>
                <a:lnTo>
                  <a:pt x="1079693" y="5233433"/>
                </a:lnTo>
                <a:close/>
                <a:moveTo>
                  <a:pt x="8353028" y="5233021"/>
                </a:moveTo>
                <a:lnTo>
                  <a:pt x="8352937" y="5233433"/>
                </a:lnTo>
                <a:lnTo>
                  <a:pt x="8353439" y="5233554"/>
                </a:lnTo>
                <a:close/>
                <a:moveTo>
                  <a:pt x="405747" y="5225170"/>
                </a:moveTo>
                <a:cubicBezTo>
                  <a:pt x="400468" y="5225713"/>
                  <a:pt x="396702" y="5225352"/>
                  <a:pt x="395484" y="5226377"/>
                </a:cubicBezTo>
                <a:lnTo>
                  <a:pt x="393034" y="5244268"/>
                </a:lnTo>
                <a:lnTo>
                  <a:pt x="402354" y="5236861"/>
                </a:lnTo>
                <a:cubicBezTo>
                  <a:pt x="404233" y="5233337"/>
                  <a:pt x="404823" y="5229337"/>
                  <a:pt x="405747" y="5225170"/>
                </a:cubicBezTo>
                <a:close/>
                <a:moveTo>
                  <a:pt x="9026883" y="5225170"/>
                </a:moveTo>
                <a:cubicBezTo>
                  <a:pt x="9027807" y="5229337"/>
                  <a:pt x="9028397" y="5233337"/>
                  <a:pt x="9030276" y="5236861"/>
                </a:cubicBezTo>
                <a:lnTo>
                  <a:pt x="9039596" y="5244268"/>
                </a:lnTo>
                <a:lnTo>
                  <a:pt x="9037146" y="5226377"/>
                </a:lnTo>
                <a:cubicBezTo>
                  <a:pt x="9035928" y="5225352"/>
                  <a:pt x="9032162" y="5225713"/>
                  <a:pt x="9026883" y="5225170"/>
                </a:cubicBezTo>
                <a:close/>
                <a:moveTo>
                  <a:pt x="1118002" y="5224251"/>
                </a:moveTo>
                <a:lnTo>
                  <a:pt x="1079693" y="5233433"/>
                </a:lnTo>
                <a:lnTo>
                  <a:pt x="1080012" y="5234905"/>
                </a:lnTo>
                <a:lnTo>
                  <a:pt x="1085105" y="5238545"/>
                </a:lnTo>
                <a:cubicBezTo>
                  <a:pt x="1086374" y="5240386"/>
                  <a:pt x="1086058" y="5242620"/>
                  <a:pt x="1082331" y="5245697"/>
                </a:cubicBezTo>
                <a:lnTo>
                  <a:pt x="1080012" y="5234905"/>
                </a:lnTo>
                <a:lnTo>
                  <a:pt x="1078804" y="5234045"/>
                </a:lnTo>
                <a:lnTo>
                  <a:pt x="1054130" y="5265619"/>
                </a:lnTo>
                <a:cubicBezTo>
                  <a:pt x="1058521" y="5269967"/>
                  <a:pt x="1064645" y="5274434"/>
                  <a:pt x="1068085" y="5279687"/>
                </a:cubicBezTo>
                <a:cubicBezTo>
                  <a:pt x="1072810" y="5286870"/>
                  <a:pt x="1077280" y="5294175"/>
                  <a:pt x="1066309" y="5301842"/>
                </a:cubicBezTo>
                <a:cubicBezTo>
                  <a:pt x="1060626" y="5305825"/>
                  <a:pt x="1058297" y="5312587"/>
                  <a:pt x="1056489" y="5318382"/>
                </a:cubicBezTo>
                <a:cubicBezTo>
                  <a:pt x="1046998" y="5348809"/>
                  <a:pt x="1037808" y="5379235"/>
                  <a:pt x="1029429" y="5409782"/>
                </a:cubicBezTo>
                <a:cubicBezTo>
                  <a:pt x="1027661" y="5416241"/>
                  <a:pt x="1031200" y="5423426"/>
                  <a:pt x="1029429" y="5429946"/>
                </a:cubicBezTo>
                <a:cubicBezTo>
                  <a:pt x="1027876" y="5435681"/>
                  <a:pt x="1022268" y="5440933"/>
                  <a:pt x="1018758" y="5446488"/>
                </a:cubicBezTo>
                <a:cubicBezTo>
                  <a:pt x="1017615" y="5448298"/>
                  <a:pt x="1017135" y="5450411"/>
                  <a:pt x="1017061" y="5452404"/>
                </a:cubicBezTo>
                <a:cubicBezTo>
                  <a:pt x="1016730" y="5461458"/>
                  <a:pt x="1017651" y="5470574"/>
                  <a:pt x="1016212" y="5479509"/>
                </a:cubicBezTo>
                <a:cubicBezTo>
                  <a:pt x="1014846" y="5488141"/>
                  <a:pt x="1011116" y="5496594"/>
                  <a:pt x="1007611" y="5507702"/>
                </a:cubicBezTo>
                <a:lnTo>
                  <a:pt x="1035481" y="5505100"/>
                </a:lnTo>
                <a:lnTo>
                  <a:pt x="1035817" y="5504261"/>
                </a:lnTo>
                <a:lnTo>
                  <a:pt x="1035744" y="5504322"/>
                </a:lnTo>
                <a:lnTo>
                  <a:pt x="1035939" y="5503825"/>
                </a:lnTo>
                <a:lnTo>
                  <a:pt x="1031277" y="5496775"/>
                </a:lnTo>
                <a:cubicBezTo>
                  <a:pt x="1017946" y="5478724"/>
                  <a:pt x="1020345" y="5470393"/>
                  <a:pt x="1045894" y="5451980"/>
                </a:cubicBezTo>
                <a:cubicBezTo>
                  <a:pt x="1047771" y="5457596"/>
                  <a:pt x="1051616" y="5462425"/>
                  <a:pt x="1050361" y="5466591"/>
                </a:cubicBezTo>
                <a:lnTo>
                  <a:pt x="1035939" y="5503825"/>
                </a:lnTo>
                <a:lnTo>
                  <a:pt x="1036704" y="5504986"/>
                </a:lnTo>
                <a:lnTo>
                  <a:pt x="1035481" y="5505100"/>
                </a:lnTo>
                <a:lnTo>
                  <a:pt x="1029171" y="5520801"/>
                </a:lnTo>
                <a:cubicBezTo>
                  <a:pt x="1013995" y="5531548"/>
                  <a:pt x="1014070" y="5532091"/>
                  <a:pt x="1023229" y="5542053"/>
                </a:cubicBezTo>
                <a:lnTo>
                  <a:pt x="1031751" y="5556207"/>
                </a:lnTo>
                <a:lnTo>
                  <a:pt x="1041762" y="5544708"/>
                </a:lnTo>
                <a:cubicBezTo>
                  <a:pt x="1047073" y="5514645"/>
                  <a:pt x="1057893" y="5485244"/>
                  <a:pt x="1061140" y="5454818"/>
                </a:cubicBezTo>
                <a:cubicBezTo>
                  <a:pt x="1063835" y="5429704"/>
                  <a:pt x="1073365" y="5405014"/>
                  <a:pt x="1078942" y="5380020"/>
                </a:cubicBezTo>
                <a:cubicBezTo>
                  <a:pt x="1081522" y="5368308"/>
                  <a:pt x="1081852" y="5356355"/>
                  <a:pt x="1083368" y="5343255"/>
                </a:cubicBezTo>
                <a:cubicBezTo>
                  <a:pt x="1097991" y="5339815"/>
                  <a:pt x="1107518" y="5331845"/>
                  <a:pt x="1109434" y="5319591"/>
                </a:cubicBezTo>
                <a:cubicBezTo>
                  <a:pt x="1110023" y="5315727"/>
                  <a:pt x="1113607" y="5312044"/>
                  <a:pt x="1115781" y="5308301"/>
                </a:cubicBezTo>
                <a:lnTo>
                  <a:pt x="1116853" y="5309147"/>
                </a:lnTo>
                <a:lnTo>
                  <a:pt x="1116845" y="5309138"/>
                </a:lnTo>
                <a:lnTo>
                  <a:pt x="1116855" y="5309145"/>
                </a:lnTo>
                <a:cubicBezTo>
                  <a:pt x="1119881" y="5306489"/>
                  <a:pt x="1122872" y="5303772"/>
                  <a:pt x="1125899" y="5301116"/>
                </a:cubicBezTo>
                <a:cubicBezTo>
                  <a:pt x="1125899" y="5301116"/>
                  <a:pt x="1124607" y="5300331"/>
                  <a:pt x="1124607" y="5300331"/>
                </a:cubicBezTo>
                <a:lnTo>
                  <a:pt x="1116020" y="5308087"/>
                </a:lnTo>
                <a:lnTo>
                  <a:pt x="1104560" y="5293504"/>
                </a:lnTo>
                <a:cubicBezTo>
                  <a:pt x="1103334" y="5287837"/>
                  <a:pt x="1104301" y="5281860"/>
                  <a:pt x="1105442" y="5276004"/>
                </a:cubicBezTo>
                <a:close/>
                <a:moveTo>
                  <a:pt x="8314628" y="5224251"/>
                </a:moveTo>
                <a:lnTo>
                  <a:pt x="8327188" y="5276004"/>
                </a:lnTo>
                <a:cubicBezTo>
                  <a:pt x="8328329" y="5281860"/>
                  <a:pt x="8329296" y="5287837"/>
                  <a:pt x="8328070" y="5293504"/>
                </a:cubicBezTo>
                <a:lnTo>
                  <a:pt x="8316610" y="5308087"/>
                </a:lnTo>
                <a:lnTo>
                  <a:pt x="8308023" y="5300331"/>
                </a:lnTo>
                <a:cubicBezTo>
                  <a:pt x="8308023" y="5300331"/>
                  <a:pt x="8306731" y="5301116"/>
                  <a:pt x="8306731" y="5301116"/>
                </a:cubicBezTo>
                <a:cubicBezTo>
                  <a:pt x="8309758" y="5303772"/>
                  <a:pt x="8312749" y="5306489"/>
                  <a:pt x="8315775" y="5309145"/>
                </a:cubicBezTo>
                <a:lnTo>
                  <a:pt x="8315785" y="5309138"/>
                </a:lnTo>
                <a:lnTo>
                  <a:pt x="8315777" y="5309147"/>
                </a:lnTo>
                <a:lnTo>
                  <a:pt x="8316849" y="5308301"/>
                </a:lnTo>
                <a:cubicBezTo>
                  <a:pt x="8319023" y="5312044"/>
                  <a:pt x="8322607" y="5315727"/>
                  <a:pt x="8323196" y="5319591"/>
                </a:cubicBezTo>
                <a:cubicBezTo>
                  <a:pt x="8325112" y="5331845"/>
                  <a:pt x="8334639" y="5339815"/>
                  <a:pt x="8349262" y="5343255"/>
                </a:cubicBezTo>
                <a:cubicBezTo>
                  <a:pt x="8350778" y="5356355"/>
                  <a:pt x="8351108" y="5368308"/>
                  <a:pt x="8353688" y="5380020"/>
                </a:cubicBezTo>
                <a:cubicBezTo>
                  <a:pt x="8359265" y="5405014"/>
                  <a:pt x="8368795" y="5429704"/>
                  <a:pt x="8371490" y="5454818"/>
                </a:cubicBezTo>
                <a:cubicBezTo>
                  <a:pt x="8374737" y="5485244"/>
                  <a:pt x="8385557" y="5514645"/>
                  <a:pt x="8390868" y="5544708"/>
                </a:cubicBezTo>
                <a:lnTo>
                  <a:pt x="8400879" y="5556207"/>
                </a:lnTo>
                <a:lnTo>
                  <a:pt x="8409401" y="5542053"/>
                </a:lnTo>
                <a:cubicBezTo>
                  <a:pt x="8418560" y="5532091"/>
                  <a:pt x="8418635" y="5531548"/>
                  <a:pt x="8403459" y="5520801"/>
                </a:cubicBezTo>
                <a:lnTo>
                  <a:pt x="8397149" y="5505100"/>
                </a:lnTo>
                <a:lnTo>
                  <a:pt x="8395926" y="5504986"/>
                </a:lnTo>
                <a:lnTo>
                  <a:pt x="8396691" y="5503825"/>
                </a:lnTo>
                <a:lnTo>
                  <a:pt x="8382269" y="5466591"/>
                </a:lnTo>
                <a:cubicBezTo>
                  <a:pt x="8381014" y="5462425"/>
                  <a:pt x="8384859" y="5457596"/>
                  <a:pt x="8386736" y="5451980"/>
                </a:cubicBezTo>
                <a:cubicBezTo>
                  <a:pt x="8412285" y="5470393"/>
                  <a:pt x="8414684" y="5478724"/>
                  <a:pt x="8401353" y="5496775"/>
                </a:cubicBezTo>
                <a:lnTo>
                  <a:pt x="8396691" y="5503825"/>
                </a:lnTo>
                <a:lnTo>
                  <a:pt x="8396886" y="5504322"/>
                </a:lnTo>
                <a:lnTo>
                  <a:pt x="8396813" y="5504261"/>
                </a:lnTo>
                <a:lnTo>
                  <a:pt x="8397149" y="5505100"/>
                </a:lnTo>
                <a:lnTo>
                  <a:pt x="8425019" y="5507702"/>
                </a:lnTo>
                <a:cubicBezTo>
                  <a:pt x="8421514" y="5496594"/>
                  <a:pt x="8417784" y="5488141"/>
                  <a:pt x="8416418" y="5479509"/>
                </a:cubicBezTo>
                <a:cubicBezTo>
                  <a:pt x="8414979" y="5470574"/>
                  <a:pt x="8415900" y="5461458"/>
                  <a:pt x="8415569" y="5452404"/>
                </a:cubicBezTo>
                <a:cubicBezTo>
                  <a:pt x="8415495" y="5450411"/>
                  <a:pt x="8415015" y="5448298"/>
                  <a:pt x="8413872" y="5446488"/>
                </a:cubicBezTo>
                <a:cubicBezTo>
                  <a:pt x="8410362" y="5440933"/>
                  <a:pt x="8404754" y="5435681"/>
                  <a:pt x="8403201" y="5429946"/>
                </a:cubicBezTo>
                <a:cubicBezTo>
                  <a:pt x="8401430" y="5423426"/>
                  <a:pt x="8404969" y="5416241"/>
                  <a:pt x="8403201" y="5409782"/>
                </a:cubicBezTo>
                <a:cubicBezTo>
                  <a:pt x="8394822" y="5379235"/>
                  <a:pt x="8385632" y="5348809"/>
                  <a:pt x="8376141" y="5318382"/>
                </a:cubicBezTo>
                <a:cubicBezTo>
                  <a:pt x="8374333" y="5312587"/>
                  <a:pt x="8372004" y="5305825"/>
                  <a:pt x="8366321" y="5301842"/>
                </a:cubicBezTo>
                <a:cubicBezTo>
                  <a:pt x="8355350" y="5294175"/>
                  <a:pt x="8359820" y="5286870"/>
                  <a:pt x="8364545" y="5279687"/>
                </a:cubicBezTo>
                <a:cubicBezTo>
                  <a:pt x="8367985" y="5274434"/>
                  <a:pt x="8374109" y="5269967"/>
                  <a:pt x="8378500" y="5265619"/>
                </a:cubicBezTo>
                <a:lnTo>
                  <a:pt x="8353826" y="5234045"/>
                </a:lnTo>
                <a:lnTo>
                  <a:pt x="8352618" y="5234905"/>
                </a:lnTo>
                <a:lnTo>
                  <a:pt x="8350299" y="5245697"/>
                </a:lnTo>
                <a:cubicBezTo>
                  <a:pt x="8346572" y="5242620"/>
                  <a:pt x="8346256" y="5240386"/>
                  <a:pt x="8347525" y="5238545"/>
                </a:cubicBezTo>
                <a:lnTo>
                  <a:pt x="8352618" y="5234905"/>
                </a:lnTo>
                <a:lnTo>
                  <a:pt x="8352937" y="5233433"/>
                </a:lnTo>
                <a:close/>
                <a:moveTo>
                  <a:pt x="1118145" y="5223663"/>
                </a:moveTo>
                <a:lnTo>
                  <a:pt x="1118002" y="5224251"/>
                </a:lnTo>
                <a:lnTo>
                  <a:pt x="1118441" y="5224145"/>
                </a:lnTo>
                <a:close/>
                <a:moveTo>
                  <a:pt x="8314485" y="5223663"/>
                </a:moveTo>
                <a:lnTo>
                  <a:pt x="8314189" y="5224145"/>
                </a:lnTo>
                <a:lnTo>
                  <a:pt x="8314628" y="5224251"/>
                </a:lnTo>
                <a:close/>
                <a:moveTo>
                  <a:pt x="1118240" y="5223370"/>
                </a:moveTo>
                <a:lnTo>
                  <a:pt x="1118206" y="5223663"/>
                </a:lnTo>
                <a:lnTo>
                  <a:pt x="1118501" y="5224145"/>
                </a:lnTo>
                <a:close/>
                <a:moveTo>
                  <a:pt x="8314390" y="5223370"/>
                </a:moveTo>
                <a:lnTo>
                  <a:pt x="8314129" y="5224145"/>
                </a:lnTo>
                <a:lnTo>
                  <a:pt x="8314424" y="5223663"/>
                </a:lnTo>
                <a:close/>
                <a:moveTo>
                  <a:pt x="342231" y="5213098"/>
                </a:moveTo>
                <a:cubicBezTo>
                  <a:pt x="341087" y="5214849"/>
                  <a:pt x="338983" y="5216599"/>
                  <a:pt x="339057" y="5218350"/>
                </a:cubicBezTo>
                <a:cubicBezTo>
                  <a:pt x="339131" y="5220041"/>
                  <a:pt x="341346" y="5221730"/>
                  <a:pt x="342637" y="5223360"/>
                </a:cubicBezTo>
                <a:cubicBezTo>
                  <a:pt x="343893" y="5221611"/>
                  <a:pt x="346219" y="5219799"/>
                  <a:pt x="346145" y="5218108"/>
                </a:cubicBezTo>
                <a:cubicBezTo>
                  <a:pt x="346108" y="5216419"/>
                  <a:pt x="343634" y="5214728"/>
                  <a:pt x="342231" y="5213098"/>
                </a:cubicBezTo>
                <a:close/>
                <a:moveTo>
                  <a:pt x="9090399" y="5213098"/>
                </a:moveTo>
                <a:cubicBezTo>
                  <a:pt x="9088996" y="5214728"/>
                  <a:pt x="9086522" y="5216419"/>
                  <a:pt x="9086485" y="5218108"/>
                </a:cubicBezTo>
                <a:cubicBezTo>
                  <a:pt x="9086411" y="5219799"/>
                  <a:pt x="9088737" y="5221611"/>
                  <a:pt x="9089993" y="5223360"/>
                </a:cubicBezTo>
                <a:cubicBezTo>
                  <a:pt x="9091284" y="5221730"/>
                  <a:pt x="9093499" y="5220041"/>
                  <a:pt x="9093573" y="5218350"/>
                </a:cubicBezTo>
                <a:cubicBezTo>
                  <a:pt x="9093647" y="5216599"/>
                  <a:pt x="9091543" y="5214849"/>
                  <a:pt x="9090399" y="5213098"/>
                </a:cubicBezTo>
                <a:close/>
                <a:moveTo>
                  <a:pt x="3692979" y="5212373"/>
                </a:moveTo>
                <a:cubicBezTo>
                  <a:pt x="3692167" y="5214004"/>
                  <a:pt x="3690247" y="5215874"/>
                  <a:pt x="3690875" y="5217202"/>
                </a:cubicBezTo>
                <a:cubicBezTo>
                  <a:pt x="3691429" y="5218411"/>
                  <a:pt x="3694751" y="5219074"/>
                  <a:pt x="3696856" y="5219920"/>
                </a:cubicBezTo>
                <a:lnTo>
                  <a:pt x="3696893" y="5219920"/>
                </a:lnTo>
                <a:cubicBezTo>
                  <a:pt x="3698370" y="5218772"/>
                  <a:pt x="3699846" y="5217565"/>
                  <a:pt x="3701286" y="5216419"/>
                </a:cubicBezTo>
                <a:cubicBezTo>
                  <a:pt x="3698517" y="5215089"/>
                  <a:pt x="3695748" y="5213701"/>
                  <a:pt x="3692979" y="5212373"/>
                </a:cubicBezTo>
                <a:close/>
                <a:moveTo>
                  <a:pt x="5739651" y="5212373"/>
                </a:moveTo>
                <a:cubicBezTo>
                  <a:pt x="5736882" y="5213701"/>
                  <a:pt x="5734113" y="5215089"/>
                  <a:pt x="5731344" y="5216419"/>
                </a:cubicBezTo>
                <a:cubicBezTo>
                  <a:pt x="5732784" y="5217565"/>
                  <a:pt x="5734260" y="5218772"/>
                  <a:pt x="5735737" y="5219920"/>
                </a:cubicBezTo>
                <a:lnTo>
                  <a:pt x="5735774" y="5219920"/>
                </a:lnTo>
                <a:cubicBezTo>
                  <a:pt x="5737879" y="5219074"/>
                  <a:pt x="5741201" y="5218411"/>
                  <a:pt x="5741755" y="5217202"/>
                </a:cubicBezTo>
                <a:cubicBezTo>
                  <a:pt x="5742383" y="5215874"/>
                  <a:pt x="5740463" y="5214004"/>
                  <a:pt x="5739651" y="5212373"/>
                </a:cubicBezTo>
                <a:close/>
                <a:moveTo>
                  <a:pt x="143209" y="5203810"/>
                </a:moveTo>
                <a:cubicBezTo>
                  <a:pt x="140412" y="5204948"/>
                  <a:pt x="137939" y="5207002"/>
                  <a:pt x="134931" y="5207545"/>
                </a:cubicBezTo>
                <a:cubicBezTo>
                  <a:pt x="128581" y="5208691"/>
                  <a:pt x="121159" y="5207121"/>
                  <a:pt x="113997" y="5206699"/>
                </a:cubicBezTo>
                <a:cubicBezTo>
                  <a:pt x="107351" y="5216056"/>
                  <a:pt x="100485" y="5225715"/>
                  <a:pt x="93913" y="5234892"/>
                </a:cubicBezTo>
                <a:lnTo>
                  <a:pt x="118829" y="5241187"/>
                </a:lnTo>
                <a:lnTo>
                  <a:pt x="119313" y="5240808"/>
                </a:lnTo>
                <a:lnTo>
                  <a:pt x="119313" y="5240747"/>
                </a:lnTo>
                <a:lnTo>
                  <a:pt x="121122" y="5239541"/>
                </a:lnTo>
                <a:lnTo>
                  <a:pt x="119719" y="5241411"/>
                </a:lnTo>
                <a:lnTo>
                  <a:pt x="118829" y="5241187"/>
                </a:lnTo>
                <a:lnTo>
                  <a:pt x="104841" y="5252097"/>
                </a:lnTo>
                <a:cubicBezTo>
                  <a:pt x="104325" y="5260368"/>
                  <a:pt x="117393" y="5259341"/>
                  <a:pt x="122303" y="5263748"/>
                </a:cubicBezTo>
                <a:cubicBezTo>
                  <a:pt x="126549" y="5267552"/>
                  <a:pt x="129429" y="5272019"/>
                  <a:pt x="133342" y="5276668"/>
                </a:cubicBezTo>
                <a:cubicBezTo>
                  <a:pt x="138954" y="5264594"/>
                  <a:pt x="146079" y="5252943"/>
                  <a:pt x="149549" y="5240808"/>
                </a:cubicBezTo>
                <a:cubicBezTo>
                  <a:pt x="152836" y="5229218"/>
                  <a:pt x="152318" y="5217143"/>
                  <a:pt x="153426" y="5205551"/>
                </a:cubicBezTo>
                <a:cubicBezTo>
                  <a:pt x="149125" y="5202443"/>
                  <a:pt x="146005" y="5202670"/>
                  <a:pt x="143209" y="5203810"/>
                </a:cubicBezTo>
                <a:close/>
                <a:moveTo>
                  <a:pt x="1316106" y="5201640"/>
                </a:moveTo>
                <a:lnTo>
                  <a:pt x="1315182" y="5203378"/>
                </a:lnTo>
                <a:lnTo>
                  <a:pt x="1315196" y="5203386"/>
                </a:lnTo>
                <a:lnTo>
                  <a:pt x="1309114" y="5208872"/>
                </a:lnTo>
                <a:cubicBezTo>
                  <a:pt x="1307636" y="5204405"/>
                  <a:pt x="1312065" y="5204223"/>
                  <a:pt x="1316570" y="5204223"/>
                </a:cubicBezTo>
                <a:lnTo>
                  <a:pt x="1316545" y="5204209"/>
                </a:lnTo>
                <a:close/>
                <a:moveTo>
                  <a:pt x="8116524" y="5201640"/>
                </a:moveTo>
                <a:lnTo>
                  <a:pt x="8116085" y="5204209"/>
                </a:lnTo>
                <a:lnTo>
                  <a:pt x="8116060" y="5204223"/>
                </a:lnTo>
                <a:cubicBezTo>
                  <a:pt x="8120565" y="5204223"/>
                  <a:pt x="8124994" y="5204405"/>
                  <a:pt x="8123516" y="5208872"/>
                </a:cubicBezTo>
                <a:lnTo>
                  <a:pt x="8117434" y="5203386"/>
                </a:lnTo>
                <a:lnTo>
                  <a:pt x="8117448" y="5203378"/>
                </a:lnTo>
                <a:close/>
                <a:moveTo>
                  <a:pt x="1088160" y="5199954"/>
                </a:moveTo>
                <a:lnTo>
                  <a:pt x="1082035" y="5204171"/>
                </a:lnTo>
                <a:cubicBezTo>
                  <a:pt x="1083010" y="5206231"/>
                  <a:pt x="1085883" y="5208087"/>
                  <a:pt x="1085918" y="5208087"/>
                </a:cubicBezTo>
                <a:close/>
                <a:moveTo>
                  <a:pt x="8344470" y="5199954"/>
                </a:moveTo>
                <a:lnTo>
                  <a:pt x="8346712" y="5208087"/>
                </a:lnTo>
                <a:cubicBezTo>
                  <a:pt x="8346747" y="5208087"/>
                  <a:pt x="8349620" y="5206231"/>
                  <a:pt x="8350595" y="5204171"/>
                </a:cubicBezTo>
                <a:close/>
                <a:moveTo>
                  <a:pt x="463442" y="5199395"/>
                </a:moveTo>
                <a:cubicBezTo>
                  <a:pt x="460563" y="5200843"/>
                  <a:pt x="458495" y="5203077"/>
                  <a:pt x="455910" y="5205190"/>
                </a:cubicBezTo>
                <a:cubicBezTo>
                  <a:pt x="459345" y="5206336"/>
                  <a:pt x="463073" y="5208087"/>
                  <a:pt x="463590" y="5207724"/>
                </a:cubicBezTo>
                <a:cubicBezTo>
                  <a:pt x="466101" y="5205975"/>
                  <a:pt x="467761" y="5203681"/>
                  <a:pt x="469719" y="5201568"/>
                </a:cubicBezTo>
                <a:cubicBezTo>
                  <a:pt x="467576" y="5200783"/>
                  <a:pt x="464291" y="5198971"/>
                  <a:pt x="463442" y="5199395"/>
                </a:cubicBezTo>
                <a:close/>
                <a:moveTo>
                  <a:pt x="8969188" y="5199395"/>
                </a:moveTo>
                <a:cubicBezTo>
                  <a:pt x="8968339" y="5198971"/>
                  <a:pt x="8965054" y="5200783"/>
                  <a:pt x="8962911" y="5201568"/>
                </a:cubicBezTo>
                <a:cubicBezTo>
                  <a:pt x="8964869" y="5203681"/>
                  <a:pt x="8966529" y="5205975"/>
                  <a:pt x="8969040" y="5207724"/>
                </a:cubicBezTo>
                <a:cubicBezTo>
                  <a:pt x="8969557" y="5208087"/>
                  <a:pt x="8973285" y="5206336"/>
                  <a:pt x="8976720" y="5205190"/>
                </a:cubicBezTo>
                <a:cubicBezTo>
                  <a:pt x="8974135" y="5203077"/>
                  <a:pt x="8972067" y="5200843"/>
                  <a:pt x="8969188" y="5199395"/>
                </a:cubicBezTo>
                <a:close/>
                <a:moveTo>
                  <a:pt x="1089500" y="5199032"/>
                </a:moveTo>
                <a:lnTo>
                  <a:pt x="1089465" y="5199058"/>
                </a:lnTo>
                <a:lnTo>
                  <a:pt x="1089500" y="5199092"/>
                </a:lnTo>
                <a:close/>
                <a:moveTo>
                  <a:pt x="8343130" y="5199032"/>
                </a:moveTo>
                <a:lnTo>
                  <a:pt x="8343130" y="5199092"/>
                </a:lnTo>
                <a:lnTo>
                  <a:pt x="8343165" y="5199058"/>
                </a:lnTo>
                <a:close/>
                <a:moveTo>
                  <a:pt x="1088615" y="5198307"/>
                </a:moveTo>
                <a:lnTo>
                  <a:pt x="1088160" y="5199954"/>
                </a:lnTo>
                <a:lnTo>
                  <a:pt x="1089465" y="5199058"/>
                </a:lnTo>
                <a:close/>
                <a:moveTo>
                  <a:pt x="8344015" y="5198307"/>
                </a:moveTo>
                <a:lnTo>
                  <a:pt x="8343165" y="5199058"/>
                </a:lnTo>
                <a:lnTo>
                  <a:pt x="8344470" y="5199954"/>
                </a:lnTo>
                <a:close/>
                <a:moveTo>
                  <a:pt x="1089919" y="5196312"/>
                </a:moveTo>
                <a:lnTo>
                  <a:pt x="1088635" y="5198247"/>
                </a:lnTo>
                <a:lnTo>
                  <a:pt x="1088599" y="5198247"/>
                </a:lnTo>
                <a:lnTo>
                  <a:pt x="1089484" y="5199032"/>
                </a:lnTo>
                <a:close/>
                <a:moveTo>
                  <a:pt x="8342711" y="5196312"/>
                </a:moveTo>
                <a:lnTo>
                  <a:pt x="8343146" y="5199032"/>
                </a:lnTo>
                <a:lnTo>
                  <a:pt x="8344031" y="5198247"/>
                </a:lnTo>
                <a:lnTo>
                  <a:pt x="8343995" y="5198247"/>
                </a:lnTo>
                <a:close/>
                <a:moveTo>
                  <a:pt x="1323196" y="5188311"/>
                </a:moveTo>
                <a:lnTo>
                  <a:pt x="1314850" y="5194285"/>
                </a:lnTo>
                <a:lnTo>
                  <a:pt x="1316106" y="5201640"/>
                </a:lnTo>
                <a:close/>
                <a:moveTo>
                  <a:pt x="8109434" y="5188311"/>
                </a:moveTo>
                <a:lnTo>
                  <a:pt x="8116524" y="5201640"/>
                </a:lnTo>
                <a:lnTo>
                  <a:pt x="8117780" y="5194285"/>
                </a:lnTo>
                <a:close/>
                <a:moveTo>
                  <a:pt x="1095455" y="5187973"/>
                </a:moveTo>
                <a:lnTo>
                  <a:pt x="1090738" y="5191191"/>
                </a:lnTo>
                <a:lnTo>
                  <a:pt x="1089919" y="5196312"/>
                </a:lnTo>
                <a:close/>
                <a:moveTo>
                  <a:pt x="8337175" y="5187973"/>
                </a:moveTo>
                <a:lnTo>
                  <a:pt x="8342711" y="5196312"/>
                </a:lnTo>
                <a:lnTo>
                  <a:pt x="8341892" y="5191191"/>
                </a:lnTo>
                <a:close/>
                <a:moveTo>
                  <a:pt x="1324301" y="5186233"/>
                </a:moveTo>
                <a:lnTo>
                  <a:pt x="1323196" y="5188311"/>
                </a:lnTo>
                <a:lnTo>
                  <a:pt x="1325002" y="5187018"/>
                </a:lnTo>
                <a:lnTo>
                  <a:pt x="1324964" y="5187018"/>
                </a:lnTo>
                <a:close/>
                <a:moveTo>
                  <a:pt x="8108329" y="5186233"/>
                </a:moveTo>
                <a:lnTo>
                  <a:pt x="8107666" y="5187018"/>
                </a:lnTo>
                <a:lnTo>
                  <a:pt x="8107628" y="5187018"/>
                </a:lnTo>
                <a:lnTo>
                  <a:pt x="8109434" y="5188311"/>
                </a:lnTo>
                <a:close/>
                <a:moveTo>
                  <a:pt x="1098214" y="5183940"/>
                </a:moveTo>
                <a:lnTo>
                  <a:pt x="1097688" y="5184849"/>
                </a:lnTo>
                <a:lnTo>
                  <a:pt x="1097572" y="5184784"/>
                </a:lnTo>
                <a:lnTo>
                  <a:pt x="1095455" y="5187973"/>
                </a:lnTo>
                <a:lnTo>
                  <a:pt x="1098895" y="5185623"/>
                </a:lnTo>
                <a:lnTo>
                  <a:pt x="1099026" y="5185690"/>
                </a:lnTo>
                <a:lnTo>
                  <a:pt x="1098971" y="5185572"/>
                </a:lnTo>
                <a:lnTo>
                  <a:pt x="1098976" y="5185569"/>
                </a:lnTo>
                <a:lnTo>
                  <a:pt x="1098967" y="5185566"/>
                </a:lnTo>
                <a:close/>
                <a:moveTo>
                  <a:pt x="8334416" y="5183940"/>
                </a:moveTo>
                <a:lnTo>
                  <a:pt x="8333663" y="5185566"/>
                </a:lnTo>
                <a:lnTo>
                  <a:pt x="8333654" y="5185569"/>
                </a:lnTo>
                <a:lnTo>
                  <a:pt x="8333659" y="5185572"/>
                </a:lnTo>
                <a:lnTo>
                  <a:pt x="8333604" y="5185690"/>
                </a:lnTo>
                <a:lnTo>
                  <a:pt x="8333735" y="5185623"/>
                </a:lnTo>
                <a:lnTo>
                  <a:pt x="8337175" y="5187973"/>
                </a:lnTo>
                <a:lnTo>
                  <a:pt x="8335058" y="5184784"/>
                </a:lnTo>
                <a:lnTo>
                  <a:pt x="8334942" y="5184849"/>
                </a:lnTo>
                <a:close/>
                <a:moveTo>
                  <a:pt x="1325448" y="5183935"/>
                </a:moveTo>
                <a:lnTo>
                  <a:pt x="1324338" y="5186233"/>
                </a:lnTo>
                <a:lnTo>
                  <a:pt x="1325003" y="5187018"/>
                </a:lnTo>
                <a:close/>
                <a:moveTo>
                  <a:pt x="8107182" y="5183935"/>
                </a:moveTo>
                <a:lnTo>
                  <a:pt x="8107627" y="5187018"/>
                </a:lnTo>
                <a:lnTo>
                  <a:pt x="8108292" y="5186233"/>
                </a:lnTo>
                <a:close/>
                <a:moveTo>
                  <a:pt x="3773287" y="5182310"/>
                </a:moveTo>
                <a:lnTo>
                  <a:pt x="3773277" y="5182371"/>
                </a:lnTo>
                <a:lnTo>
                  <a:pt x="3773314" y="5182371"/>
                </a:lnTo>
                <a:close/>
                <a:moveTo>
                  <a:pt x="5659343" y="5182310"/>
                </a:moveTo>
                <a:lnTo>
                  <a:pt x="5659316" y="5182371"/>
                </a:lnTo>
                <a:lnTo>
                  <a:pt x="5659353" y="5182371"/>
                </a:lnTo>
                <a:close/>
                <a:moveTo>
                  <a:pt x="124940" y="5181404"/>
                </a:moveTo>
                <a:lnTo>
                  <a:pt x="122799" y="5181707"/>
                </a:lnTo>
                <a:lnTo>
                  <a:pt x="124349" y="5183034"/>
                </a:lnTo>
                <a:close/>
                <a:moveTo>
                  <a:pt x="1123344" y="5180727"/>
                </a:moveTo>
                <a:lnTo>
                  <a:pt x="1110677" y="5200821"/>
                </a:lnTo>
                <a:lnTo>
                  <a:pt x="1118240" y="5223370"/>
                </a:lnTo>
                <a:close/>
                <a:moveTo>
                  <a:pt x="8309286" y="5180727"/>
                </a:moveTo>
                <a:lnTo>
                  <a:pt x="8314390" y="5223370"/>
                </a:lnTo>
                <a:lnTo>
                  <a:pt x="8321953" y="5200821"/>
                </a:lnTo>
                <a:close/>
                <a:moveTo>
                  <a:pt x="1123903" y="5178143"/>
                </a:moveTo>
                <a:lnTo>
                  <a:pt x="1123719" y="5178371"/>
                </a:lnTo>
                <a:lnTo>
                  <a:pt x="1123631" y="5178325"/>
                </a:lnTo>
                <a:lnTo>
                  <a:pt x="1123610" y="5178505"/>
                </a:lnTo>
                <a:lnTo>
                  <a:pt x="1123608" y="5178507"/>
                </a:lnTo>
                <a:lnTo>
                  <a:pt x="1123610" y="5178508"/>
                </a:lnTo>
                <a:lnTo>
                  <a:pt x="1123344" y="5180727"/>
                </a:lnTo>
                <a:lnTo>
                  <a:pt x="1124470" y="5178940"/>
                </a:lnTo>
                <a:lnTo>
                  <a:pt x="1124568" y="5178989"/>
                </a:lnTo>
                <a:lnTo>
                  <a:pt x="1124496" y="5178897"/>
                </a:lnTo>
                <a:lnTo>
                  <a:pt x="1124554" y="5178807"/>
                </a:lnTo>
                <a:lnTo>
                  <a:pt x="1124337" y="5178695"/>
                </a:lnTo>
                <a:close/>
                <a:moveTo>
                  <a:pt x="8308727" y="5178143"/>
                </a:moveTo>
                <a:lnTo>
                  <a:pt x="8308293" y="5178695"/>
                </a:lnTo>
                <a:lnTo>
                  <a:pt x="8308076" y="5178807"/>
                </a:lnTo>
                <a:lnTo>
                  <a:pt x="8308134" y="5178897"/>
                </a:lnTo>
                <a:lnTo>
                  <a:pt x="8308062" y="5178989"/>
                </a:lnTo>
                <a:lnTo>
                  <a:pt x="8308160" y="5178940"/>
                </a:lnTo>
                <a:lnTo>
                  <a:pt x="8309286" y="5180727"/>
                </a:lnTo>
                <a:lnTo>
                  <a:pt x="8309020" y="5178508"/>
                </a:lnTo>
                <a:lnTo>
                  <a:pt x="8309022" y="5178507"/>
                </a:lnTo>
                <a:lnTo>
                  <a:pt x="8309020" y="5178505"/>
                </a:lnTo>
                <a:lnTo>
                  <a:pt x="8308999" y="5178325"/>
                </a:lnTo>
                <a:lnTo>
                  <a:pt x="8308911" y="5178371"/>
                </a:lnTo>
                <a:close/>
                <a:moveTo>
                  <a:pt x="1326960" y="5173434"/>
                </a:moveTo>
                <a:lnTo>
                  <a:pt x="1325448" y="5183935"/>
                </a:lnTo>
                <a:lnTo>
                  <a:pt x="1330283" y="5173916"/>
                </a:lnTo>
                <a:cubicBezTo>
                  <a:pt x="1329175" y="5173737"/>
                  <a:pt x="1328067" y="5173616"/>
                  <a:pt x="1326960" y="5173434"/>
                </a:cubicBezTo>
                <a:close/>
                <a:moveTo>
                  <a:pt x="8105670" y="5173434"/>
                </a:moveTo>
                <a:cubicBezTo>
                  <a:pt x="8104563" y="5173616"/>
                  <a:pt x="8103455" y="5173737"/>
                  <a:pt x="8102347" y="5173916"/>
                </a:cubicBezTo>
                <a:lnTo>
                  <a:pt x="8107182" y="5183935"/>
                </a:lnTo>
                <a:close/>
                <a:moveTo>
                  <a:pt x="351039" y="5166673"/>
                </a:moveTo>
                <a:cubicBezTo>
                  <a:pt x="337231" y="5170837"/>
                  <a:pt x="345021" y="5177359"/>
                  <a:pt x="345833" y="5183757"/>
                </a:cubicBezTo>
                <a:cubicBezTo>
                  <a:pt x="346461" y="5188646"/>
                  <a:pt x="342400" y="5193838"/>
                  <a:pt x="341846" y="5199151"/>
                </a:cubicBezTo>
                <a:cubicBezTo>
                  <a:pt x="353402" y="5186715"/>
                  <a:pt x="353697" y="5186715"/>
                  <a:pt x="351039" y="5166673"/>
                </a:cubicBezTo>
                <a:close/>
                <a:moveTo>
                  <a:pt x="9081591" y="5166673"/>
                </a:moveTo>
                <a:cubicBezTo>
                  <a:pt x="9078933" y="5186715"/>
                  <a:pt x="9079228" y="5186715"/>
                  <a:pt x="9090784" y="5199151"/>
                </a:cubicBezTo>
                <a:cubicBezTo>
                  <a:pt x="9090230" y="5193838"/>
                  <a:pt x="9086169" y="5188646"/>
                  <a:pt x="9086797" y="5183757"/>
                </a:cubicBezTo>
                <a:cubicBezTo>
                  <a:pt x="9087609" y="5177359"/>
                  <a:pt x="9095399" y="5170837"/>
                  <a:pt x="9081591" y="5166673"/>
                </a:cubicBezTo>
                <a:close/>
                <a:moveTo>
                  <a:pt x="183802" y="5166267"/>
                </a:moveTo>
                <a:lnTo>
                  <a:pt x="183413" y="5166728"/>
                </a:lnTo>
                <a:lnTo>
                  <a:pt x="183385" y="5166735"/>
                </a:lnTo>
                <a:lnTo>
                  <a:pt x="182351" y="5168365"/>
                </a:lnTo>
                <a:lnTo>
                  <a:pt x="184029" y="5166574"/>
                </a:lnTo>
                <a:lnTo>
                  <a:pt x="184107" y="5166553"/>
                </a:lnTo>
                <a:close/>
                <a:moveTo>
                  <a:pt x="3769881" y="5143613"/>
                </a:moveTo>
                <a:cubicBezTo>
                  <a:pt x="3769198" y="5151130"/>
                  <a:pt x="3765977" y="5157061"/>
                  <a:pt x="3764966" y="5162992"/>
                </a:cubicBezTo>
                <a:lnTo>
                  <a:pt x="3773287" y="5182310"/>
                </a:lnTo>
                <a:lnTo>
                  <a:pt x="3777597" y="5157558"/>
                </a:lnTo>
                <a:cubicBezTo>
                  <a:pt x="3777708" y="5155022"/>
                  <a:pt x="3774902" y="5152427"/>
                  <a:pt x="3769881" y="5143613"/>
                </a:cubicBezTo>
                <a:close/>
                <a:moveTo>
                  <a:pt x="5662749" y="5143613"/>
                </a:moveTo>
                <a:cubicBezTo>
                  <a:pt x="5657728" y="5152427"/>
                  <a:pt x="5654922" y="5155022"/>
                  <a:pt x="5655033" y="5157558"/>
                </a:cubicBezTo>
                <a:lnTo>
                  <a:pt x="5659343" y="5182310"/>
                </a:lnTo>
                <a:lnTo>
                  <a:pt x="5667664" y="5162992"/>
                </a:lnTo>
                <a:cubicBezTo>
                  <a:pt x="5666653" y="5157061"/>
                  <a:pt x="5663432" y="5151130"/>
                  <a:pt x="5662749" y="5143613"/>
                </a:cubicBezTo>
                <a:close/>
                <a:moveTo>
                  <a:pt x="308882" y="5140714"/>
                </a:moveTo>
                <a:lnTo>
                  <a:pt x="308255" y="5142584"/>
                </a:lnTo>
                <a:lnTo>
                  <a:pt x="309362" y="5141438"/>
                </a:lnTo>
                <a:close/>
                <a:moveTo>
                  <a:pt x="9123748" y="5140714"/>
                </a:moveTo>
                <a:lnTo>
                  <a:pt x="9123268" y="5141438"/>
                </a:lnTo>
                <a:lnTo>
                  <a:pt x="9124375" y="5142584"/>
                </a:lnTo>
                <a:close/>
                <a:moveTo>
                  <a:pt x="309215" y="5140408"/>
                </a:moveTo>
                <a:lnTo>
                  <a:pt x="308948" y="5140715"/>
                </a:lnTo>
                <a:lnTo>
                  <a:pt x="308911" y="5140715"/>
                </a:lnTo>
                <a:lnTo>
                  <a:pt x="309427" y="5141440"/>
                </a:lnTo>
                <a:close/>
                <a:moveTo>
                  <a:pt x="9123415" y="5140408"/>
                </a:moveTo>
                <a:lnTo>
                  <a:pt x="9123203" y="5141440"/>
                </a:lnTo>
                <a:lnTo>
                  <a:pt x="9123719" y="5140715"/>
                </a:lnTo>
                <a:lnTo>
                  <a:pt x="9123682" y="5140715"/>
                </a:lnTo>
                <a:close/>
                <a:moveTo>
                  <a:pt x="357343" y="5139685"/>
                </a:moveTo>
                <a:lnTo>
                  <a:pt x="357321" y="5139747"/>
                </a:lnTo>
                <a:lnTo>
                  <a:pt x="357358" y="5139687"/>
                </a:lnTo>
                <a:close/>
                <a:moveTo>
                  <a:pt x="9075287" y="5139685"/>
                </a:moveTo>
                <a:lnTo>
                  <a:pt x="9075272" y="5139687"/>
                </a:lnTo>
                <a:lnTo>
                  <a:pt x="9075309" y="5139747"/>
                </a:lnTo>
                <a:close/>
                <a:moveTo>
                  <a:pt x="2567840" y="5126347"/>
                </a:moveTo>
                <a:lnTo>
                  <a:pt x="2568062" y="5127916"/>
                </a:lnTo>
                <a:lnTo>
                  <a:pt x="2570129" y="5126950"/>
                </a:lnTo>
                <a:close/>
                <a:moveTo>
                  <a:pt x="6864790" y="5126347"/>
                </a:moveTo>
                <a:lnTo>
                  <a:pt x="6862501" y="5126950"/>
                </a:lnTo>
                <a:lnTo>
                  <a:pt x="6864568" y="5127916"/>
                </a:lnTo>
                <a:close/>
                <a:moveTo>
                  <a:pt x="3707378" y="5124716"/>
                </a:moveTo>
                <a:cubicBezTo>
                  <a:pt x="3707710" y="5125441"/>
                  <a:pt x="3708043" y="5126105"/>
                  <a:pt x="3708412" y="5126829"/>
                </a:cubicBezTo>
                <a:cubicBezTo>
                  <a:pt x="3709261" y="5126528"/>
                  <a:pt x="3710110" y="5126286"/>
                  <a:pt x="3710922" y="5125984"/>
                </a:cubicBezTo>
                <a:cubicBezTo>
                  <a:pt x="3709741" y="5125562"/>
                  <a:pt x="3708559" y="5125138"/>
                  <a:pt x="3707378" y="5124716"/>
                </a:cubicBezTo>
                <a:close/>
                <a:moveTo>
                  <a:pt x="5725252" y="5124716"/>
                </a:moveTo>
                <a:cubicBezTo>
                  <a:pt x="5724071" y="5125138"/>
                  <a:pt x="5722889" y="5125562"/>
                  <a:pt x="5721708" y="5125984"/>
                </a:cubicBezTo>
                <a:cubicBezTo>
                  <a:pt x="5722520" y="5126286"/>
                  <a:pt x="5723369" y="5126528"/>
                  <a:pt x="5724218" y="5126829"/>
                </a:cubicBezTo>
                <a:cubicBezTo>
                  <a:pt x="5724587" y="5126105"/>
                  <a:pt x="5724920" y="5125441"/>
                  <a:pt x="5725252" y="5124716"/>
                </a:cubicBezTo>
                <a:close/>
                <a:moveTo>
                  <a:pt x="2535970" y="5117412"/>
                </a:moveTo>
                <a:cubicBezTo>
                  <a:pt x="2536413" y="5117412"/>
                  <a:pt x="2536856" y="5117533"/>
                  <a:pt x="2537189" y="5117593"/>
                </a:cubicBezTo>
                <a:lnTo>
                  <a:pt x="2536907" y="5117734"/>
                </a:lnTo>
                <a:lnTo>
                  <a:pt x="2536092" y="5117611"/>
                </a:lnTo>
                <a:close/>
                <a:moveTo>
                  <a:pt x="6896660" y="5117412"/>
                </a:moveTo>
                <a:lnTo>
                  <a:pt x="6896538" y="5117611"/>
                </a:lnTo>
                <a:lnTo>
                  <a:pt x="6895723" y="5117734"/>
                </a:lnTo>
                <a:lnTo>
                  <a:pt x="6895441" y="5117593"/>
                </a:lnTo>
                <a:cubicBezTo>
                  <a:pt x="6895774" y="5117533"/>
                  <a:pt x="6896217" y="5117412"/>
                  <a:pt x="6896660" y="5117412"/>
                </a:cubicBezTo>
                <a:close/>
                <a:moveTo>
                  <a:pt x="4145528" y="5115178"/>
                </a:moveTo>
                <a:lnTo>
                  <a:pt x="4142316" y="5115782"/>
                </a:lnTo>
                <a:lnTo>
                  <a:pt x="4144531" y="5117955"/>
                </a:lnTo>
                <a:close/>
                <a:moveTo>
                  <a:pt x="5287102" y="5115178"/>
                </a:moveTo>
                <a:lnTo>
                  <a:pt x="5288099" y="5117955"/>
                </a:lnTo>
                <a:lnTo>
                  <a:pt x="5290314" y="5115782"/>
                </a:lnTo>
                <a:close/>
                <a:moveTo>
                  <a:pt x="318508" y="5112519"/>
                </a:moveTo>
                <a:lnTo>
                  <a:pt x="305847" y="5124052"/>
                </a:lnTo>
                <a:lnTo>
                  <a:pt x="309215" y="5140408"/>
                </a:lnTo>
                <a:lnTo>
                  <a:pt x="320716" y="5127200"/>
                </a:lnTo>
                <a:close/>
                <a:moveTo>
                  <a:pt x="9114122" y="5112519"/>
                </a:moveTo>
                <a:lnTo>
                  <a:pt x="9111914" y="5127200"/>
                </a:lnTo>
                <a:lnTo>
                  <a:pt x="9123415" y="5140408"/>
                </a:lnTo>
                <a:lnTo>
                  <a:pt x="9126783" y="5124052"/>
                </a:lnTo>
                <a:close/>
                <a:moveTo>
                  <a:pt x="319037" y="5111180"/>
                </a:moveTo>
                <a:lnTo>
                  <a:pt x="318332" y="5111556"/>
                </a:lnTo>
                <a:lnTo>
                  <a:pt x="318366" y="5111576"/>
                </a:lnTo>
                <a:lnTo>
                  <a:pt x="318508" y="5112519"/>
                </a:lnTo>
                <a:lnTo>
                  <a:pt x="319101" y="5111978"/>
                </a:lnTo>
                <a:lnTo>
                  <a:pt x="319069" y="5111960"/>
                </a:lnTo>
                <a:close/>
                <a:moveTo>
                  <a:pt x="9113593" y="5111180"/>
                </a:moveTo>
                <a:lnTo>
                  <a:pt x="9113561" y="5111960"/>
                </a:lnTo>
                <a:lnTo>
                  <a:pt x="9113529" y="5111978"/>
                </a:lnTo>
                <a:lnTo>
                  <a:pt x="9114122" y="5112519"/>
                </a:lnTo>
                <a:lnTo>
                  <a:pt x="9114264" y="5111576"/>
                </a:lnTo>
                <a:lnTo>
                  <a:pt x="9114298" y="5111556"/>
                </a:lnTo>
                <a:close/>
                <a:moveTo>
                  <a:pt x="323021" y="5103889"/>
                </a:moveTo>
                <a:cubicBezTo>
                  <a:pt x="321581" y="5104795"/>
                  <a:pt x="319255" y="5105579"/>
                  <a:pt x="318849" y="5106665"/>
                </a:cubicBezTo>
                <a:lnTo>
                  <a:pt x="319037" y="5111180"/>
                </a:lnTo>
                <a:lnTo>
                  <a:pt x="324091" y="5108477"/>
                </a:lnTo>
                <a:cubicBezTo>
                  <a:pt x="324867" y="5107329"/>
                  <a:pt x="323464" y="5105458"/>
                  <a:pt x="323021" y="5103889"/>
                </a:cubicBezTo>
                <a:close/>
                <a:moveTo>
                  <a:pt x="9109609" y="5103889"/>
                </a:moveTo>
                <a:cubicBezTo>
                  <a:pt x="9109166" y="5105458"/>
                  <a:pt x="9107763" y="5107329"/>
                  <a:pt x="9108539" y="5108477"/>
                </a:cubicBezTo>
                <a:lnTo>
                  <a:pt x="9113593" y="5111180"/>
                </a:lnTo>
                <a:lnTo>
                  <a:pt x="9113781" y="5106665"/>
                </a:lnTo>
                <a:cubicBezTo>
                  <a:pt x="9113375" y="5105579"/>
                  <a:pt x="9111049" y="5104795"/>
                  <a:pt x="9109609" y="5103889"/>
                </a:cubicBezTo>
                <a:close/>
                <a:moveTo>
                  <a:pt x="3863506" y="5090186"/>
                </a:moveTo>
                <a:cubicBezTo>
                  <a:pt x="3860110" y="5091574"/>
                  <a:pt x="3856713" y="5092962"/>
                  <a:pt x="3851729" y="5095014"/>
                </a:cubicBezTo>
                <a:cubicBezTo>
                  <a:pt x="3855643" y="5097248"/>
                  <a:pt x="3858375" y="5098757"/>
                  <a:pt x="3861106" y="5100327"/>
                </a:cubicBezTo>
                <a:cubicBezTo>
                  <a:pt x="3863285" y="5098517"/>
                  <a:pt x="3866386" y="5096887"/>
                  <a:pt x="3867345" y="5094835"/>
                </a:cubicBezTo>
                <a:cubicBezTo>
                  <a:pt x="3867899" y="5093687"/>
                  <a:pt x="3864909" y="5091755"/>
                  <a:pt x="3863506" y="5090186"/>
                </a:cubicBezTo>
                <a:close/>
                <a:moveTo>
                  <a:pt x="5569124" y="5090186"/>
                </a:moveTo>
                <a:cubicBezTo>
                  <a:pt x="5567721" y="5091755"/>
                  <a:pt x="5564731" y="5093687"/>
                  <a:pt x="5565285" y="5094835"/>
                </a:cubicBezTo>
                <a:cubicBezTo>
                  <a:pt x="5566244" y="5096887"/>
                  <a:pt x="5569345" y="5098517"/>
                  <a:pt x="5571524" y="5100327"/>
                </a:cubicBezTo>
                <a:cubicBezTo>
                  <a:pt x="5574255" y="5098757"/>
                  <a:pt x="5576987" y="5097248"/>
                  <a:pt x="5580901" y="5095014"/>
                </a:cubicBezTo>
                <a:cubicBezTo>
                  <a:pt x="5575917" y="5092962"/>
                  <a:pt x="5572520" y="5091574"/>
                  <a:pt x="5569124" y="5090186"/>
                </a:cubicBezTo>
                <a:close/>
                <a:moveTo>
                  <a:pt x="356038" y="5089415"/>
                </a:moveTo>
                <a:cubicBezTo>
                  <a:pt x="353297" y="5090531"/>
                  <a:pt x="351377" y="5092871"/>
                  <a:pt x="349457" y="5094893"/>
                </a:cubicBezTo>
                <a:cubicBezTo>
                  <a:pt x="347981" y="5096403"/>
                  <a:pt x="347870" y="5098816"/>
                  <a:pt x="348055" y="5100749"/>
                </a:cubicBezTo>
                <a:cubicBezTo>
                  <a:pt x="349088" y="5113548"/>
                  <a:pt x="350380" y="5126284"/>
                  <a:pt x="351783" y="5139083"/>
                </a:cubicBezTo>
                <a:lnTo>
                  <a:pt x="357343" y="5139685"/>
                </a:lnTo>
                <a:lnTo>
                  <a:pt x="366089" y="5115713"/>
                </a:lnTo>
                <a:cubicBezTo>
                  <a:pt x="366763" y="5107511"/>
                  <a:pt x="366219" y="5099240"/>
                  <a:pt x="367548" y="5091271"/>
                </a:cubicBezTo>
                <a:cubicBezTo>
                  <a:pt x="362342" y="5088403"/>
                  <a:pt x="358780" y="5088299"/>
                  <a:pt x="356038" y="5089415"/>
                </a:cubicBezTo>
                <a:close/>
                <a:moveTo>
                  <a:pt x="9076592" y="5089415"/>
                </a:moveTo>
                <a:cubicBezTo>
                  <a:pt x="9073850" y="5088299"/>
                  <a:pt x="9070288" y="5088403"/>
                  <a:pt x="9065082" y="5091271"/>
                </a:cubicBezTo>
                <a:cubicBezTo>
                  <a:pt x="9066411" y="5099240"/>
                  <a:pt x="9065867" y="5107511"/>
                  <a:pt x="9066541" y="5115713"/>
                </a:cubicBezTo>
                <a:lnTo>
                  <a:pt x="9075287" y="5139685"/>
                </a:lnTo>
                <a:lnTo>
                  <a:pt x="9080847" y="5139083"/>
                </a:lnTo>
                <a:cubicBezTo>
                  <a:pt x="9082250" y="5126284"/>
                  <a:pt x="9083542" y="5113548"/>
                  <a:pt x="9084575" y="5100749"/>
                </a:cubicBezTo>
                <a:cubicBezTo>
                  <a:pt x="9084760" y="5098816"/>
                  <a:pt x="9084649" y="5096403"/>
                  <a:pt x="9083173" y="5094893"/>
                </a:cubicBezTo>
                <a:cubicBezTo>
                  <a:pt x="9081253" y="5092871"/>
                  <a:pt x="9079333" y="5090531"/>
                  <a:pt x="9076592" y="5089415"/>
                </a:cubicBezTo>
                <a:close/>
                <a:moveTo>
                  <a:pt x="2261195" y="5082639"/>
                </a:moveTo>
                <a:lnTo>
                  <a:pt x="2260050" y="5084631"/>
                </a:lnTo>
                <a:lnTo>
                  <a:pt x="2262820" y="5084451"/>
                </a:lnTo>
                <a:close/>
                <a:moveTo>
                  <a:pt x="7171435" y="5082639"/>
                </a:moveTo>
                <a:lnTo>
                  <a:pt x="7169810" y="5084451"/>
                </a:lnTo>
                <a:lnTo>
                  <a:pt x="7172580" y="5084631"/>
                </a:lnTo>
                <a:close/>
                <a:moveTo>
                  <a:pt x="2463752" y="5079621"/>
                </a:moveTo>
                <a:cubicBezTo>
                  <a:pt x="2467041" y="5080889"/>
                  <a:pt x="2469590" y="5083002"/>
                  <a:pt x="2472430" y="5084812"/>
                </a:cubicBezTo>
                <a:cubicBezTo>
                  <a:pt x="2470325" y="5085779"/>
                  <a:pt x="2468222" y="5086804"/>
                  <a:pt x="2464602" y="5088555"/>
                </a:cubicBezTo>
                <a:cubicBezTo>
                  <a:pt x="2462352" y="5086564"/>
                  <a:pt x="2460063" y="5084572"/>
                  <a:pt x="2457773" y="5082579"/>
                </a:cubicBezTo>
                <a:cubicBezTo>
                  <a:pt x="2459842" y="5081553"/>
                  <a:pt x="2462906" y="5079259"/>
                  <a:pt x="2463752" y="5079621"/>
                </a:cubicBezTo>
                <a:close/>
                <a:moveTo>
                  <a:pt x="6968878" y="5079621"/>
                </a:moveTo>
                <a:cubicBezTo>
                  <a:pt x="6969724" y="5079259"/>
                  <a:pt x="6972788" y="5081553"/>
                  <a:pt x="6974857" y="5082579"/>
                </a:cubicBezTo>
                <a:cubicBezTo>
                  <a:pt x="6972567" y="5084572"/>
                  <a:pt x="6970278" y="5086564"/>
                  <a:pt x="6968028" y="5088555"/>
                </a:cubicBezTo>
                <a:cubicBezTo>
                  <a:pt x="6964408" y="5086804"/>
                  <a:pt x="6962305" y="5085779"/>
                  <a:pt x="6960200" y="5084812"/>
                </a:cubicBezTo>
                <a:cubicBezTo>
                  <a:pt x="6963040" y="5083002"/>
                  <a:pt x="6965589" y="5080889"/>
                  <a:pt x="6968878" y="5079621"/>
                </a:cubicBezTo>
                <a:close/>
                <a:moveTo>
                  <a:pt x="701730" y="5066097"/>
                </a:moveTo>
                <a:lnTo>
                  <a:pt x="701693" y="5066097"/>
                </a:lnTo>
                <a:cubicBezTo>
                  <a:pt x="701250" y="5067003"/>
                  <a:pt x="700807" y="5067909"/>
                  <a:pt x="700364" y="5068813"/>
                </a:cubicBezTo>
                <a:lnTo>
                  <a:pt x="705496" y="5069538"/>
                </a:lnTo>
                <a:cubicBezTo>
                  <a:pt x="705311" y="5068573"/>
                  <a:pt x="705496" y="5067486"/>
                  <a:pt x="704868" y="5066701"/>
                </a:cubicBezTo>
                <a:cubicBezTo>
                  <a:pt x="704499" y="5066218"/>
                  <a:pt x="702801" y="5066279"/>
                  <a:pt x="701730" y="5066097"/>
                </a:cubicBezTo>
                <a:close/>
                <a:moveTo>
                  <a:pt x="8730937" y="5066097"/>
                </a:moveTo>
                <a:lnTo>
                  <a:pt x="8730900" y="5066097"/>
                </a:lnTo>
                <a:cubicBezTo>
                  <a:pt x="8729829" y="5066279"/>
                  <a:pt x="8728131" y="5066218"/>
                  <a:pt x="8727762" y="5066701"/>
                </a:cubicBezTo>
                <a:cubicBezTo>
                  <a:pt x="8727134" y="5067486"/>
                  <a:pt x="8727319" y="5068573"/>
                  <a:pt x="8727134" y="5069538"/>
                </a:cubicBezTo>
                <a:lnTo>
                  <a:pt x="8732266" y="5068813"/>
                </a:lnTo>
                <a:cubicBezTo>
                  <a:pt x="8731823" y="5067909"/>
                  <a:pt x="8731380" y="5067003"/>
                  <a:pt x="8730937" y="5066097"/>
                </a:cubicBezTo>
                <a:close/>
                <a:moveTo>
                  <a:pt x="2749970" y="5060724"/>
                </a:moveTo>
                <a:cubicBezTo>
                  <a:pt x="2765328" y="5074126"/>
                  <a:pt x="2775371" y="5082458"/>
                  <a:pt x="2804165" y="5078111"/>
                </a:cubicBezTo>
                <a:cubicBezTo>
                  <a:pt x="2782976" y="5071350"/>
                  <a:pt x="2770055" y="5067183"/>
                  <a:pt x="2749970" y="5060724"/>
                </a:cubicBezTo>
                <a:close/>
                <a:moveTo>
                  <a:pt x="6682660" y="5060724"/>
                </a:moveTo>
                <a:cubicBezTo>
                  <a:pt x="6662575" y="5067183"/>
                  <a:pt x="6649654" y="5071350"/>
                  <a:pt x="6628465" y="5078111"/>
                </a:cubicBezTo>
                <a:cubicBezTo>
                  <a:pt x="6657259" y="5082458"/>
                  <a:pt x="6667302" y="5074126"/>
                  <a:pt x="6682660" y="5060724"/>
                </a:cubicBezTo>
                <a:close/>
                <a:moveTo>
                  <a:pt x="2229090" y="5057326"/>
                </a:moveTo>
                <a:lnTo>
                  <a:pt x="2229109" y="5057342"/>
                </a:lnTo>
                <a:lnTo>
                  <a:pt x="2229121" y="5057405"/>
                </a:lnTo>
                <a:close/>
                <a:moveTo>
                  <a:pt x="7203540" y="5057326"/>
                </a:moveTo>
                <a:lnTo>
                  <a:pt x="7203509" y="5057405"/>
                </a:lnTo>
                <a:lnTo>
                  <a:pt x="7203521" y="5057342"/>
                </a:lnTo>
                <a:close/>
                <a:moveTo>
                  <a:pt x="2251436" y="5049134"/>
                </a:moveTo>
                <a:cubicBezTo>
                  <a:pt x="2252468" y="5049618"/>
                  <a:pt x="2254424" y="5050221"/>
                  <a:pt x="2254424" y="5050582"/>
                </a:cubicBezTo>
                <a:cubicBezTo>
                  <a:pt x="2253946" y="5052092"/>
                  <a:pt x="2252873" y="5053541"/>
                  <a:pt x="2251988" y="5054989"/>
                </a:cubicBezTo>
                <a:cubicBezTo>
                  <a:pt x="2250881" y="5054568"/>
                  <a:pt x="2248704" y="5053904"/>
                  <a:pt x="2248704" y="5053722"/>
                </a:cubicBezTo>
                <a:cubicBezTo>
                  <a:pt x="2249369" y="5052092"/>
                  <a:pt x="2250476" y="5050643"/>
                  <a:pt x="2251436" y="5049134"/>
                </a:cubicBezTo>
                <a:close/>
                <a:moveTo>
                  <a:pt x="7181194" y="5049134"/>
                </a:moveTo>
                <a:cubicBezTo>
                  <a:pt x="7182154" y="5050643"/>
                  <a:pt x="7183261" y="5052092"/>
                  <a:pt x="7183926" y="5053722"/>
                </a:cubicBezTo>
                <a:cubicBezTo>
                  <a:pt x="7183926" y="5053904"/>
                  <a:pt x="7181749" y="5054568"/>
                  <a:pt x="7180642" y="5054989"/>
                </a:cubicBezTo>
                <a:cubicBezTo>
                  <a:pt x="7179757" y="5053541"/>
                  <a:pt x="7178684" y="5052092"/>
                  <a:pt x="7178206" y="5050582"/>
                </a:cubicBezTo>
                <a:cubicBezTo>
                  <a:pt x="7178206" y="5050221"/>
                  <a:pt x="7180162" y="5049618"/>
                  <a:pt x="7181194" y="5049134"/>
                </a:cubicBezTo>
                <a:close/>
                <a:moveTo>
                  <a:pt x="3701470" y="5044424"/>
                </a:moveTo>
                <a:cubicBezTo>
                  <a:pt x="3699883" y="5044424"/>
                  <a:pt x="3698332" y="5044485"/>
                  <a:pt x="3696745" y="5044545"/>
                </a:cubicBezTo>
                <a:cubicBezTo>
                  <a:pt x="3696339" y="5056378"/>
                  <a:pt x="3695453" y="5068210"/>
                  <a:pt x="3695674" y="5080042"/>
                </a:cubicBezTo>
                <a:cubicBezTo>
                  <a:pt x="3695785" y="5086986"/>
                  <a:pt x="3697594" y="5093927"/>
                  <a:pt x="3698591" y="5100568"/>
                </a:cubicBezTo>
                <a:cubicBezTo>
                  <a:pt x="3706713" y="5102801"/>
                  <a:pt x="3712693" y="5101594"/>
                  <a:pt x="3708965" y="5096403"/>
                </a:cubicBezTo>
                <a:cubicBezTo>
                  <a:pt x="3700621" y="5084752"/>
                  <a:pt x="3704424" y="5072798"/>
                  <a:pt x="3703538" y="5060906"/>
                </a:cubicBezTo>
                <a:cubicBezTo>
                  <a:pt x="3703132" y="5055411"/>
                  <a:pt x="3702172" y="5049919"/>
                  <a:pt x="3701470" y="5044424"/>
                </a:cubicBezTo>
                <a:close/>
                <a:moveTo>
                  <a:pt x="5731160" y="5044424"/>
                </a:moveTo>
                <a:cubicBezTo>
                  <a:pt x="5730458" y="5049919"/>
                  <a:pt x="5729498" y="5055411"/>
                  <a:pt x="5729092" y="5060906"/>
                </a:cubicBezTo>
                <a:cubicBezTo>
                  <a:pt x="5728206" y="5072798"/>
                  <a:pt x="5732009" y="5084752"/>
                  <a:pt x="5723665" y="5096403"/>
                </a:cubicBezTo>
                <a:cubicBezTo>
                  <a:pt x="5719937" y="5101594"/>
                  <a:pt x="5725917" y="5102801"/>
                  <a:pt x="5734039" y="5100568"/>
                </a:cubicBezTo>
                <a:cubicBezTo>
                  <a:pt x="5735036" y="5093927"/>
                  <a:pt x="5736845" y="5086986"/>
                  <a:pt x="5736956" y="5080042"/>
                </a:cubicBezTo>
                <a:cubicBezTo>
                  <a:pt x="5737177" y="5068210"/>
                  <a:pt x="5736291" y="5056378"/>
                  <a:pt x="5735885" y="5044545"/>
                </a:cubicBezTo>
                <a:cubicBezTo>
                  <a:pt x="5734298" y="5044485"/>
                  <a:pt x="5732747" y="5044424"/>
                  <a:pt x="5731160" y="5044424"/>
                </a:cubicBezTo>
                <a:close/>
                <a:moveTo>
                  <a:pt x="2228323" y="5038510"/>
                </a:moveTo>
                <a:lnTo>
                  <a:pt x="2229281" y="5039174"/>
                </a:lnTo>
                <a:lnTo>
                  <a:pt x="2228956" y="5039129"/>
                </a:lnTo>
                <a:lnTo>
                  <a:pt x="2228702" y="5038953"/>
                </a:lnTo>
                <a:close/>
                <a:moveTo>
                  <a:pt x="7204307" y="5038510"/>
                </a:moveTo>
                <a:lnTo>
                  <a:pt x="7203928" y="5038953"/>
                </a:lnTo>
                <a:lnTo>
                  <a:pt x="7203674" y="5039129"/>
                </a:lnTo>
                <a:lnTo>
                  <a:pt x="7203349" y="5039174"/>
                </a:lnTo>
                <a:close/>
                <a:moveTo>
                  <a:pt x="718344" y="5033920"/>
                </a:moveTo>
                <a:lnTo>
                  <a:pt x="718300" y="5033944"/>
                </a:lnTo>
                <a:lnTo>
                  <a:pt x="718344" y="5033980"/>
                </a:lnTo>
                <a:close/>
                <a:moveTo>
                  <a:pt x="8714286" y="5033920"/>
                </a:moveTo>
                <a:lnTo>
                  <a:pt x="8714286" y="5033980"/>
                </a:lnTo>
                <a:lnTo>
                  <a:pt x="8714330" y="5033944"/>
                </a:lnTo>
                <a:close/>
                <a:moveTo>
                  <a:pt x="717383" y="5033195"/>
                </a:moveTo>
                <a:cubicBezTo>
                  <a:pt x="715833" y="5034523"/>
                  <a:pt x="714245" y="5035790"/>
                  <a:pt x="712695" y="5037120"/>
                </a:cubicBezTo>
                <a:lnTo>
                  <a:pt x="718300" y="5033944"/>
                </a:lnTo>
                <a:close/>
                <a:moveTo>
                  <a:pt x="8715247" y="5033195"/>
                </a:moveTo>
                <a:lnTo>
                  <a:pt x="8714330" y="5033944"/>
                </a:lnTo>
                <a:lnTo>
                  <a:pt x="8719935" y="5037120"/>
                </a:lnTo>
                <a:cubicBezTo>
                  <a:pt x="8718385" y="5035790"/>
                  <a:pt x="8716797" y="5034523"/>
                  <a:pt x="8715247" y="5033195"/>
                </a:cubicBezTo>
                <a:close/>
                <a:moveTo>
                  <a:pt x="718414" y="5031815"/>
                </a:moveTo>
                <a:lnTo>
                  <a:pt x="717383" y="5033135"/>
                </a:lnTo>
                <a:lnTo>
                  <a:pt x="717346" y="5033135"/>
                </a:lnTo>
                <a:lnTo>
                  <a:pt x="718306" y="5033920"/>
                </a:lnTo>
                <a:close/>
                <a:moveTo>
                  <a:pt x="8714216" y="5031815"/>
                </a:moveTo>
                <a:lnTo>
                  <a:pt x="8714324" y="5033920"/>
                </a:lnTo>
                <a:lnTo>
                  <a:pt x="8715284" y="5033135"/>
                </a:lnTo>
                <a:lnTo>
                  <a:pt x="8715247" y="5033135"/>
                </a:lnTo>
                <a:close/>
                <a:moveTo>
                  <a:pt x="722183" y="5025408"/>
                </a:moveTo>
                <a:cubicBezTo>
                  <a:pt x="720927" y="5026314"/>
                  <a:pt x="718970" y="5027160"/>
                  <a:pt x="718601" y="5028185"/>
                </a:cubicBezTo>
                <a:lnTo>
                  <a:pt x="718414" y="5031815"/>
                </a:lnTo>
                <a:lnTo>
                  <a:pt x="721296" y="5028125"/>
                </a:lnTo>
                <a:cubicBezTo>
                  <a:pt x="721850" y="5027279"/>
                  <a:pt x="721924" y="5026314"/>
                  <a:pt x="722183" y="5025408"/>
                </a:cubicBezTo>
                <a:close/>
                <a:moveTo>
                  <a:pt x="8710447" y="5025408"/>
                </a:moveTo>
                <a:cubicBezTo>
                  <a:pt x="8710706" y="5026314"/>
                  <a:pt x="8710780" y="5027279"/>
                  <a:pt x="8711334" y="5028125"/>
                </a:cubicBezTo>
                <a:lnTo>
                  <a:pt x="8714216" y="5031815"/>
                </a:lnTo>
                <a:lnTo>
                  <a:pt x="8714029" y="5028185"/>
                </a:lnTo>
                <a:cubicBezTo>
                  <a:pt x="8713660" y="5027160"/>
                  <a:pt x="8711703" y="5026314"/>
                  <a:pt x="8710447" y="5025408"/>
                </a:cubicBezTo>
                <a:close/>
                <a:moveTo>
                  <a:pt x="489867" y="5020642"/>
                </a:moveTo>
                <a:lnTo>
                  <a:pt x="489867" y="5020701"/>
                </a:lnTo>
                <a:lnTo>
                  <a:pt x="489829" y="5020676"/>
                </a:lnTo>
                <a:close/>
                <a:moveTo>
                  <a:pt x="8942763" y="5020642"/>
                </a:moveTo>
                <a:lnTo>
                  <a:pt x="8942801" y="5020676"/>
                </a:lnTo>
                <a:lnTo>
                  <a:pt x="8942763" y="5020701"/>
                </a:lnTo>
                <a:close/>
                <a:moveTo>
                  <a:pt x="497482" y="5012248"/>
                </a:moveTo>
                <a:lnTo>
                  <a:pt x="497770" y="5013462"/>
                </a:lnTo>
                <a:lnTo>
                  <a:pt x="498442" y="5012852"/>
                </a:lnTo>
                <a:close/>
                <a:moveTo>
                  <a:pt x="8935148" y="5012248"/>
                </a:moveTo>
                <a:lnTo>
                  <a:pt x="8934188" y="5012852"/>
                </a:lnTo>
                <a:lnTo>
                  <a:pt x="8934860" y="5013462"/>
                </a:lnTo>
                <a:close/>
                <a:moveTo>
                  <a:pt x="497515" y="5012188"/>
                </a:moveTo>
                <a:lnTo>
                  <a:pt x="497515" y="5012248"/>
                </a:lnTo>
                <a:lnTo>
                  <a:pt x="497562" y="5012217"/>
                </a:lnTo>
                <a:close/>
                <a:moveTo>
                  <a:pt x="8935115" y="5012188"/>
                </a:moveTo>
                <a:lnTo>
                  <a:pt x="8935068" y="5012217"/>
                </a:lnTo>
                <a:lnTo>
                  <a:pt x="8935115" y="5012248"/>
                </a:lnTo>
                <a:close/>
                <a:moveTo>
                  <a:pt x="498273" y="5011754"/>
                </a:moveTo>
                <a:lnTo>
                  <a:pt x="497562" y="5012217"/>
                </a:lnTo>
                <a:lnTo>
                  <a:pt x="498474" y="5012791"/>
                </a:lnTo>
                <a:close/>
                <a:moveTo>
                  <a:pt x="8934357" y="5011754"/>
                </a:moveTo>
                <a:lnTo>
                  <a:pt x="8934156" y="5012791"/>
                </a:lnTo>
                <a:lnTo>
                  <a:pt x="8935068" y="5012217"/>
                </a:lnTo>
                <a:close/>
                <a:moveTo>
                  <a:pt x="97744" y="4999571"/>
                </a:moveTo>
                <a:cubicBezTo>
                  <a:pt x="96304" y="4999750"/>
                  <a:pt x="94199" y="5005184"/>
                  <a:pt x="95677" y="5006936"/>
                </a:cubicBezTo>
                <a:cubicBezTo>
                  <a:pt x="100512" y="5012549"/>
                  <a:pt x="106863" y="5017559"/>
                  <a:pt x="113397" y="5023476"/>
                </a:cubicBezTo>
                <a:lnTo>
                  <a:pt x="113397" y="5023415"/>
                </a:lnTo>
                <a:cubicBezTo>
                  <a:pt x="122922" y="5014119"/>
                  <a:pt x="122517" y="5006572"/>
                  <a:pt x="113323" y="5000416"/>
                </a:cubicBezTo>
                <a:cubicBezTo>
                  <a:pt x="110407" y="4998423"/>
                  <a:pt x="102839" y="4998907"/>
                  <a:pt x="97744" y="4999571"/>
                </a:cubicBezTo>
                <a:close/>
                <a:moveTo>
                  <a:pt x="508129" y="4996372"/>
                </a:moveTo>
                <a:lnTo>
                  <a:pt x="496850" y="5004399"/>
                </a:lnTo>
                <a:lnTo>
                  <a:pt x="498273" y="5011754"/>
                </a:lnTo>
                <a:lnTo>
                  <a:pt x="507787" y="5005562"/>
                </a:lnTo>
                <a:close/>
                <a:moveTo>
                  <a:pt x="8924501" y="4996372"/>
                </a:moveTo>
                <a:lnTo>
                  <a:pt x="8924843" y="5005562"/>
                </a:lnTo>
                <a:lnTo>
                  <a:pt x="8934357" y="5011754"/>
                </a:lnTo>
                <a:lnTo>
                  <a:pt x="8935780" y="5004399"/>
                </a:lnTo>
                <a:close/>
                <a:moveTo>
                  <a:pt x="510110" y="4993955"/>
                </a:moveTo>
                <a:cubicBezTo>
                  <a:pt x="509446" y="4994619"/>
                  <a:pt x="508745" y="4995283"/>
                  <a:pt x="508080" y="4995947"/>
                </a:cubicBezTo>
                <a:lnTo>
                  <a:pt x="508144" y="4995976"/>
                </a:lnTo>
                <a:lnTo>
                  <a:pt x="508129" y="4996372"/>
                </a:lnTo>
                <a:lnTo>
                  <a:pt x="508476" y="4996125"/>
                </a:lnTo>
                <a:lnTo>
                  <a:pt x="508486" y="4996128"/>
                </a:lnTo>
                <a:lnTo>
                  <a:pt x="508504" y="4996104"/>
                </a:lnTo>
                <a:lnTo>
                  <a:pt x="508553" y="4996070"/>
                </a:lnTo>
                <a:lnTo>
                  <a:pt x="508536" y="4996063"/>
                </a:lnTo>
                <a:close/>
                <a:moveTo>
                  <a:pt x="8922520" y="4993955"/>
                </a:moveTo>
                <a:lnTo>
                  <a:pt x="8924094" y="4996063"/>
                </a:lnTo>
                <a:lnTo>
                  <a:pt x="8924077" y="4996070"/>
                </a:lnTo>
                <a:lnTo>
                  <a:pt x="8924126" y="4996104"/>
                </a:lnTo>
                <a:lnTo>
                  <a:pt x="8924144" y="4996128"/>
                </a:lnTo>
                <a:lnTo>
                  <a:pt x="8924154" y="4996125"/>
                </a:lnTo>
                <a:lnTo>
                  <a:pt x="8924501" y="4996372"/>
                </a:lnTo>
                <a:lnTo>
                  <a:pt x="8924486" y="4995976"/>
                </a:lnTo>
                <a:lnTo>
                  <a:pt x="8924550" y="4995947"/>
                </a:lnTo>
                <a:cubicBezTo>
                  <a:pt x="8923885" y="4995283"/>
                  <a:pt x="8923184" y="4994619"/>
                  <a:pt x="8922520" y="4993955"/>
                </a:cubicBezTo>
                <a:close/>
                <a:moveTo>
                  <a:pt x="2166942" y="4989972"/>
                </a:moveTo>
                <a:lnTo>
                  <a:pt x="2164026" y="4990274"/>
                </a:lnTo>
                <a:lnTo>
                  <a:pt x="2168050" y="4990757"/>
                </a:lnTo>
                <a:close/>
                <a:moveTo>
                  <a:pt x="7265688" y="4989972"/>
                </a:moveTo>
                <a:lnTo>
                  <a:pt x="7264580" y="4990757"/>
                </a:lnTo>
                <a:lnTo>
                  <a:pt x="7268604" y="4990274"/>
                </a:lnTo>
                <a:close/>
                <a:moveTo>
                  <a:pt x="729308" y="4988221"/>
                </a:moveTo>
                <a:cubicBezTo>
                  <a:pt x="728939" y="4989066"/>
                  <a:pt x="728348" y="4989972"/>
                  <a:pt x="728348" y="4990816"/>
                </a:cubicBezTo>
                <a:cubicBezTo>
                  <a:pt x="728348" y="4991058"/>
                  <a:pt x="730157" y="4991300"/>
                  <a:pt x="731117" y="4991481"/>
                </a:cubicBezTo>
                <a:cubicBezTo>
                  <a:pt x="731449" y="4990636"/>
                  <a:pt x="732003" y="4989790"/>
                  <a:pt x="731928" y="4988945"/>
                </a:cubicBezTo>
                <a:cubicBezTo>
                  <a:pt x="731928" y="4988642"/>
                  <a:pt x="730231" y="4988463"/>
                  <a:pt x="729308" y="4988221"/>
                </a:cubicBezTo>
                <a:close/>
                <a:moveTo>
                  <a:pt x="8703322" y="4988221"/>
                </a:moveTo>
                <a:cubicBezTo>
                  <a:pt x="8702399" y="4988463"/>
                  <a:pt x="8700702" y="4988642"/>
                  <a:pt x="8700702" y="4988945"/>
                </a:cubicBezTo>
                <a:cubicBezTo>
                  <a:pt x="8700627" y="4989790"/>
                  <a:pt x="8701181" y="4990636"/>
                  <a:pt x="8701513" y="4991481"/>
                </a:cubicBezTo>
                <a:cubicBezTo>
                  <a:pt x="8702473" y="4991300"/>
                  <a:pt x="8704282" y="4991058"/>
                  <a:pt x="8704282" y="4990816"/>
                </a:cubicBezTo>
                <a:cubicBezTo>
                  <a:pt x="8704282" y="4989972"/>
                  <a:pt x="8703691" y="4989066"/>
                  <a:pt x="8703322" y="4988221"/>
                </a:cubicBezTo>
                <a:close/>
                <a:moveTo>
                  <a:pt x="2754012" y="4987859"/>
                </a:moveTo>
                <a:cubicBezTo>
                  <a:pt x="2753202" y="4993414"/>
                  <a:pt x="2752388" y="4998907"/>
                  <a:pt x="2751576" y="5004460"/>
                </a:cubicBezTo>
                <a:cubicBezTo>
                  <a:pt x="2749840" y="5004401"/>
                  <a:pt x="2748144" y="5004401"/>
                  <a:pt x="2746408" y="5004340"/>
                </a:cubicBezTo>
                <a:cubicBezTo>
                  <a:pt x="2746000" y="4999028"/>
                  <a:pt x="2745595" y="4993715"/>
                  <a:pt x="2745188" y="4988402"/>
                </a:cubicBezTo>
                <a:cubicBezTo>
                  <a:pt x="2748105" y="4988221"/>
                  <a:pt x="2751059" y="4988041"/>
                  <a:pt x="2754012" y="4987859"/>
                </a:cubicBezTo>
                <a:close/>
                <a:moveTo>
                  <a:pt x="6678618" y="4987859"/>
                </a:moveTo>
                <a:cubicBezTo>
                  <a:pt x="6681571" y="4988041"/>
                  <a:pt x="6684525" y="4988221"/>
                  <a:pt x="6687442" y="4988402"/>
                </a:cubicBezTo>
                <a:cubicBezTo>
                  <a:pt x="6687035" y="4993715"/>
                  <a:pt x="6686630" y="4999028"/>
                  <a:pt x="6686222" y="5004340"/>
                </a:cubicBezTo>
                <a:cubicBezTo>
                  <a:pt x="6684486" y="5004401"/>
                  <a:pt x="6682790" y="5004401"/>
                  <a:pt x="6681054" y="5004460"/>
                </a:cubicBezTo>
                <a:cubicBezTo>
                  <a:pt x="6680242" y="4998907"/>
                  <a:pt x="6679428" y="4993414"/>
                  <a:pt x="6678618" y="4987859"/>
                </a:cubicBezTo>
                <a:close/>
                <a:moveTo>
                  <a:pt x="2169663" y="4986455"/>
                </a:moveTo>
                <a:lnTo>
                  <a:pt x="2166968" y="4989970"/>
                </a:lnTo>
                <a:lnTo>
                  <a:pt x="2168113" y="4990755"/>
                </a:lnTo>
                <a:close/>
                <a:moveTo>
                  <a:pt x="7262967" y="4986455"/>
                </a:moveTo>
                <a:lnTo>
                  <a:pt x="7264517" y="4990755"/>
                </a:lnTo>
                <a:lnTo>
                  <a:pt x="7265662" y="4989970"/>
                </a:lnTo>
                <a:close/>
                <a:moveTo>
                  <a:pt x="2173941" y="4974588"/>
                </a:moveTo>
                <a:lnTo>
                  <a:pt x="2169663" y="4986455"/>
                </a:lnTo>
                <a:lnTo>
                  <a:pt x="2173869" y="4980968"/>
                </a:lnTo>
                <a:close/>
                <a:moveTo>
                  <a:pt x="7258689" y="4974588"/>
                </a:moveTo>
                <a:lnTo>
                  <a:pt x="7258761" y="4980968"/>
                </a:lnTo>
                <a:lnTo>
                  <a:pt x="7262967" y="4986455"/>
                </a:lnTo>
                <a:close/>
                <a:moveTo>
                  <a:pt x="2175024" y="4970119"/>
                </a:moveTo>
                <a:lnTo>
                  <a:pt x="2173965" y="4970833"/>
                </a:lnTo>
                <a:lnTo>
                  <a:pt x="2173928" y="4970894"/>
                </a:lnTo>
                <a:lnTo>
                  <a:pt x="2173982" y="4970925"/>
                </a:lnTo>
                <a:lnTo>
                  <a:pt x="2173941" y="4974588"/>
                </a:lnTo>
                <a:lnTo>
                  <a:pt x="2175055" y="4971497"/>
                </a:lnTo>
                <a:lnTo>
                  <a:pt x="2175055" y="4971437"/>
                </a:lnTo>
                <a:lnTo>
                  <a:pt x="2175001" y="4971406"/>
                </a:lnTo>
                <a:close/>
                <a:moveTo>
                  <a:pt x="7257606" y="4970119"/>
                </a:moveTo>
                <a:lnTo>
                  <a:pt x="7257629" y="4971406"/>
                </a:lnTo>
                <a:lnTo>
                  <a:pt x="7257575" y="4971437"/>
                </a:lnTo>
                <a:lnTo>
                  <a:pt x="7257575" y="4971497"/>
                </a:lnTo>
                <a:lnTo>
                  <a:pt x="7258689" y="4974588"/>
                </a:lnTo>
                <a:lnTo>
                  <a:pt x="7258648" y="4970925"/>
                </a:lnTo>
                <a:lnTo>
                  <a:pt x="7258702" y="4970894"/>
                </a:lnTo>
                <a:lnTo>
                  <a:pt x="7258665" y="4970833"/>
                </a:lnTo>
                <a:close/>
                <a:moveTo>
                  <a:pt x="2179797" y="4963468"/>
                </a:moveTo>
                <a:cubicBezTo>
                  <a:pt x="2178174" y="4964253"/>
                  <a:pt x="2175552" y="4964796"/>
                  <a:pt x="2175108" y="4965823"/>
                </a:cubicBezTo>
                <a:lnTo>
                  <a:pt x="2175024" y="4970119"/>
                </a:lnTo>
                <a:lnTo>
                  <a:pt x="2181495" y="4965763"/>
                </a:lnTo>
                <a:cubicBezTo>
                  <a:pt x="2181829" y="4965521"/>
                  <a:pt x="2180426" y="4964253"/>
                  <a:pt x="2179797" y="4963468"/>
                </a:cubicBezTo>
                <a:close/>
                <a:moveTo>
                  <a:pt x="7252833" y="4963468"/>
                </a:moveTo>
                <a:cubicBezTo>
                  <a:pt x="7252204" y="4964253"/>
                  <a:pt x="7250801" y="4965521"/>
                  <a:pt x="7251135" y="4965763"/>
                </a:cubicBezTo>
                <a:lnTo>
                  <a:pt x="7257606" y="4970119"/>
                </a:lnTo>
                <a:lnTo>
                  <a:pt x="7257522" y="4965823"/>
                </a:lnTo>
                <a:cubicBezTo>
                  <a:pt x="7257078" y="4964796"/>
                  <a:pt x="7254456" y="4964253"/>
                  <a:pt x="7252833" y="4963468"/>
                </a:cubicBezTo>
                <a:close/>
                <a:moveTo>
                  <a:pt x="490126" y="4953629"/>
                </a:moveTo>
                <a:cubicBezTo>
                  <a:pt x="458930" y="4970896"/>
                  <a:pt x="443755" y="4986893"/>
                  <a:pt x="439916" y="5008988"/>
                </a:cubicBezTo>
                <a:cubicBezTo>
                  <a:pt x="432938" y="5049073"/>
                  <a:pt x="418281" y="5088374"/>
                  <a:pt x="416140" y="5128943"/>
                </a:cubicBezTo>
                <a:cubicBezTo>
                  <a:pt x="414959" y="5151038"/>
                  <a:pt x="408203" y="5173012"/>
                  <a:pt x="404549" y="5195047"/>
                </a:cubicBezTo>
                <a:cubicBezTo>
                  <a:pt x="404106" y="5197583"/>
                  <a:pt x="407317" y="5200420"/>
                  <a:pt x="408830" y="5203138"/>
                </a:cubicBezTo>
                <a:cubicBezTo>
                  <a:pt x="411932" y="5202413"/>
                  <a:pt x="415586" y="5202292"/>
                  <a:pt x="416066" y="5201326"/>
                </a:cubicBezTo>
                <a:cubicBezTo>
                  <a:pt x="419167" y="5195652"/>
                  <a:pt x="422786" y="5189855"/>
                  <a:pt x="424004" y="5183940"/>
                </a:cubicBezTo>
                <a:cubicBezTo>
                  <a:pt x="428176" y="5163595"/>
                  <a:pt x="439805" y="5145183"/>
                  <a:pt x="451989" y="5126589"/>
                </a:cubicBezTo>
                <a:cubicBezTo>
                  <a:pt x="459668" y="5114938"/>
                  <a:pt x="464356" y="5102199"/>
                  <a:pt x="468490" y="5089702"/>
                </a:cubicBezTo>
                <a:cubicBezTo>
                  <a:pt x="475100" y="5069660"/>
                  <a:pt x="486507" y="5051127"/>
                  <a:pt x="502383" y="5033679"/>
                </a:cubicBezTo>
                <a:lnTo>
                  <a:pt x="499590" y="5020645"/>
                </a:lnTo>
                <a:lnTo>
                  <a:pt x="500546" y="5019975"/>
                </a:lnTo>
                <a:lnTo>
                  <a:pt x="500443" y="5019973"/>
                </a:lnTo>
                <a:lnTo>
                  <a:pt x="500611" y="5019855"/>
                </a:lnTo>
                <a:lnTo>
                  <a:pt x="499284" y="5019834"/>
                </a:lnTo>
                <a:lnTo>
                  <a:pt x="497770" y="5013462"/>
                </a:lnTo>
                <a:lnTo>
                  <a:pt x="490903" y="5019700"/>
                </a:lnTo>
                <a:lnTo>
                  <a:pt x="489276" y="5019674"/>
                </a:lnTo>
                <a:lnTo>
                  <a:pt x="489357" y="5019798"/>
                </a:lnTo>
                <a:lnTo>
                  <a:pt x="489212" y="5019795"/>
                </a:lnTo>
                <a:lnTo>
                  <a:pt x="489758" y="5020630"/>
                </a:lnTo>
                <a:lnTo>
                  <a:pt x="471776" y="5008988"/>
                </a:lnTo>
                <a:cubicBezTo>
                  <a:pt x="468785" y="5000476"/>
                  <a:pt x="472811" y="4990817"/>
                  <a:pt x="461994" y="4983513"/>
                </a:cubicBezTo>
                <a:cubicBezTo>
                  <a:pt x="461071" y="4982908"/>
                  <a:pt x="463248" y="4978501"/>
                  <a:pt x="464356" y="4978440"/>
                </a:cubicBezTo>
                <a:cubicBezTo>
                  <a:pt x="489645" y="4976751"/>
                  <a:pt x="473697" y="4958640"/>
                  <a:pt x="490126" y="4953629"/>
                </a:cubicBezTo>
                <a:close/>
                <a:moveTo>
                  <a:pt x="8942504" y="4953629"/>
                </a:moveTo>
                <a:cubicBezTo>
                  <a:pt x="8958933" y="4958640"/>
                  <a:pt x="8942985" y="4976751"/>
                  <a:pt x="8968274" y="4978440"/>
                </a:cubicBezTo>
                <a:cubicBezTo>
                  <a:pt x="8969382" y="4978501"/>
                  <a:pt x="8971559" y="4982908"/>
                  <a:pt x="8970636" y="4983513"/>
                </a:cubicBezTo>
                <a:cubicBezTo>
                  <a:pt x="8959819" y="4990817"/>
                  <a:pt x="8963845" y="5000476"/>
                  <a:pt x="8960854" y="5008988"/>
                </a:cubicBezTo>
                <a:lnTo>
                  <a:pt x="8942872" y="5020630"/>
                </a:lnTo>
                <a:lnTo>
                  <a:pt x="8943418" y="5019795"/>
                </a:lnTo>
                <a:lnTo>
                  <a:pt x="8943273" y="5019798"/>
                </a:lnTo>
                <a:lnTo>
                  <a:pt x="8943354" y="5019674"/>
                </a:lnTo>
                <a:lnTo>
                  <a:pt x="8941727" y="5019700"/>
                </a:lnTo>
                <a:lnTo>
                  <a:pt x="8934860" y="5013462"/>
                </a:lnTo>
                <a:lnTo>
                  <a:pt x="8933346" y="5019834"/>
                </a:lnTo>
                <a:lnTo>
                  <a:pt x="8932019" y="5019855"/>
                </a:lnTo>
                <a:lnTo>
                  <a:pt x="8932187" y="5019973"/>
                </a:lnTo>
                <a:lnTo>
                  <a:pt x="8932084" y="5019975"/>
                </a:lnTo>
                <a:lnTo>
                  <a:pt x="8933040" y="5020645"/>
                </a:lnTo>
                <a:lnTo>
                  <a:pt x="8930247" y="5033679"/>
                </a:lnTo>
                <a:cubicBezTo>
                  <a:pt x="8946123" y="5051127"/>
                  <a:pt x="8957530" y="5069660"/>
                  <a:pt x="8964140" y="5089702"/>
                </a:cubicBezTo>
                <a:cubicBezTo>
                  <a:pt x="8968274" y="5102199"/>
                  <a:pt x="8972962" y="5114938"/>
                  <a:pt x="8980641" y="5126589"/>
                </a:cubicBezTo>
                <a:cubicBezTo>
                  <a:pt x="8992825" y="5145183"/>
                  <a:pt x="9004454" y="5163595"/>
                  <a:pt x="9008626" y="5183940"/>
                </a:cubicBezTo>
                <a:cubicBezTo>
                  <a:pt x="9009844" y="5189855"/>
                  <a:pt x="9013463" y="5195652"/>
                  <a:pt x="9016564" y="5201326"/>
                </a:cubicBezTo>
                <a:cubicBezTo>
                  <a:pt x="9017044" y="5202292"/>
                  <a:pt x="9020698" y="5202413"/>
                  <a:pt x="9023800" y="5203138"/>
                </a:cubicBezTo>
                <a:cubicBezTo>
                  <a:pt x="9025313" y="5200420"/>
                  <a:pt x="9028524" y="5197583"/>
                  <a:pt x="9028081" y="5195047"/>
                </a:cubicBezTo>
                <a:cubicBezTo>
                  <a:pt x="9024427" y="5173012"/>
                  <a:pt x="9017671" y="5151038"/>
                  <a:pt x="9016490" y="5128943"/>
                </a:cubicBezTo>
                <a:cubicBezTo>
                  <a:pt x="9014349" y="5088374"/>
                  <a:pt x="8999692" y="5049073"/>
                  <a:pt x="8992714" y="5008988"/>
                </a:cubicBezTo>
                <a:cubicBezTo>
                  <a:pt x="8988875" y="4986893"/>
                  <a:pt x="8973700" y="4970896"/>
                  <a:pt x="8942504" y="4953629"/>
                </a:cubicBezTo>
                <a:close/>
                <a:moveTo>
                  <a:pt x="9144000" y="4950249"/>
                </a:moveTo>
                <a:lnTo>
                  <a:pt x="9142904" y="4951690"/>
                </a:lnTo>
                <a:lnTo>
                  <a:pt x="9139845" y="4951939"/>
                </a:lnTo>
                <a:lnTo>
                  <a:pt x="9142358" y="4952408"/>
                </a:lnTo>
                <a:lnTo>
                  <a:pt x="9142348" y="4952421"/>
                </a:lnTo>
                <a:lnTo>
                  <a:pt x="9142310" y="4952481"/>
                </a:lnTo>
                <a:lnTo>
                  <a:pt x="9142405" y="4952416"/>
                </a:lnTo>
                <a:lnTo>
                  <a:pt x="9142430" y="4952421"/>
                </a:lnTo>
                <a:lnTo>
                  <a:pt x="9143465" y="4951711"/>
                </a:lnTo>
                <a:lnTo>
                  <a:pt x="9144000" y="4952442"/>
                </a:lnTo>
                <a:close/>
                <a:moveTo>
                  <a:pt x="580675" y="4947198"/>
                </a:moveTo>
                <a:lnTo>
                  <a:pt x="575137" y="4949644"/>
                </a:lnTo>
                <a:cubicBezTo>
                  <a:pt x="574214" y="4950912"/>
                  <a:pt x="575617" y="4952964"/>
                  <a:pt x="575986" y="4954655"/>
                </a:cubicBezTo>
                <a:cubicBezTo>
                  <a:pt x="577611" y="4953749"/>
                  <a:pt x="580195" y="4953085"/>
                  <a:pt x="580675" y="4951997"/>
                </a:cubicBezTo>
                <a:close/>
                <a:moveTo>
                  <a:pt x="8851955" y="4947198"/>
                </a:moveTo>
                <a:lnTo>
                  <a:pt x="8851955" y="4951997"/>
                </a:lnTo>
                <a:cubicBezTo>
                  <a:pt x="8852435" y="4953085"/>
                  <a:pt x="8855019" y="4953749"/>
                  <a:pt x="8856644" y="4954655"/>
                </a:cubicBezTo>
                <a:cubicBezTo>
                  <a:pt x="8857013" y="4952964"/>
                  <a:pt x="8858416" y="4950912"/>
                  <a:pt x="8857493" y="4949644"/>
                </a:cubicBezTo>
                <a:close/>
                <a:moveTo>
                  <a:pt x="581561" y="4946806"/>
                </a:moveTo>
                <a:lnTo>
                  <a:pt x="581500" y="4946833"/>
                </a:lnTo>
                <a:lnTo>
                  <a:pt x="581561" y="4946866"/>
                </a:lnTo>
                <a:close/>
                <a:moveTo>
                  <a:pt x="8851069" y="4946806"/>
                </a:moveTo>
                <a:lnTo>
                  <a:pt x="8851069" y="4946866"/>
                </a:lnTo>
                <a:lnTo>
                  <a:pt x="8851130" y="4946833"/>
                </a:lnTo>
                <a:close/>
                <a:moveTo>
                  <a:pt x="580675" y="4946384"/>
                </a:moveTo>
                <a:lnTo>
                  <a:pt x="580675" y="4947198"/>
                </a:lnTo>
                <a:lnTo>
                  <a:pt x="581500" y="4946833"/>
                </a:lnTo>
                <a:close/>
                <a:moveTo>
                  <a:pt x="8851955" y="4946384"/>
                </a:moveTo>
                <a:lnTo>
                  <a:pt x="8851130" y="4946833"/>
                </a:lnTo>
                <a:lnTo>
                  <a:pt x="8851955" y="4947198"/>
                </a:lnTo>
                <a:close/>
                <a:moveTo>
                  <a:pt x="2212342" y="4945962"/>
                </a:moveTo>
                <a:lnTo>
                  <a:pt x="2211970" y="4946083"/>
                </a:lnTo>
                <a:lnTo>
                  <a:pt x="2209401" y="4946083"/>
                </a:lnTo>
                <a:lnTo>
                  <a:pt x="2209382" y="4945962"/>
                </a:lnTo>
                <a:close/>
                <a:moveTo>
                  <a:pt x="7223248" y="4945962"/>
                </a:moveTo>
                <a:lnTo>
                  <a:pt x="7223229" y="4946083"/>
                </a:lnTo>
                <a:lnTo>
                  <a:pt x="7220660" y="4946083"/>
                </a:lnTo>
                <a:lnTo>
                  <a:pt x="7220288" y="4945962"/>
                </a:lnTo>
                <a:close/>
                <a:moveTo>
                  <a:pt x="581576" y="4945324"/>
                </a:moveTo>
                <a:lnTo>
                  <a:pt x="580697" y="4946323"/>
                </a:lnTo>
                <a:lnTo>
                  <a:pt x="581583" y="4946807"/>
                </a:lnTo>
                <a:close/>
                <a:moveTo>
                  <a:pt x="8851054" y="4945324"/>
                </a:moveTo>
                <a:lnTo>
                  <a:pt x="8851047" y="4946807"/>
                </a:lnTo>
                <a:lnTo>
                  <a:pt x="8851933" y="4946323"/>
                </a:lnTo>
                <a:close/>
                <a:moveTo>
                  <a:pt x="479505" y="4927957"/>
                </a:moveTo>
                <a:lnTo>
                  <a:pt x="479426" y="4930025"/>
                </a:lnTo>
                <a:lnTo>
                  <a:pt x="479493" y="4929983"/>
                </a:lnTo>
                <a:lnTo>
                  <a:pt x="486110" y="4931835"/>
                </a:lnTo>
                <a:cubicBezTo>
                  <a:pt x="484301" y="4930992"/>
                  <a:pt x="482492" y="4930086"/>
                  <a:pt x="480683" y="4929240"/>
                </a:cubicBezTo>
                <a:lnTo>
                  <a:pt x="480683" y="4929180"/>
                </a:lnTo>
                <a:lnTo>
                  <a:pt x="480647" y="4929203"/>
                </a:lnTo>
                <a:close/>
                <a:moveTo>
                  <a:pt x="8953125" y="4927957"/>
                </a:moveTo>
                <a:lnTo>
                  <a:pt x="8951983" y="4929203"/>
                </a:lnTo>
                <a:lnTo>
                  <a:pt x="8951947" y="4929180"/>
                </a:lnTo>
                <a:lnTo>
                  <a:pt x="8951947" y="4929240"/>
                </a:lnTo>
                <a:cubicBezTo>
                  <a:pt x="8950138" y="4930086"/>
                  <a:pt x="8948329" y="4930992"/>
                  <a:pt x="8946520" y="4931835"/>
                </a:cubicBezTo>
                <a:lnTo>
                  <a:pt x="8953137" y="4929983"/>
                </a:lnTo>
                <a:lnTo>
                  <a:pt x="8953204" y="4930025"/>
                </a:lnTo>
                <a:close/>
                <a:moveTo>
                  <a:pt x="479574" y="4926161"/>
                </a:moveTo>
                <a:cubicBezTo>
                  <a:pt x="479316" y="4926524"/>
                  <a:pt x="478761" y="4927007"/>
                  <a:pt x="478910" y="4927307"/>
                </a:cubicBezTo>
                <a:lnTo>
                  <a:pt x="479505" y="4927957"/>
                </a:lnTo>
                <a:close/>
                <a:moveTo>
                  <a:pt x="8953056" y="4926161"/>
                </a:moveTo>
                <a:lnTo>
                  <a:pt x="8953125" y="4927957"/>
                </a:lnTo>
                <a:lnTo>
                  <a:pt x="8953720" y="4927307"/>
                </a:lnTo>
                <a:cubicBezTo>
                  <a:pt x="8953869" y="4927007"/>
                  <a:pt x="8953314" y="4926524"/>
                  <a:pt x="8953056" y="4926161"/>
                </a:cubicBezTo>
                <a:close/>
                <a:moveTo>
                  <a:pt x="590525" y="4924125"/>
                </a:moveTo>
                <a:lnTo>
                  <a:pt x="581509" y="4931714"/>
                </a:lnTo>
                <a:lnTo>
                  <a:pt x="581576" y="4945324"/>
                </a:lnTo>
                <a:lnTo>
                  <a:pt x="590278" y="4935434"/>
                </a:lnTo>
                <a:close/>
                <a:moveTo>
                  <a:pt x="8842105" y="4924125"/>
                </a:moveTo>
                <a:lnTo>
                  <a:pt x="8842352" y="4935434"/>
                </a:lnTo>
                <a:lnTo>
                  <a:pt x="8851054" y="4945324"/>
                </a:lnTo>
                <a:lnTo>
                  <a:pt x="8851121" y="4931714"/>
                </a:lnTo>
                <a:close/>
                <a:moveTo>
                  <a:pt x="591478" y="4923322"/>
                </a:moveTo>
                <a:lnTo>
                  <a:pt x="591437" y="4923357"/>
                </a:lnTo>
                <a:lnTo>
                  <a:pt x="591478" y="4923383"/>
                </a:lnTo>
                <a:close/>
                <a:moveTo>
                  <a:pt x="8841152" y="4923322"/>
                </a:moveTo>
                <a:lnTo>
                  <a:pt x="8841152" y="4923383"/>
                </a:lnTo>
                <a:lnTo>
                  <a:pt x="8841193" y="4923357"/>
                </a:lnTo>
                <a:close/>
                <a:moveTo>
                  <a:pt x="590554" y="4922779"/>
                </a:moveTo>
                <a:lnTo>
                  <a:pt x="590525" y="4924125"/>
                </a:lnTo>
                <a:lnTo>
                  <a:pt x="591437" y="4923357"/>
                </a:lnTo>
                <a:close/>
                <a:moveTo>
                  <a:pt x="8842076" y="4922779"/>
                </a:moveTo>
                <a:lnTo>
                  <a:pt x="8841193" y="4923357"/>
                </a:lnTo>
                <a:lnTo>
                  <a:pt x="8842105" y="4924125"/>
                </a:lnTo>
                <a:close/>
                <a:moveTo>
                  <a:pt x="2697487" y="4921815"/>
                </a:moveTo>
                <a:cubicBezTo>
                  <a:pt x="2701327" y="4931232"/>
                  <a:pt x="2705943" y="4940530"/>
                  <a:pt x="2708713" y="4950128"/>
                </a:cubicBezTo>
                <a:cubicBezTo>
                  <a:pt x="2709970" y="4954354"/>
                  <a:pt x="2705869" y="4957554"/>
                  <a:pt x="2696382" y="4955139"/>
                </a:cubicBezTo>
                <a:cubicBezTo>
                  <a:pt x="2694425" y="4948980"/>
                  <a:pt x="2691842" y="4942219"/>
                  <a:pt x="2690256" y="4935398"/>
                </a:cubicBezTo>
                <a:cubicBezTo>
                  <a:pt x="2689369" y="4931595"/>
                  <a:pt x="2690069" y="4927670"/>
                  <a:pt x="2690069" y="4923806"/>
                </a:cubicBezTo>
                <a:cubicBezTo>
                  <a:pt x="2692543" y="4923143"/>
                  <a:pt x="2695015" y="4922479"/>
                  <a:pt x="2697487" y="4921815"/>
                </a:cubicBezTo>
                <a:close/>
                <a:moveTo>
                  <a:pt x="6735143" y="4921815"/>
                </a:moveTo>
                <a:cubicBezTo>
                  <a:pt x="6737615" y="4922479"/>
                  <a:pt x="6740087" y="4923143"/>
                  <a:pt x="6742561" y="4923806"/>
                </a:cubicBezTo>
                <a:cubicBezTo>
                  <a:pt x="6742561" y="4927670"/>
                  <a:pt x="6743261" y="4931595"/>
                  <a:pt x="6742374" y="4935398"/>
                </a:cubicBezTo>
                <a:cubicBezTo>
                  <a:pt x="6740788" y="4942219"/>
                  <a:pt x="6738205" y="4948980"/>
                  <a:pt x="6736248" y="4955139"/>
                </a:cubicBezTo>
                <a:cubicBezTo>
                  <a:pt x="6726761" y="4957554"/>
                  <a:pt x="6722660" y="4954354"/>
                  <a:pt x="6723917" y="4950128"/>
                </a:cubicBezTo>
                <a:cubicBezTo>
                  <a:pt x="6726687" y="4940530"/>
                  <a:pt x="6731303" y="4931232"/>
                  <a:pt x="6735143" y="4921815"/>
                </a:cubicBezTo>
                <a:close/>
                <a:moveTo>
                  <a:pt x="591554" y="4921499"/>
                </a:moveTo>
                <a:lnTo>
                  <a:pt x="590547" y="4922721"/>
                </a:lnTo>
                <a:lnTo>
                  <a:pt x="590510" y="4922721"/>
                </a:lnTo>
                <a:lnTo>
                  <a:pt x="591433" y="4923324"/>
                </a:lnTo>
                <a:close/>
                <a:moveTo>
                  <a:pt x="8841076" y="4921499"/>
                </a:moveTo>
                <a:lnTo>
                  <a:pt x="8841197" y="4923324"/>
                </a:lnTo>
                <a:lnTo>
                  <a:pt x="8842120" y="4922721"/>
                </a:lnTo>
                <a:lnTo>
                  <a:pt x="8842083" y="4922721"/>
                </a:lnTo>
                <a:close/>
                <a:moveTo>
                  <a:pt x="270088" y="4913144"/>
                </a:moveTo>
                <a:cubicBezTo>
                  <a:pt x="267993" y="4914102"/>
                  <a:pt x="267042" y="4915929"/>
                  <a:pt x="266876" y="4918193"/>
                </a:cubicBezTo>
                <a:cubicBezTo>
                  <a:pt x="265621" y="4934612"/>
                  <a:pt x="256281" y="4949283"/>
                  <a:pt x="245907" y="4963771"/>
                </a:cubicBezTo>
                <a:cubicBezTo>
                  <a:pt x="242141" y="4969084"/>
                  <a:pt x="236972" y="4975181"/>
                  <a:pt x="237932" y="4980494"/>
                </a:cubicBezTo>
                <a:cubicBezTo>
                  <a:pt x="240148" y="4992930"/>
                  <a:pt x="235496" y="5004280"/>
                  <a:pt x="231951" y="5016052"/>
                </a:cubicBezTo>
                <a:lnTo>
                  <a:pt x="237319" y="5019932"/>
                </a:lnTo>
                <a:lnTo>
                  <a:pt x="237202" y="5020009"/>
                </a:lnTo>
                <a:lnTo>
                  <a:pt x="237346" y="5019975"/>
                </a:lnTo>
                <a:lnTo>
                  <a:pt x="237346" y="5019952"/>
                </a:lnTo>
                <a:lnTo>
                  <a:pt x="237378" y="5019975"/>
                </a:lnTo>
                <a:lnTo>
                  <a:pt x="237185" y="5020020"/>
                </a:lnTo>
                <a:lnTo>
                  <a:pt x="237202" y="5020009"/>
                </a:lnTo>
                <a:lnTo>
                  <a:pt x="236829" y="5020096"/>
                </a:lnTo>
                <a:lnTo>
                  <a:pt x="236861" y="5020096"/>
                </a:lnTo>
                <a:lnTo>
                  <a:pt x="237069" y="5020096"/>
                </a:lnTo>
                <a:lnTo>
                  <a:pt x="228116" y="5025974"/>
                </a:lnTo>
                <a:cubicBezTo>
                  <a:pt x="224600" y="5027400"/>
                  <a:pt x="220270" y="5027672"/>
                  <a:pt x="214013" y="5025106"/>
                </a:cubicBezTo>
                <a:cubicBezTo>
                  <a:pt x="215934" y="5004038"/>
                  <a:pt x="217927" y="4982486"/>
                  <a:pt x="220362" y="4955621"/>
                </a:cubicBezTo>
                <a:lnTo>
                  <a:pt x="192349" y="4982581"/>
                </a:lnTo>
                <a:lnTo>
                  <a:pt x="193265" y="4983753"/>
                </a:lnTo>
                <a:lnTo>
                  <a:pt x="190924" y="4984685"/>
                </a:lnTo>
                <a:lnTo>
                  <a:pt x="190422" y="4985504"/>
                </a:lnTo>
                <a:cubicBezTo>
                  <a:pt x="190016" y="4985866"/>
                  <a:pt x="188724" y="4985805"/>
                  <a:pt x="187801" y="4985926"/>
                </a:cubicBezTo>
                <a:lnTo>
                  <a:pt x="190924" y="4984685"/>
                </a:lnTo>
                <a:lnTo>
                  <a:pt x="192010" y="4982908"/>
                </a:lnTo>
                <a:lnTo>
                  <a:pt x="192349" y="4982581"/>
                </a:lnTo>
                <a:lnTo>
                  <a:pt x="187469" y="4976328"/>
                </a:lnTo>
                <a:cubicBezTo>
                  <a:pt x="182336" y="4976691"/>
                  <a:pt x="174584" y="4978079"/>
                  <a:pt x="173070" y="4980493"/>
                </a:cubicBezTo>
                <a:cubicBezTo>
                  <a:pt x="166831" y="4990515"/>
                  <a:pt x="160223" y="5000898"/>
                  <a:pt x="158008" y="5011524"/>
                </a:cubicBezTo>
                <a:cubicBezTo>
                  <a:pt x="154537" y="5028306"/>
                  <a:pt x="156237" y="5045633"/>
                  <a:pt x="152618" y="5062415"/>
                </a:cubicBezTo>
                <a:cubicBezTo>
                  <a:pt x="147707" y="5085113"/>
                  <a:pt x="149258" y="5108659"/>
                  <a:pt x="135893" y="5130330"/>
                </a:cubicBezTo>
                <a:cubicBezTo>
                  <a:pt x="128104" y="5143008"/>
                  <a:pt x="130134" y="5155807"/>
                  <a:pt x="130761" y="5171503"/>
                </a:cubicBezTo>
                <a:cubicBezTo>
                  <a:pt x="138035" y="5168726"/>
                  <a:pt x="143462" y="5167578"/>
                  <a:pt x="146895" y="5165163"/>
                </a:cubicBezTo>
                <a:cubicBezTo>
                  <a:pt x="153984" y="5160213"/>
                  <a:pt x="160001" y="5154600"/>
                  <a:pt x="166019" y="5149648"/>
                </a:cubicBezTo>
                <a:lnTo>
                  <a:pt x="183802" y="5166267"/>
                </a:lnTo>
                <a:lnTo>
                  <a:pt x="196513" y="5151279"/>
                </a:lnTo>
                <a:cubicBezTo>
                  <a:pt x="212130" y="5139567"/>
                  <a:pt x="221063" y="5126708"/>
                  <a:pt x="219402" y="5110469"/>
                </a:cubicBezTo>
                <a:cubicBezTo>
                  <a:pt x="217963" y="5096221"/>
                  <a:pt x="236496" y="5087589"/>
                  <a:pt x="244544" y="5073704"/>
                </a:cubicBezTo>
                <a:cubicBezTo>
                  <a:pt x="234577" y="5064045"/>
                  <a:pt x="237936" y="5052453"/>
                  <a:pt x="242293" y="5040621"/>
                </a:cubicBezTo>
                <a:lnTo>
                  <a:pt x="246077" y="5020096"/>
                </a:lnTo>
                <a:lnTo>
                  <a:pt x="247129" y="5020096"/>
                </a:lnTo>
                <a:lnTo>
                  <a:pt x="247163" y="5020096"/>
                </a:lnTo>
                <a:lnTo>
                  <a:pt x="246166" y="5019795"/>
                </a:lnTo>
                <a:cubicBezTo>
                  <a:pt x="257426" y="5010860"/>
                  <a:pt x="251481" y="4999208"/>
                  <a:pt x="257019" y="4989247"/>
                </a:cubicBezTo>
                <a:cubicBezTo>
                  <a:pt x="260564" y="4982908"/>
                  <a:pt x="262853" y="4977597"/>
                  <a:pt x="273300" y="4973370"/>
                </a:cubicBezTo>
                <a:lnTo>
                  <a:pt x="289165" y="4951711"/>
                </a:lnTo>
                <a:lnTo>
                  <a:pt x="290200" y="4952421"/>
                </a:lnTo>
                <a:lnTo>
                  <a:pt x="290225" y="4952416"/>
                </a:lnTo>
                <a:lnTo>
                  <a:pt x="290320" y="4952481"/>
                </a:lnTo>
                <a:lnTo>
                  <a:pt x="290282" y="4952421"/>
                </a:lnTo>
                <a:lnTo>
                  <a:pt x="290272" y="4952408"/>
                </a:lnTo>
                <a:lnTo>
                  <a:pt x="292785" y="4951939"/>
                </a:lnTo>
                <a:lnTo>
                  <a:pt x="289726" y="4951690"/>
                </a:lnTo>
                <a:lnTo>
                  <a:pt x="282751" y="4942521"/>
                </a:lnTo>
                <a:cubicBezTo>
                  <a:pt x="281053" y="4932620"/>
                  <a:pt x="280868" y="4922600"/>
                  <a:pt x="280167" y="4913302"/>
                </a:cubicBezTo>
                <a:cubicBezTo>
                  <a:pt x="275423" y="4912094"/>
                  <a:pt x="272183" y="4912185"/>
                  <a:pt x="270088" y="4913144"/>
                </a:cubicBezTo>
                <a:close/>
                <a:moveTo>
                  <a:pt x="2237853" y="4912156"/>
                </a:moveTo>
                <a:lnTo>
                  <a:pt x="2237853" y="4913786"/>
                </a:lnTo>
                <a:lnTo>
                  <a:pt x="2234787" y="4912940"/>
                </a:lnTo>
                <a:close/>
                <a:moveTo>
                  <a:pt x="7194777" y="4912156"/>
                </a:moveTo>
                <a:lnTo>
                  <a:pt x="7197843" y="4912940"/>
                </a:lnTo>
                <a:lnTo>
                  <a:pt x="7194777" y="4913786"/>
                </a:lnTo>
                <a:close/>
                <a:moveTo>
                  <a:pt x="592319" y="4909982"/>
                </a:moveTo>
                <a:lnTo>
                  <a:pt x="591554" y="4921499"/>
                </a:lnTo>
                <a:lnTo>
                  <a:pt x="595364" y="4916873"/>
                </a:lnTo>
                <a:cubicBezTo>
                  <a:pt x="596351" y="4914842"/>
                  <a:pt x="596029" y="4912640"/>
                  <a:pt x="592319" y="4909982"/>
                </a:cubicBezTo>
                <a:close/>
                <a:moveTo>
                  <a:pt x="8840311" y="4909982"/>
                </a:moveTo>
                <a:cubicBezTo>
                  <a:pt x="8836601" y="4912640"/>
                  <a:pt x="8836279" y="4914842"/>
                  <a:pt x="8837266" y="4916873"/>
                </a:cubicBezTo>
                <a:lnTo>
                  <a:pt x="8841076" y="4921499"/>
                </a:lnTo>
                <a:close/>
                <a:moveTo>
                  <a:pt x="1277498" y="4893078"/>
                </a:moveTo>
                <a:cubicBezTo>
                  <a:pt x="1275470" y="4894044"/>
                  <a:pt x="1272259" y="4894768"/>
                  <a:pt x="1271706" y="4896036"/>
                </a:cubicBezTo>
                <a:cubicBezTo>
                  <a:pt x="1270524" y="4898812"/>
                  <a:pt x="1270709" y="4901831"/>
                  <a:pt x="1270303" y="4904728"/>
                </a:cubicBezTo>
                <a:cubicBezTo>
                  <a:pt x="1271779" y="4905211"/>
                  <a:pt x="1273255" y="4905634"/>
                  <a:pt x="1274731" y="4906117"/>
                </a:cubicBezTo>
                <a:lnTo>
                  <a:pt x="1274731" y="4906177"/>
                </a:lnTo>
                <a:cubicBezTo>
                  <a:pt x="1276576" y="4903522"/>
                  <a:pt x="1279012" y="4900925"/>
                  <a:pt x="1279972" y="4898148"/>
                </a:cubicBezTo>
                <a:cubicBezTo>
                  <a:pt x="1280489" y="4896700"/>
                  <a:pt x="1278384" y="4894768"/>
                  <a:pt x="1277498" y="4893078"/>
                </a:cubicBezTo>
                <a:close/>
                <a:moveTo>
                  <a:pt x="8155132" y="4893078"/>
                </a:moveTo>
                <a:cubicBezTo>
                  <a:pt x="8154246" y="4894768"/>
                  <a:pt x="8152141" y="4896700"/>
                  <a:pt x="8152658" y="4898148"/>
                </a:cubicBezTo>
                <a:cubicBezTo>
                  <a:pt x="8153618" y="4900925"/>
                  <a:pt x="8156054" y="4903522"/>
                  <a:pt x="8157899" y="4906177"/>
                </a:cubicBezTo>
                <a:lnTo>
                  <a:pt x="8157899" y="4906117"/>
                </a:lnTo>
                <a:cubicBezTo>
                  <a:pt x="8159375" y="4905634"/>
                  <a:pt x="8160851" y="4905211"/>
                  <a:pt x="8162327" y="4904728"/>
                </a:cubicBezTo>
                <a:cubicBezTo>
                  <a:pt x="8161921" y="4901831"/>
                  <a:pt x="8162106" y="4898812"/>
                  <a:pt x="8160924" y="4896036"/>
                </a:cubicBezTo>
                <a:cubicBezTo>
                  <a:pt x="8160371" y="4894768"/>
                  <a:pt x="8157160" y="4894044"/>
                  <a:pt x="8155132" y="4893078"/>
                </a:cubicBezTo>
                <a:close/>
                <a:moveTo>
                  <a:pt x="1595970" y="4890664"/>
                </a:moveTo>
                <a:lnTo>
                  <a:pt x="1595379" y="4891122"/>
                </a:lnTo>
                <a:lnTo>
                  <a:pt x="1595234" y="4891025"/>
                </a:lnTo>
                <a:lnTo>
                  <a:pt x="1593903" y="4892474"/>
                </a:lnTo>
                <a:lnTo>
                  <a:pt x="1596172" y="4891800"/>
                </a:lnTo>
                <a:lnTo>
                  <a:pt x="1596374" y="4891931"/>
                </a:lnTo>
                <a:lnTo>
                  <a:pt x="1596318" y="4891756"/>
                </a:lnTo>
                <a:lnTo>
                  <a:pt x="1596341" y="4891750"/>
                </a:lnTo>
                <a:lnTo>
                  <a:pt x="1596308" y="4891729"/>
                </a:lnTo>
                <a:close/>
                <a:moveTo>
                  <a:pt x="7836660" y="4890664"/>
                </a:moveTo>
                <a:lnTo>
                  <a:pt x="7836322" y="4891729"/>
                </a:lnTo>
                <a:lnTo>
                  <a:pt x="7836289" y="4891750"/>
                </a:lnTo>
                <a:lnTo>
                  <a:pt x="7836312" y="4891756"/>
                </a:lnTo>
                <a:lnTo>
                  <a:pt x="7836256" y="4891931"/>
                </a:lnTo>
                <a:lnTo>
                  <a:pt x="7836458" y="4891800"/>
                </a:lnTo>
                <a:lnTo>
                  <a:pt x="7838727" y="4892474"/>
                </a:lnTo>
                <a:lnTo>
                  <a:pt x="7837396" y="4891025"/>
                </a:lnTo>
                <a:lnTo>
                  <a:pt x="7837251" y="4891122"/>
                </a:lnTo>
                <a:close/>
                <a:moveTo>
                  <a:pt x="3719340" y="4885654"/>
                </a:moveTo>
                <a:lnTo>
                  <a:pt x="3719289" y="4885709"/>
                </a:lnTo>
                <a:lnTo>
                  <a:pt x="3719340" y="4885714"/>
                </a:lnTo>
                <a:close/>
                <a:moveTo>
                  <a:pt x="5713290" y="4885654"/>
                </a:moveTo>
                <a:lnTo>
                  <a:pt x="5713290" y="4885714"/>
                </a:lnTo>
                <a:lnTo>
                  <a:pt x="5713341" y="4885709"/>
                </a:lnTo>
                <a:close/>
                <a:moveTo>
                  <a:pt x="3712694" y="4885109"/>
                </a:moveTo>
                <a:cubicBezTo>
                  <a:pt x="3710627" y="4885775"/>
                  <a:pt x="3709482" y="4887706"/>
                  <a:pt x="3707932" y="4889034"/>
                </a:cubicBezTo>
                <a:cubicBezTo>
                  <a:pt x="3710516" y="4889397"/>
                  <a:pt x="3713470" y="4890361"/>
                  <a:pt x="3715537" y="4889819"/>
                </a:cubicBezTo>
                <a:lnTo>
                  <a:pt x="3719289" y="4885709"/>
                </a:lnTo>
                <a:close/>
                <a:moveTo>
                  <a:pt x="5719936" y="4885109"/>
                </a:moveTo>
                <a:lnTo>
                  <a:pt x="5713341" y="4885709"/>
                </a:lnTo>
                <a:lnTo>
                  <a:pt x="5717093" y="4889819"/>
                </a:lnTo>
                <a:cubicBezTo>
                  <a:pt x="5719160" y="4890361"/>
                  <a:pt x="5722114" y="4889397"/>
                  <a:pt x="5724698" y="4889034"/>
                </a:cubicBezTo>
                <a:cubicBezTo>
                  <a:pt x="5723148" y="4887706"/>
                  <a:pt x="5722003" y="4885775"/>
                  <a:pt x="5719936" y="4885109"/>
                </a:cubicBezTo>
                <a:close/>
                <a:moveTo>
                  <a:pt x="314862" y="4884385"/>
                </a:moveTo>
                <a:cubicBezTo>
                  <a:pt x="313939" y="4884687"/>
                  <a:pt x="312314" y="4884928"/>
                  <a:pt x="312277" y="4885291"/>
                </a:cubicBezTo>
                <a:cubicBezTo>
                  <a:pt x="312168" y="4886136"/>
                  <a:pt x="312831" y="4886980"/>
                  <a:pt x="313163" y="4887886"/>
                </a:cubicBezTo>
                <a:cubicBezTo>
                  <a:pt x="314123" y="4887585"/>
                  <a:pt x="315932" y="4887343"/>
                  <a:pt x="315932" y="4886980"/>
                </a:cubicBezTo>
                <a:cubicBezTo>
                  <a:pt x="315932" y="4886136"/>
                  <a:pt x="315268" y="4885230"/>
                  <a:pt x="314862" y="4884385"/>
                </a:cubicBezTo>
                <a:close/>
                <a:moveTo>
                  <a:pt x="9117768" y="4884385"/>
                </a:moveTo>
                <a:cubicBezTo>
                  <a:pt x="9117362" y="4885230"/>
                  <a:pt x="9116698" y="4886136"/>
                  <a:pt x="9116698" y="4886980"/>
                </a:cubicBezTo>
                <a:cubicBezTo>
                  <a:pt x="9116698" y="4887343"/>
                  <a:pt x="9118507" y="4887585"/>
                  <a:pt x="9119467" y="4887886"/>
                </a:cubicBezTo>
                <a:cubicBezTo>
                  <a:pt x="9119799" y="4886980"/>
                  <a:pt x="9120462" y="4886136"/>
                  <a:pt x="9120353" y="4885291"/>
                </a:cubicBezTo>
                <a:cubicBezTo>
                  <a:pt x="9120316" y="4884928"/>
                  <a:pt x="9118691" y="4884687"/>
                  <a:pt x="9117768" y="4884385"/>
                </a:cubicBezTo>
                <a:close/>
                <a:moveTo>
                  <a:pt x="2323005" y="4884203"/>
                </a:moveTo>
                <a:cubicBezTo>
                  <a:pt x="2323337" y="4885713"/>
                  <a:pt x="2323670" y="4887222"/>
                  <a:pt x="2324001" y="4888731"/>
                </a:cubicBezTo>
                <a:cubicBezTo>
                  <a:pt x="2324518" y="4887886"/>
                  <a:pt x="2325478" y="4886980"/>
                  <a:pt x="2325331" y="4886195"/>
                </a:cubicBezTo>
                <a:cubicBezTo>
                  <a:pt x="2325183" y="4885471"/>
                  <a:pt x="2323817" y="4884867"/>
                  <a:pt x="2323005" y="4884203"/>
                </a:cubicBezTo>
                <a:close/>
                <a:moveTo>
                  <a:pt x="7109625" y="4884203"/>
                </a:moveTo>
                <a:cubicBezTo>
                  <a:pt x="7108813" y="4884867"/>
                  <a:pt x="7107447" y="4885471"/>
                  <a:pt x="7107299" y="4886195"/>
                </a:cubicBezTo>
                <a:cubicBezTo>
                  <a:pt x="7107152" y="4886980"/>
                  <a:pt x="7108112" y="4887886"/>
                  <a:pt x="7108629" y="4888731"/>
                </a:cubicBezTo>
                <a:cubicBezTo>
                  <a:pt x="7108960" y="4887222"/>
                  <a:pt x="7109293" y="4885713"/>
                  <a:pt x="7109625" y="4884203"/>
                </a:cubicBezTo>
                <a:close/>
                <a:moveTo>
                  <a:pt x="42869" y="4869233"/>
                </a:moveTo>
                <a:lnTo>
                  <a:pt x="40875" y="4870078"/>
                </a:lnTo>
                <a:lnTo>
                  <a:pt x="43090" y="4870682"/>
                </a:lnTo>
                <a:close/>
                <a:moveTo>
                  <a:pt x="1297085" y="4854079"/>
                </a:moveTo>
                <a:lnTo>
                  <a:pt x="1294058" y="4854321"/>
                </a:lnTo>
                <a:lnTo>
                  <a:pt x="1293282" y="4855831"/>
                </a:lnTo>
                <a:lnTo>
                  <a:pt x="1295275" y="4855046"/>
                </a:lnTo>
                <a:close/>
                <a:moveTo>
                  <a:pt x="8135545" y="4854079"/>
                </a:moveTo>
                <a:lnTo>
                  <a:pt x="8137355" y="4855046"/>
                </a:lnTo>
                <a:lnTo>
                  <a:pt x="8139348" y="4855831"/>
                </a:lnTo>
                <a:lnTo>
                  <a:pt x="8138572" y="4854321"/>
                </a:lnTo>
                <a:close/>
                <a:moveTo>
                  <a:pt x="161724" y="4851484"/>
                </a:moveTo>
                <a:cubicBezTo>
                  <a:pt x="160652" y="4851726"/>
                  <a:pt x="158659" y="4851967"/>
                  <a:pt x="158659" y="4852269"/>
                </a:cubicBezTo>
                <a:cubicBezTo>
                  <a:pt x="158622" y="4853115"/>
                  <a:pt x="159324" y="4854021"/>
                  <a:pt x="159730" y="4854864"/>
                </a:cubicBezTo>
                <a:cubicBezTo>
                  <a:pt x="160689" y="4854563"/>
                  <a:pt x="162314" y="4854382"/>
                  <a:pt x="162462" y="4853960"/>
                </a:cubicBezTo>
                <a:cubicBezTo>
                  <a:pt x="162684" y="4853175"/>
                  <a:pt x="162019" y="4852330"/>
                  <a:pt x="161724" y="4851484"/>
                </a:cubicBezTo>
                <a:close/>
                <a:moveTo>
                  <a:pt x="4248384" y="4841825"/>
                </a:moveTo>
                <a:cubicBezTo>
                  <a:pt x="4251005" y="4848827"/>
                  <a:pt x="4254439" y="4854200"/>
                  <a:pt x="4254808" y="4859755"/>
                </a:cubicBezTo>
                <a:cubicBezTo>
                  <a:pt x="4255805" y="4874726"/>
                  <a:pt x="4255842" y="4889758"/>
                  <a:pt x="4255251" y="4904730"/>
                </a:cubicBezTo>
                <a:cubicBezTo>
                  <a:pt x="4255177" y="4906542"/>
                  <a:pt x="4249011" y="4909500"/>
                  <a:pt x="4245430" y="4909621"/>
                </a:cubicBezTo>
                <a:cubicBezTo>
                  <a:pt x="4242218" y="4909801"/>
                  <a:pt x="4236164" y="4907206"/>
                  <a:pt x="4235684" y="4905273"/>
                </a:cubicBezTo>
                <a:cubicBezTo>
                  <a:pt x="4230663" y="4886257"/>
                  <a:pt x="4229371" y="4867181"/>
                  <a:pt x="4236791" y="4848345"/>
                </a:cubicBezTo>
                <a:cubicBezTo>
                  <a:pt x="4237640" y="4846172"/>
                  <a:pt x="4242883" y="4844783"/>
                  <a:pt x="4248384" y="4841825"/>
                </a:cubicBezTo>
                <a:close/>
                <a:moveTo>
                  <a:pt x="5184246" y="4841825"/>
                </a:moveTo>
                <a:cubicBezTo>
                  <a:pt x="5189747" y="4844783"/>
                  <a:pt x="5194990" y="4846172"/>
                  <a:pt x="5195839" y="4848345"/>
                </a:cubicBezTo>
                <a:cubicBezTo>
                  <a:pt x="5203259" y="4867181"/>
                  <a:pt x="5201967" y="4886257"/>
                  <a:pt x="5196946" y="4905273"/>
                </a:cubicBezTo>
                <a:cubicBezTo>
                  <a:pt x="5196466" y="4907206"/>
                  <a:pt x="5190412" y="4909801"/>
                  <a:pt x="5187200" y="4909621"/>
                </a:cubicBezTo>
                <a:cubicBezTo>
                  <a:pt x="5183619" y="4909500"/>
                  <a:pt x="5177453" y="4906542"/>
                  <a:pt x="5177379" y="4904730"/>
                </a:cubicBezTo>
                <a:cubicBezTo>
                  <a:pt x="5176788" y="4889758"/>
                  <a:pt x="5176825" y="4874726"/>
                  <a:pt x="5177822" y="4859755"/>
                </a:cubicBezTo>
                <a:cubicBezTo>
                  <a:pt x="5178191" y="4854200"/>
                  <a:pt x="5181625" y="4848827"/>
                  <a:pt x="5184246" y="4841825"/>
                </a:cubicBezTo>
                <a:close/>
                <a:moveTo>
                  <a:pt x="335658" y="4838383"/>
                </a:moveTo>
                <a:cubicBezTo>
                  <a:pt x="334365" y="4838444"/>
                  <a:pt x="333110" y="4838926"/>
                  <a:pt x="331855" y="4839229"/>
                </a:cubicBezTo>
                <a:cubicBezTo>
                  <a:pt x="333257" y="4840193"/>
                  <a:pt x="334698" y="4841220"/>
                  <a:pt x="336101" y="4842187"/>
                </a:cubicBezTo>
                <a:lnTo>
                  <a:pt x="336137" y="4842247"/>
                </a:lnTo>
                <a:cubicBezTo>
                  <a:pt x="337282" y="4841099"/>
                  <a:pt x="338427" y="4839953"/>
                  <a:pt x="339571" y="4838805"/>
                </a:cubicBezTo>
                <a:cubicBezTo>
                  <a:pt x="338279" y="4838625"/>
                  <a:pt x="336950" y="4838323"/>
                  <a:pt x="335658" y="4838383"/>
                </a:cubicBezTo>
                <a:close/>
                <a:moveTo>
                  <a:pt x="9096972" y="4838383"/>
                </a:moveTo>
                <a:cubicBezTo>
                  <a:pt x="9095680" y="4838323"/>
                  <a:pt x="9094351" y="4838625"/>
                  <a:pt x="9093059" y="4838805"/>
                </a:cubicBezTo>
                <a:cubicBezTo>
                  <a:pt x="9094203" y="4839953"/>
                  <a:pt x="9095348" y="4841099"/>
                  <a:pt x="9096493" y="4842247"/>
                </a:cubicBezTo>
                <a:lnTo>
                  <a:pt x="9096529" y="4842187"/>
                </a:lnTo>
                <a:cubicBezTo>
                  <a:pt x="9097932" y="4841220"/>
                  <a:pt x="9099373" y="4840193"/>
                  <a:pt x="9100775" y="4839229"/>
                </a:cubicBezTo>
                <a:cubicBezTo>
                  <a:pt x="9099520" y="4838926"/>
                  <a:pt x="9098265" y="4838444"/>
                  <a:pt x="9096972" y="4838383"/>
                </a:cubicBezTo>
                <a:close/>
                <a:moveTo>
                  <a:pt x="1340953" y="4829569"/>
                </a:moveTo>
                <a:cubicBezTo>
                  <a:pt x="1339034" y="4829690"/>
                  <a:pt x="1337076" y="4829751"/>
                  <a:pt x="1335159" y="4829872"/>
                </a:cubicBezTo>
                <a:cubicBezTo>
                  <a:pt x="1335600" y="4831622"/>
                  <a:pt x="1336044" y="4833433"/>
                  <a:pt x="1336486" y="4835183"/>
                </a:cubicBezTo>
                <a:cubicBezTo>
                  <a:pt x="1337558" y="4835123"/>
                  <a:pt x="1339477" y="4835183"/>
                  <a:pt x="1339551" y="4834943"/>
                </a:cubicBezTo>
                <a:cubicBezTo>
                  <a:pt x="1340216" y="4833191"/>
                  <a:pt x="1340548" y="4831381"/>
                  <a:pt x="1340953" y="4829569"/>
                </a:cubicBezTo>
                <a:close/>
                <a:moveTo>
                  <a:pt x="8091677" y="4829569"/>
                </a:moveTo>
                <a:cubicBezTo>
                  <a:pt x="8092082" y="4831381"/>
                  <a:pt x="8092414" y="4833191"/>
                  <a:pt x="8093079" y="4834943"/>
                </a:cubicBezTo>
                <a:cubicBezTo>
                  <a:pt x="8093153" y="4835183"/>
                  <a:pt x="8095072" y="4835123"/>
                  <a:pt x="8096144" y="4835183"/>
                </a:cubicBezTo>
                <a:cubicBezTo>
                  <a:pt x="8096586" y="4833433"/>
                  <a:pt x="8097030" y="4831622"/>
                  <a:pt x="8097471" y="4829872"/>
                </a:cubicBezTo>
                <a:cubicBezTo>
                  <a:pt x="8095554" y="4829751"/>
                  <a:pt x="8093596" y="4829690"/>
                  <a:pt x="8091677" y="4829569"/>
                </a:cubicBezTo>
                <a:close/>
                <a:moveTo>
                  <a:pt x="170789" y="4826189"/>
                </a:moveTo>
                <a:lnTo>
                  <a:pt x="170753" y="4826250"/>
                </a:lnTo>
                <a:cubicBezTo>
                  <a:pt x="166655" y="4830174"/>
                  <a:pt x="163775" y="4832166"/>
                  <a:pt x="162336" y="4834581"/>
                </a:cubicBezTo>
                <a:cubicBezTo>
                  <a:pt x="161597" y="4835788"/>
                  <a:pt x="163480" y="4837719"/>
                  <a:pt x="164182" y="4839289"/>
                </a:cubicBezTo>
                <a:cubicBezTo>
                  <a:pt x="166397" y="4838264"/>
                  <a:pt x="169940" y="4837539"/>
                  <a:pt x="170495" y="4836210"/>
                </a:cubicBezTo>
                <a:cubicBezTo>
                  <a:pt x="171528" y="4833736"/>
                  <a:pt x="170789" y="4830958"/>
                  <a:pt x="170789" y="4826189"/>
                </a:cubicBezTo>
                <a:close/>
                <a:moveTo>
                  <a:pt x="1943458" y="4805844"/>
                </a:moveTo>
                <a:cubicBezTo>
                  <a:pt x="1942572" y="4807535"/>
                  <a:pt x="1941684" y="4809224"/>
                  <a:pt x="1940836" y="4810915"/>
                </a:cubicBezTo>
                <a:lnTo>
                  <a:pt x="1940799" y="4810915"/>
                </a:lnTo>
                <a:cubicBezTo>
                  <a:pt x="1941317" y="4811760"/>
                  <a:pt x="1941833" y="4812545"/>
                  <a:pt x="1942385" y="4813391"/>
                </a:cubicBezTo>
                <a:cubicBezTo>
                  <a:pt x="1943715" y="4812364"/>
                  <a:pt x="1946115" y="4811337"/>
                  <a:pt x="1946152" y="4810251"/>
                </a:cubicBezTo>
                <a:cubicBezTo>
                  <a:pt x="1946189" y="4808802"/>
                  <a:pt x="1944452" y="4807353"/>
                  <a:pt x="1943458" y="4805844"/>
                </a:cubicBezTo>
                <a:close/>
                <a:moveTo>
                  <a:pt x="7489172" y="4805844"/>
                </a:moveTo>
                <a:cubicBezTo>
                  <a:pt x="7488178" y="4807353"/>
                  <a:pt x="7486441" y="4808802"/>
                  <a:pt x="7486478" y="4810251"/>
                </a:cubicBezTo>
                <a:cubicBezTo>
                  <a:pt x="7486515" y="4811337"/>
                  <a:pt x="7488915" y="4812364"/>
                  <a:pt x="7490245" y="4813391"/>
                </a:cubicBezTo>
                <a:cubicBezTo>
                  <a:pt x="7490797" y="4812545"/>
                  <a:pt x="7491313" y="4811760"/>
                  <a:pt x="7491831" y="4810915"/>
                </a:cubicBezTo>
                <a:lnTo>
                  <a:pt x="7491794" y="4810915"/>
                </a:lnTo>
                <a:cubicBezTo>
                  <a:pt x="7490946" y="4809224"/>
                  <a:pt x="7490058" y="4807535"/>
                  <a:pt x="7489172" y="4805844"/>
                </a:cubicBezTo>
                <a:close/>
                <a:moveTo>
                  <a:pt x="3360195" y="4800407"/>
                </a:moveTo>
                <a:lnTo>
                  <a:pt x="3359826" y="4800410"/>
                </a:lnTo>
                <a:lnTo>
                  <a:pt x="3360195" y="4800410"/>
                </a:lnTo>
                <a:close/>
                <a:moveTo>
                  <a:pt x="6072435" y="4800407"/>
                </a:moveTo>
                <a:lnTo>
                  <a:pt x="6072435" y="4800410"/>
                </a:lnTo>
                <a:lnTo>
                  <a:pt x="6072804" y="4800410"/>
                </a:lnTo>
                <a:close/>
                <a:moveTo>
                  <a:pt x="3360195" y="4800350"/>
                </a:moveTo>
                <a:lnTo>
                  <a:pt x="3360195" y="4800407"/>
                </a:lnTo>
                <a:lnTo>
                  <a:pt x="3362595" y="4800379"/>
                </a:lnTo>
                <a:close/>
                <a:moveTo>
                  <a:pt x="6072435" y="4800350"/>
                </a:moveTo>
                <a:lnTo>
                  <a:pt x="6070035" y="4800379"/>
                </a:lnTo>
                <a:lnTo>
                  <a:pt x="6072435" y="4800407"/>
                </a:lnTo>
                <a:close/>
                <a:moveTo>
                  <a:pt x="3370288" y="4800122"/>
                </a:moveTo>
                <a:lnTo>
                  <a:pt x="3370191" y="4800294"/>
                </a:lnTo>
                <a:lnTo>
                  <a:pt x="3362595" y="4800379"/>
                </a:lnTo>
                <a:lnTo>
                  <a:pt x="3370054" y="4800471"/>
                </a:lnTo>
                <a:lnTo>
                  <a:pt x="3370089" y="4800471"/>
                </a:lnTo>
                <a:lnTo>
                  <a:pt x="3370090" y="4800471"/>
                </a:lnTo>
                <a:lnTo>
                  <a:pt x="3370569" y="4800289"/>
                </a:lnTo>
                <a:lnTo>
                  <a:pt x="3370532" y="4800291"/>
                </a:lnTo>
                <a:lnTo>
                  <a:pt x="3370533" y="4800289"/>
                </a:lnTo>
                <a:close/>
                <a:moveTo>
                  <a:pt x="6062342" y="4800122"/>
                </a:moveTo>
                <a:lnTo>
                  <a:pt x="6062097" y="4800289"/>
                </a:lnTo>
                <a:lnTo>
                  <a:pt x="6062098" y="4800291"/>
                </a:lnTo>
                <a:lnTo>
                  <a:pt x="6062061" y="4800289"/>
                </a:lnTo>
                <a:lnTo>
                  <a:pt x="6062540" y="4800471"/>
                </a:lnTo>
                <a:lnTo>
                  <a:pt x="6062541" y="4800471"/>
                </a:lnTo>
                <a:lnTo>
                  <a:pt x="6062576" y="4800471"/>
                </a:lnTo>
                <a:lnTo>
                  <a:pt x="6070035" y="4800379"/>
                </a:lnTo>
                <a:lnTo>
                  <a:pt x="6062439" y="4800294"/>
                </a:lnTo>
                <a:close/>
                <a:moveTo>
                  <a:pt x="543919" y="4794703"/>
                </a:moveTo>
                <a:lnTo>
                  <a:pt x="536419" y="4799988"/>
                </a:lnTo>
                <a:cubicBezTo>
                  <a:pt x="530549" y="4814718"/>
                  <a:pt x="523201" y="4828724"/>
                  <a:pt x="508989" y="4841039"/>
                </a:cubicBezTo>
                <a:cubicBezTo>
                  <a:pt x="504669" y="4844783"/>
                  <a:pt x="502713" y="4850336"/>
                  <a:pt x="501937" y="4855226"/>
                </a:cubicBezTo>
                <a:cubicBezTo>
                  <a:pt x="500645" y="4863436"/>
                  <a:pt x="496732" y="4869897"/>
                  <a:pt x="489608" y="4877080"/>
                </a:cubicBezTo>
                <a:cubicBezTo>
                  <a:pt x="478680" y="4888128"/>
                  <a:pt x="478309" y="4901711"/>
                  <a:pt x="490677" y="4913786"/>
                </a:cubicBezTo>
                <a:cubicBezTo>
                  <a:pt x="491342" y="4914450"/>
                  <a:pt x="493224" y="4914510"/>
                  <a:pt x="492855" y="4914389"/>
                </a:cubicBezTo>
                <a:cubicBezTo>
                  <a:pt x="504152" y="4894647"/>
                  <a:pt x="516779" y="4875210"/>
                  <a:pt x="526266" y="4855106"/>
                </a:cubicBezTo>
                <a:cubicBezTo>
                  <a:pt x="530993" y="4845086"/>
                  <a:pt x="536954" y="4835154"/>
                  <a:pt x="540979" y="4824960"/>
                </a:cubicBezTo>
                <a:close/>
                <a:moveTo>
                  <a:pt x="8888711" y="4794703"/>
                </a:moveTo>
                <a:lnTo>
                  <a:pt x="8891651" y="4824960"/>
                </a:lnTo>
                <a:cubicBezTo>
                  <a:pt x="8895676" y="4835154"/>
                  <a:pt x="8901637" y="4845086"/>
                  <a:pt x="8906364" y="4855106"/>
                </a:cubicBezTo>
                <a:cubicBezTo>
                  <a:pt x="8915851" y="4875210"/>
                  <a:pt x="8928478" y="4894647"/>
                  <a:pt x="8939775" y="4914389"/>
                </a:cubicBezTo>
                <a:cubicBezTo>
                  <a:pt x="8939406" y="4914510"/>
                  <a:pt x="8941288" y="4914450"/>
                  <a:pt x="8941953" y="4913786"/>
                </a:cubicBezTo>
                <a:cubicBezTo>
                  <a:pt x="8954321" y="4901711"/>
                  <a:pt x="8953950" y="4888128"/>
                  <a:pt x="8943022" y="4877080"/>
                </a:cubicBezTo>
                <a:cubicBezTo>
                  <a:pt x="8935898" y="4869897"/>
                  <a:pt x="8931985" y="4863436"/>
                  <a:pt x="8930693" y="4855226"/>
                </a:cubicBezTo>
                <a:cubicBezTo>
                  <a:pt x="8929917" y="4850336"/>
                  <a:pt x="8927961" y="4844783"/>
                  <a:pt x="8923641" y="4841039"/>
                </a:cubicBezTo>
                <a:cubicBezTo>
                  <a:pt x="8909429" y="4828724"/>
                  <a:pt x="8902081" y="4814718"/>
                  <a:pt x="8896211" y="4799988"/>
                </a:cubicBezTo>
                <a:close/>
                <a:moveTo>
                  <a:pt x="545286" y="4792202"/>
                </a:moveTo>
                <a:lnTo>
                  <a:pt x="544170" y="4793284"/>
                </a:lnTo>
                <a:lnTo>
                  <a:pt x="544062" y="4793227"/>
                </a:lnTo>
                <a:lnTo>
                  <a:pt x="543919" y="4794703"/>
                </a:lnTo>
                <a:lnTo>
                  <a:pt x="545111" y="4793863"/>
                </a:lnTo>
                <a:lnTo>
                  <a:pt x="545286" y="4793951"/>
                </a:lnTo>
                <a:cubicBezTo>
                  <a:pt x="545286" y="4793348"/>
                  <a:pt x="545323" y="4792805"/>
                  <a:pt x="545286" y="4792202"/>
                </a:cubicBezTo>
                <a:close/>
                <a:moveTo>
                  <a:pt x="8887344" y="4792202"/>
                </a:moveTo>
                <a:cubicBezTo>
                  <a:pt x="8887307" y="4792805"/>
                  <a:pt x="8887344" y="4793348"/>
                  <a:pt x="8887344" y="4793951"/>
                </a:cubicBezTo>
                <a:lnTo>
                  <a:pt x="8887519" y="4793863"/>
                </a:lnTo>
                <a:lnTo>
                  <a:pt x="8888711" y="4794703"/>
                </a:lnTo>
                <a:lnTo>
                  <a:pt x="8888568" y="4793227"/>
                </a:lnTo>
                <a:lnTo>
                  <a:pt x="8888460" y="4793284"/>
                </a:lnTo>
                <a:close/>
                <a:moveTo>
                  <a:pt x="2266609" y="4783448"/>
                </a:moveTo>
                <a:cubicBezTo>
                  <a:pt x="2275063" y="4802343"/>
                  <a:pt x="2277059" y="4818945"/>
                  <a:pt x="2283818" y="4835546"/>
                </a:cubicBezTo>
                <a:cubicBezTo>
                  <a:pt x="2290722" y="4852449"/>
                  <a:pt x="2280308" y="4869354"/>
                  <a:pt x="2270818" y="4885351"/>
                </a:cubicBezTo>
                <a:cubicBezTo>
                  <a:pt x="2269601" y="4887403"/>
                  <a:pt x="2263987" y="4888793"/>
                  <a:pt x="2260038" y="4889397"/>
                </a:cubicBezTo>
                <a:cubicBezTo>
                  <a:pt x="2258229" y="4889637"/>
                  <a:pt x="2254165" y="4887403"/>
                  <a:pt x="2253540" y="4885896"/>
                </a:cubicBezTo>
                <a:cubicBezTo>
                  <a:pt x="2251584" y="4881126"/>
                  <a:pt x="2250255" y="4876174"/>
                  <a:pt x="2249701" y="4871285"/>
                </a:cubicBezTo>
                <a:cubicBezTo>
                  <a:pt x="2248557" y="4861204"/>
                  <a:pt x="2251363" y="4850336"/>
                  <a:pt x="2246601" y="4841222"/>
                </a:cubicBezTo>
                <a:cubicBezTo>
                  <a:pt x="2238367" y="4825404"/>
                  <a:pt x="2244459" y="4811217"/>
                  <a:pt x="2251436" y="4796909"/>
                </a:cubicBezTo>
                <a:cubicBezTo>
                  <a:pt x="2253907" y="4791839"/>
                  <a:pt x="2261403" y="4787855"/>
                  <a:pt x="2266609" y="4783448"/>
                </a:cubicBezTo>
                <a:close/>
                <a:moveTo>
                  <a:pt x="7166021" y="4783448"/>
                </a:moveTo>
                <a:cubicBezTo>
                  <a:pt x="7171227" y="4787855"/>
                  <a:pt x="7178723" y="4791839"/>
                  <a:pt x="7181194" y="4796909"/>
                </a:cubicBezTo>
                <a:cubicBezTo>
                  <a:pt x="7188171" y="4811217"/>
                  <a:pt x="7194263" y="4825404"/>
                  <a:pt x="7186029" y="4841222"/>
                </a:cubicBezTo>
                <a:cubicBezTo>
                  <a:pt x="7181267" y="4850336"/>
                  <a:pt x="7184073" y="4861204"/>
                  <a:pt x="7182929" y="4871285"/>
                </a:cubicBezTo>
                <a:cubicBezTo>
                  <a:pt x="7182375" y="4876174"/>
                  <a:pt x="7181046" y="4881126"/>
                  <a:pt x="7179090" y="4885896"/>
                </a:cubicBezTo>
                <a:cubicBezTo>
                  <a:pt x="7178465" y="4887403"/>
                  <a:pt x="7174401" y="4889637"/>
                  <a:pt x="7172592" y="4889397"/>
                </a:cubicBezTo>
                <a:cubicBezTo>
                  <a:pt x="7168643" y="4888793"/>
                  <a:pt x="7163029" y="4887403"/>
                  <a:pt x="7161812" y="4885351"/>
                </a:cubicBezTo>
                <a:cubicBezTo>
                  <a:pt x="7152322" y="4869354"/>
                  <a:pt x="7141908" y="4852449"/>
                  <a:pt x="7148812" y="4835546"/>
                </a:cubicBezTo>
                <a:cubicBezTo>
                  <a:pt x="7155571" y="4818945"/>
                  <a:pt x="7157567" y="4802343"/>
                  <a:pt x="7166021" y="4783448"/>
                </a:cubicBezTo>
                <a:close/>
                <a:moveTo>
                  <a:pt x="1170200" y="4782060"/>
                </a:moveTo>
                <a:lnTo>
                  <a:pt x="1169129" y="4782663"/>
                </a:lnTo>
                <a:cubicBezTo>
                  <a:pt x="1169647" y="4782542"/>
                  <a:pt x="1170239" y="4782482"/>
                  <a:pt x="1170828" y="4782421"/>
                </a:cubicBezTo>
                <a:cubicBezTo>
                  <a:pt x="1170644" y="4782300"/>
                  <a:pt x="1170421" y="4782179"/>
                  <a:pt x="1170200" y="4782060"/>
                </a:cubicBezTo>
                <a:close/>
                <a:moveTo>
                  <a:pt x="8262430" y="4782060"/>
                </a:moveTo>
                <a:cubicBezTo>
                  <a:pt x="8262209" y="4782179"/>
                  <a:pt x="8261986" y="4782300"/>
                  <a:pt x="8261802" y="4782421"/>
                </a:cubicBezTo>
                <a:cubicBezTo>
                  <a:pt x="8262391" y="4782482"/>
                  <a:pt x="8262983" y="4782542"/>
                  <a:pt x="8263501" y="4782663"/>
                </a:cubicBezTo>
                <a:close/>
                <a:moveTo>
                  <a:pt x="3786752" y="4781576"/>
                </a:moveTo>
                <a:lnTo>
                  <a:pt x="3785337" y="4781883"/>
                </a:lnTo>
                <a:lnTo>
                  <a:pt x="3788013" y="4782644"/>
                </a:lnTo>
                <a:lnTo>
                  <a:pt x="3788119" y="4782724"/>
                </a:lnTo>
                <a:cubicBezTo>
                  <a:pt x="3788119" y="4782724"/>
                  <a:pt x="3788193" y="4782663"/>
                  <a:pt x="3788230" y="4782663"/>
                </a:cubicBezTo>
                <a:lnTo>
                  <a:pt x="3787486" y="4782178"/>
                </a:lnTo>
                <a:close/>
                <a:moveTo>
                  <a:pt x="5645878" y="4781576"/>
                </a:moveTo>
                <a:lnTo>
                  <a:pt x="5645144" y="4782178"/>
                </a:lnTo>
                <a:lnTo>
                  <a:pt x="5644400" y="4782663"/>
                </a:lnTo>
                <a:cubicBezTo>
                  <a:pt x="5644437" y="4782663"/>
                  <a:pt x="5644511" y="4782724"/>
                  <a:pt x="5644511" y="4782724"/>
                </a:cubicBezTo>
                <a:lnTo>
                  <a:pt x="5644617" y="4782644"/>
                </a:lnTo>
                <a:lnTo>
                  <a:pt x="5647293" y="4781883"/>
                </a:lnTo>
                <a:close/>
                <a:moveTo>
                  <a:pt x="1929446" y="4781334"/>
                </a:moveTo>
                <a:lnTo>
                  <a:pt x="1928671" y="4782783"/>
                </a:lnTo>
                <a:lnTo>
                  <a:pt x="1930481" y="4782058"/>
                </a:lnTo>
                <a:close/>
                <a:moveTo>
                  <a:pt x="7503184" y="4781334"/>
                </a:moveTo>
                <a:lnTo>
                  <a:pt x="7502149" y="4782058"/>
                </a:lnTo>
                <a:lnTo>
                  <a:pt x="7503959" y="4782783"/>
                </a:lnTo>
                <a:close/>
                <a:moveTo>
                  <a:pt x="1169088" y="4781293"/>
                </a:moveTo>
                <a:lnTo>
                  <a:pt x="1169110" y="4782480"/>
                </a:lnTo>
                <a:lnTo>
                  <a:pt x="1170180" y="4781877"/>
                </a:lnTo>
                <a:close/>
                <a:moveTo>
                  <a:pt x="8263542" y="4781293"/>
                </a:moveTo>
                <a:lnTo>
                  <a:pt x="8262450" y="4781877"/>
                </a:lnTo>
                <a:lnTo>
                  <a:pt x="8263520" y="4782480"/>
                </a:lnTo>
                <a:close/>
                <a:moveTo>
                  <a:pt x="1930924" y="4780565"/>
                </a:moveTo>
                <a:lnTo>
                  <a:pt x="1929448" y="4781334"/>
                </a:lnTo>
                <a:lnTo>
                  <a:pt x="1929485" y="4781334"/>
                </a:lnTo>
                <a:lnTo>
                  <a:pt x="1930520" y="4781998"/>
                </a:lnTo>
                <a:close/>
                <a:moveTo>
                  <a:pt x="7501706" y="4780565"/>
                </a:moveTo>
                <a:lnTo>
                  <a:pt x="7502110" y="4781998"/>
                </a:lnTo>
                <a:lnTo>
                  <a:pt x="7503145" y="4781334"/>
                </a:lnTo>
                <a:lnTo>
                  <a:pt x="7503182" y="4781334"/>
                </a:lnTo>
                <a:close/>
                <a:moveTo>
                  <a:pt x="1025157" y="4779522"/>
                </a:moveTo>
                <a:lnTo>
                  <a:pt x="1023484" y="4780307"/>
                </a:lnTo>
                <a:lnTo>
                  <a:pt x="1023477" y="4780318"/>
                </a:lnTo>
                <a:lnTo>
                  <a:pt x="1023457" y="4780307"/>
                </a:lnTo>
                <a:lnTo>
                  <a:pt x="1023460" y="4780348"/>
                </a:lnTo>
                <a:lnTo>
                  <a:pt x="1023448" y="4780368"/>
                </a:lnTo>
                <a:lnTo>
                  <a:pt x="1023461" y="4780376"/>
                </a:lnTo>
                <a:lnTo>
                  <a:pt x="1023533" y="4782783"/>
                </a:lnTo>
                <a:lnTo>
                  <a:pt x="1024582" y="4781064"/>
                </a:lnTo>
                <a:lnTo>
                  <a:pt x="1024629" y="4781092"/>
                </a:lnTo>
                <a:close/>
                <a:moveTo>
                  <a:pt x="8407473" y="4779522"/>
                </a:moveTo>
                <a:lnTo>
                  <a:pt x="8408001" y="4781092"/>
                </a:lnTo>
                <a:lnTo>
                  <a:pt x="8408048" y="4781064"/>
                </a:lnTo>
                <a:lnTo>
                  <a:pt x="8409097" y="4782783"/>
                </a:lnTo>
                <a:lnTo>
                  <a:pt x="8409169" y="4780376"/>
                </a:lnTo>
                <a:lnTo>
                  <a:pt x="8409182" y="4780368"/>
                </a:lnTo>
                <a:lnTo>
                  <a:pt x="8409170" y="4780348"/>
                </a:lnTo>
                <a:lnTo>
                  <a:pt x="8409173" y="4780307"/>
                </a:lnTo>
                <a:lnTo>
                  <a:pt x="8409153" y="4780318"/>
                </a:lnTo>
                <a:lnTo>
                  <a:pt x="8409146" y="4780307"/>
                </a:lnTo>
                <a:close/>
                <a:moveTo>
                  <a:pt x="1933619" y="4779161"/>
                </a:moveTo>
                <a:cubicBezTo>
                  <a:pt x="1932772" y="4779342"/>
                  <a:pt x="1931478" y="4779282"/>
                  <a:pt x="1931184" y="4779643"/>
                </a:cubicBezTo>
                <a:lnTo>
                  <a:pt x="1930924" y="4780565"/>
                </a:lnTo>
                <a:close/>
                <a:moveTo>
                  <a:pt x="7499011" y="4779161"/>
                </a:moveTo>
                <a:lnTo>
                  <a:pt x="7501706" y="4780565"/>
                </a:lnTo>
                <a:lnTo>
                  <a:pt x="7501446" y="4779643"/>
                </a:lnTo>
                <a:cubicBezTo>
                  <a:pt x="7501152" y="4779282"/>
                  <a:pt x="7499858" y="4779342"/>
                  <a:pt x="7499011" y="4779161"/>
                </a:cubicBezTo>
                <a:close/>
                <a:moveTo>
                  <a:pt x="1391792" y="4777833"/>
                </a:moveTo>
                <a:lnTo>
                  <a:pt x="1392128" y="4779524"/>
                </a:lnTo>
                <a:lnTo>
                  <a:pt x="1389431" y="4778920"/>
                </a:lnTo>
                <a:close/>
                <a:moveTo>
                  <a:pt x="8040838" y="4777833"/>
                </a:moveTo>
                <a:lnTo>
                  <a:pt x="8043199" y="4778920"/>
                </a:lnTo>
                <a:lnTo>
                  <a:pt x="8040502" y="4779524"/>
                </a:lnTo>
                <a:close/>
                <a:moveTo>
                  <a:pt x="3384488" y="4775236"/>
                </a:moveTo>
                <a:cubicBezTo>
                  <a:pt x="3367505" y="4776867"/>
                  <a:pt x="3365733" y="4786042"/>
                  <a:pt x="3361044" y="4793467"/>
                </a:cubicBezTo>
                <a:lnTo>
                  <a:pt x="3361037" y="4793466"/>
                </a:lnTo>
                <a:lnTo>
                  <a:pt x="3361044" y="4793408"/>
                </a:lnTo>
                <a:lnTo>
                  <a:pt x="3360085" y="4793106"/>
                </a:lnTo>
                <a:cubicBezTo>
                  <a:pt x="3359974" y="4795521"/>
                  <a:pt x="3359900" y="4797936"/>
                  <a:pt x="3359789" y="4800289"/>
                </a:cubicBezTo>
                <a:lnTo>
                  <a:pt x="3360158" y="4800289"/>
                </a:lnTo>
                <a:lnTo>
                  <a:pt x="3360995" y="4793788"/>
                </a:lnTo>
                <a:lnTo>
                  <a:pt x="3370288" y="4800122"/>
                </a:lnTo>
                <a:close/>
                <a:moveTo>
                  <a:pt x="6048142" y="4775236"/>
                </a:moveTo>
                <a:lnTo>
                  <a:pt x="6062342" y="4800122"/>
                </a:lnTo>
                <a:lnTo>
                  <a:pt x="6071635" y="4793788"/>
                </a:lnTo>
                <a:lnTo>
                  <a:pt x="6072472" y="4800289"/>
                </a:lnTo>
                <a:lnTo>
                  <a:pt x="6072841" y="4800289"/>
                </a:lnTo>
                <a:cubicBezTo>
                  <a:pt x="6072730" y="4797936"/>
                  <a:pt x="6072656" y="4795521"/>
                  <a:pt x="6072545" y="4793106"/>
                </a:cubicBezTo>
                <a:lnTo>
                  <a:pt x="6071586" y="4793408"/>
                </a:lnTo>
                <a:lnTo>
                  <a:pt x="6071593" y="4793466"/>
                </a:lnTo>
                <a:lnTo>
                  <a:pt x="6071586" y="4793467"/>
                </a:lnTo>
                <a:cubicBezTo>
                  <a:pt x="6066897" y="4786042"/>
                  <a:pt x="6065125" y="4776867"/>
                  <a:pt x="6048142" y="4775236"/>
                </a:cubicBezTo>
                <a:close/>
                <a:moveTo>
                  <a:pt x="3019400" y="4770589"/>
                </a:moveTo>
                <a:cubicBezTo>
                  <a:pt x="3021135" y="4770046"/>
                  <a:pt x="3026968" y="4773184"/>
                  <a:pt x="3029110" y="4775478"/>
                </a:cubicBezTo>
                <a:cubicBezTo>
                  <a:pt x="3042179" y="4789183"/>
                  <a:pt x="3032211" y="4799688"/>
                  <a:pt x="3015302" y="4813270"/>
                </a:cubicBezTo>
                <a:cubicBezTo>
                  <a:pt x="3003082" y="4799446"/>
                  <a:pt x="3005777" y="4788580"/>
                  <a:pt x="3008103" y="4778135"/>
                </a:cubicBezTo>
                <a:cubicBezTo>
                  <a:pt x="3008768" y="4775177"/>
                  <a:pt x="3014785" y="4772098"/>
                  <a:pt x="3019400" y="4770589"/>
                </a:cubicBezTo>
                <a:close/>
                <a:moveTo>
                  <a:pt x="6413230" y="4770589"/>
                </a:moveTo>
                <a:cubicBezTo>
                  <a:pt x="6417845" y="4772098"/>
                  <a:pt x="6423862" y="4775177"/>
                  <a:pt x="6424527" y="4778135"/>
                </a:cubicBezTo>
                <a:cubicBezTo>
                  <a:pt x="6426853" y="4788580"/>
                  <a:pt x="6429548" y="4799446"/>
                  <a:pt x="6417328" y="4813270"/>
                </a:cubicBezTo>
                <a:cubicBezTo>
                  <a:pt x="6400419" y="4799688"/>
                  <a:pt x="6390451" y="4789183"/>
                  <a:pt x="6403520" y="4775478"/>
                </a:cubicBezTo>
                <a:cubicBezTo>
                  <a:pt x="6405662" y="4773184"/>
                  <a:pt x="6411495" y="4770046"/>
                  <a:pt x="6413230" y="4770589"/>
                </a:cubicBezTo>
                <a:close/>
                <a:moveTo>
                  <a:pt x="1029761" y="4765819"/>
                </a:moveTo>
                <a:lnTo>
                  <a:pt x="1025157" y="4779522"/>
                </a:lnTo>
                <a:lnTo>
                  <a:pt x="1031539" y="4776528"/>
                </a:lnTo>
                <a:cubicBezTo>
                  <a:pt x="1031995" y="4774105"/>
                  <a:pt x="1030813" y="4770528"/>
                  <a:pt x="1029761" y="4765819"/>
                </a:cubicBezTo>
                <a:close/>
                <a:moveTo>
                  <a:pt x="8402869" y="4765819"/>
                </a:moveTo>
                <a:cubicBezTo>
                  <a:pt x="8401817" y="4770528"/>
                  <a:pt x="8400635" y="4774105"/>
                  <a:pt x="8401091" y="4776528"/>
                </a:cubicBezTo>
                <a:lnTo>
                  <a:pt x="8407473" y="4779522"/>
                </a:lnTo>
                <a:close/>
                <a:moveTo>
                  <a:pt x="3698314" y="4764357"/>
                </a:moveTo>
                <a:lnTo>
                  <a:pt x="3728126" y="4781455"/>
                </a:lnTo>
                <a:cubicBezTo>
                  <a:pt x="3739829" y="4782542"/>
                  <a:pt x="3751163" y="4785500"/>
                  <a:pt x="3762866" y="4786768"/>
                </a:cubicBezTo>
                <a:lnTo>
                  <a:pt x="3785337" y="4781883"/>
                </a:lnTo>
                <a:lnTo>
                  <a:pt x="3746880" y="4770950"/>
                </a:lnTo>
                <a:close/>
                <a:moveTo>
                  <a:pt x="5734316" y="4764357"/>
                </a:moveTo>
                <a:lnTo>
                  <a:pt x="5685750" y="4770950"/>
                </a:lnTo>
                <a:lnTo>
                  <a:pt x="5647293" y="4781883"/>
                </a:lnTo>
                <a:lnTo>
                  <a:pt x="5669764" y="4786768"/>
                </a:lnTo>
                <a:cubicBezTo>
                  <a:pt x="5681467" y="4785500"/>
                  <a:pt x="5692801" y="4782542"/>
                  <a:pt x="5704504" y="4781455"/>
                </a:cubicBezTo>
                <a:close/>
                <a:moveTo>
                  <a:pt x="3696339" y="4763224"/>
                </a:moveTo>
                <a:lnTo>
                  <a:pt x="3696302" y="4763285"/>
                </a:lnTo>
                <a:lnTo>
                  <a:pt x="3695305" y="4763948"/>
                </a:lnTo>
                <a:lnTo>
                  <a:pt x="3698314" y="4764357"/>
                </a:lnTo>
                <a:close/>
                <a:moveTo>
                  <a:pt x="5736291" y="4763224"/>
                </a:moveTo>
                <a:lnTo>
                  <a:pt x="5734316" y="4764357"/>
                </a:lnTo>
                <a:lnTo>
                  <a:pt x="5737325" y="4763948"/>
                </a:lnTo>
                <a:lnTo>
                  <a:pt x="5736328" y="4763285"/>
                </a:lnTo>
                <a:close/>
                <a:moveTo>
                  <a:pt x="1324255" y="4762702"/>
                </a:moveTo>
                <a:lnTo>
                  <a:pt x="1322890" y="4763164"/>
                </a:lnTo>
                <a:lnTo>
                  <a:pt x="1324071" y="4763948"/>
                </a:lnTo>
                <a:close/>
                <a:moveTo>
                  <a:pt x="8108375" y="4762702"/>
                </a:moveTo>
                <a:lnTo>
                  <a:pt x="8108559" y="4763948"/>
                </a:lnTo>
                <a:lnTo>
                  <a:pt x="8109740" y="4763164"/>
                </a:lnTo>
                <a:close/>
                <a:moveTo>
                  <a:pt x="1324579" y="4760508"/>
                </a:moveTo>
                <a:lnTo>
                  <a:pt x="1324255" y="4762702"/>
                </a:lnTo>
                <a:lnTo>
                  <a:pt x="1329683" y="4760869"/>
                </a:lnTo>
                <a:cubicBezTo>
                  <a:pt x="1326047" y="4759149"/>
                  <a:pt x="1324929" y="4759510"/>
                  <a:pt x="1324579" y="4760508"/>
                </a:cubicBezTo>
                <a:close/>
                <a:moveTo>
                  <a:pt x="8108051" y="4760508"/>
                </a:moveTo>
                <a:cubicBezTo>
                  <a:pt x="8107701" y="4759510"/>
                  <a:pt x="8106583" y="4759149"/>
                  <a:pt x="8102947" y="4760869"/>
                </a:cubicBezTo>
                <a:lnTo>
                  <a:pt x="8108375" y="4762702"/>
                </a:lnTo>
                <a:close/>
                <a:moveTo>
                  <a:pt x="1160546" y="4757890"/>
                </a:moveTo>
                <a:lnTo>
                  <a:pt x="1156188" y="4774391"/>
                </a:lnTo>
                <a:lnTo>
                  <a:pt x="1169088" y="4781293"/>
                </a:lnTo>
                <a:lnTo>
                  <a:pt x="1168875" y="4768875"/>
                </a:lnTo>
                <a:close/>
                <a:moveTo>
                  <a:pt x="8272084" y="4757890"/>
                </a:moveTo>
                <a:lnTo>
                  <a:pt x="8263755" y="4768875"/>
                </a:lnTo>
                <a:lnTo>
                  <a:pt x="8263542" y="4781293"/>
                </a:lnTo>
                <a:lnTo>
                  <a:pt x="8276442" y="4774391"/>
                </a:lnTo>
                <a:close/>
                <a:moveTo>
                  <a:pt x="1161757" y="4756556"/>
                </a:moveTo>
                <a:lnTo>
                  <a:pt x="1159674" y="4756763"/>
                </a:lnTo>
                <a:lnTo>
                  <a:pt x="1159720" y="4756798"/>
                </a:lnTo>
                <a:lnTo>
                  <a:pt x="1160546" y="4757890"/>
                </a:lnTo>
                <a:lnTo>
                  <a:pt x="1160654" y="4757488"/>
                </a:lnTo>
                <a:lnTo>
                  <a:pt x="1160644" y="4757480"/>
                </a:lnTo>
                <a:close/>
                <a:moveTo>
                  <a:pt x="8270873" y="4756556"/>
                </a:moveTo>
                <a:lnTo>
                  <a:pt x="8271986" y="4757480"/>
                </a:lnTo>
                <a:lnTo>
                  <a:pt x="8271976" y="4757488"/>
                </a:lnTo>
                <a:lnTo>
                  <a:pt x="8272084" y="4757890"/>
                </a:lnTo>
                <a:lnTo>
                  <a:pt x="8272910" y="4756798"/>
                </a:lnTo>
                <a:lnTo>
                  <a:pt x="8272956" y="4756763"/>
                </a:lnTo>
                <a:close/>
                <a:moveTo>
                  <a:pt x="4666901" y="4755013"/>
                </a:moveTo>
                <a:cubicBezTo>
                  <a:pt x="4664640" y="4755663"/>
                  <a:pt x="4662757" y="4757157"/>
                  <a:pt x="4661243" y="4758696"/>
                </a:cubicBezTo>
                <a:cubicBezTo>
                  <a:pt x="4659323" y="4760627"/>
                  <a:pt x="4659693" y="4763646"/>
                  <a:pt x="4659360" y="4766241"/>
                </a:cubicBezTo>
                <a:cubicBezTo>
                  <a:pt x="4659323" y="4766543"/>
                  <a:pt x="4661908" y="4767449"/>
                  <a:pt x="4662535" y="4767207"/>
                </a:cubicBezTo>
                <a:cubicBezTo>
                  <a:pt x="4668110" y="4765034"/>
                  <a:pt x="4673537" y="4762679"/>
                  <a:pt x="4678632" y="4760506"/>
                </a:cubicBezTo>
                <a:cubicBezTo>
                  <a:pt x="4676306" y="4757972"/>
                  <a:pt x="4675826" y="4757005"/>
                  <a:pt x="4674830" y="4756402"/>
                </a:cubicBezTo>
                <a:cubicBezTo>
                  <a:pt x="4671803" y="4754561"/>
                  <a:pt x="4669163" y="4754364"/>
                  <a:pt x="4666901" y="4755013"/>
                </a:cubicBezTo>
                <a:close/>
                <a:moveTo>
                  <a:pt x="4765729" y="4755013"/>
                </a:moveTo>
                <a:cubicBezTo>
                  <a:pt x="4763468" y="4754364"/>
                  <a:pt x="4760828" y="4754561"/>
                  <a:pt x="4757800" y="4756402"/>
                </a:cubicBezTo>
                <a:cubicBezTo>
                  <a:pt x="4756804" y="4757005"/>
                  <a:pt x="4756324" y="4757972"/>
                  <a:pt x="4753998" y="4760506"/>
                </a:cubicBezTo>
                <a:cubicBezTo>
                  <a:pt x="4759093" y="4762679"/>
                  <a:pt x="4764520" y="4765034"/>
                  <a:pt x="4770095" y="4767207"/>
                </a:cubicBezTo>
                <a:cubicBezTo>
                  <a:pt x="4770722" y="4767449"/>
                  <a:pt x="4773307" y="4766543"/>
                  <a:pt x="4773270" y="4766241"/>
                </a:cubicBezTo>
                <a:cubicBezTo>
                  <a:pt x="4772937" y="4763646"/>
                  <a:pt x="4773307" y="4760627"/>
                  <a:pt x="4771387" y="4758696"/>
                </a:cubicBezTo>
                <a:cubicBezTo>
                  <a:pt x="4769874" y="4757157"/>
                  <a:pt x="4767991" y="4755663"/>
                  <a:pt x="4765729" y="4755013"/>
                </a:cubicBezTo>
                <a:close/>
                <a:moveTo>
                  <a:pt x="979576" y="4753287"/>
                </a:moveTo>
                <a:lnTo>
                  <a:pt x="965268" y="4763896"/>
                </a:lnTo>
                <a:cubicBezTo>
                  <a:pt x="962205" y="4768399"/>
                  <a:pt x="960856" y="4773487"/>
                  <a:pt x="960079" y="4778858"/>
                </a:cubicBezTo>
                <a:cubicBezTo>
                  <a:pt x="971671" y="4780912"/>
                  <a:pt x="976543" y="4776625"/>
                  <a:pt x="977910" y="4772157"/>
                </a:cubicBezTo>
                <a:close/>
                <a:moveTo>
                  <a:pt x="8453054" y="4753287"/>
                </a:moveTo>
                <a:lnTo>
                  <a:pt x="8454720" y="4772157"/>
                </a:lnTo>
                <a:cubicBezTo>
                  <a:pt x="8456087" y="4776625"/>
                  <a:pt x="8460959" y="4780912"/>
                  <a:pt x="8472551" y="4778858"/>
                </a:cubicBezTo>
                <a:cubicBezTo>
                  <a:pt x="8471774" y="4773487"/>
                  <a:pt x="8470425" y="4768399"/>
                  <a:pt x="8467362" y="4763896"/>
                </a:cubicBezTo>
                <a:close/>
                <a:moveTo>
                  <a:pt x="979715" y="4751693"/>
                </a:moveTo>
                <a:lnTo>
                  <a:pt x="979576" y="4753287"/>
                </a:lnTo>
                <a:lnTo>
                  <a:pt x="980751" y="4752417"/>
                </a:lnTo>
                <a:lnTo>
                  <a:pt x="980788" y="4752417"/>
                </a:lnTo>
                <a:close/>
                <a:moveTo>
                  <a:pt x="8452915" y="4751693"/>
                </a:moveTo>
                <a:lnTo>
                  <a:pt x="8451842" y="4752417"/>
                </a:lnTo>
                <a:lnTo>
                  <a:pt x="8451879" y="4752417"/>
                </a:lnTo>
                <a:lnTo>
                  <a:pt x="8453054" y="4753287"/>
                </a:lnTo>
                <a:close/>
                <a:moveTo>
                  <a:pt x="979672" y="4751632"/>
                </a:moveTo>
                <a:lnTo>
                  <a:pt x="979672" y="4751693"/>
                </a:lnTo>
                <a:lnTo>
                  <a:pt x="979708" y="4751657"/>
                </a:lnTo>
                <a:close/>
                <a:moveTo>
                  <a:pt x="8452958" y="4751632"/>
                </a:moveTo>
                <a:lnTo>
                  <a:pt x="8452922" y="4751657"/>
                </a:lnTo>
                <a:lnTo>
                  <a:pt x="8452958" y="4751693"/>
                </a:lnTo>
                <a:close/>
                <a:moveTo>
                  <a:pt x="1168131" y="4751271"/>
                </a:moveTo>
                <a:lnTo>
                  <a:pt x="1161757" y="4756556"/>
                </a:lnTo>
                <a:lnTo>
                  <a:pt x="1171785" y="4755557"/>
                </a:lnTo>
                <a:cubicBezTo>
                  <a:pt x="1173300" y="4755194"/>
                  <a:pt x="1173742" y="4752840"/>
                  <a:pt x="1174703" y="4751392"/>
                </a:cubicBezTo>
                <a:cubicBezTo>
                  <a:pt x="1172450" y="4751331"/>
                  <a:pt x="1169350" y="4750546"/>
                  <a:pt x="1168131" y="4751271"/>
                </a:cubicBezTo>
                <a:close/>
                <a:moveTo>
                  <a:pt x="8264499" y="4751271"/>
                </a:moveTo>
                <a:cubicBezTo>
                  <a:pt x="8263280" y="4750546"/>
                  <a:pt x="8260180" y="4751331"/>
                  <a:pt x="8257927" y="4751392"/>
                </a:cubicBezTo>
                <a:cubicBezTo>
                  <a:pt x="8258888" y="4752840"/>
                  <a:pt x="8259330" y="4755194"/>
                  <a:pt x="8260845" y="4755557"/>
                </a:cubicBezTo>
                <a:lnTo>
                  <a:pt x="8270873" y="4756556"/>
                </a:lnTo>
                <a:close/>
                <a:moveTo>
                  <a:pt x="980794" y="4750608"/>
                </a:moveTo>
                <a:lnTo>
                  <a:pt x="979708" y="4751657"/>
                </a:lnTo>
                <a:lnTo>
                  <a:pt x="980743" y="4752356"/>
                </a:lnTo>
                <a:close/>
                <a:moveTo>
                  <a:pt x="8451836" y="4750608"/>
                </a:moveTo>
                <a:lnTo>
                  <a:pt x="8451887" y="4752356"/>
                </a:lnTo>
                <a:lnTo>
                  <a:pt x="8452922" y="4751657"/>
                </a:lnTo>
                <a:close/>
                <a:moveTo>
                  <a:pt x="4341603" y="4748916"/>
                </a:moveTo>
                <a:cubicBezTo>
                  <a:pt x="4350390" y="4748916"/>
                  <a:pt x="4348655" y="4754229"/>
                  <a:pt x="4347658" y="4757610"/>
                </a:cubicBezTo>
                <a:cubicBezTo>
                  <a:pt x="4347067" y="4759542"/>
                  <a:pt x="4342342" y="4760869"/>
                  <a:pt x="4339499" y="4762439"/>
                </a:cubicBezTo>
                <a:cubicBezTo>
                  <a:pt x="4337321" y="4760145"/>
                  <a:pt x="4335106" y="4757851"/>
                  <a:pt x="4332448" y="4755074"/>
                </a:cubicBezTo>
                <a:cubicBezTo>
                  <a:pt x="4335955" y="4752598"/>
                  <a:pt x="4338798" y="4748855"/>
                  <a:pt x="4341603" y="4748916"/>
                </a:cubicBezTo>
                <a:close/>
                <a:moveTo>
                  <a:pt x="5091027" y="4748916"/>
                </a:moveTo>
                <a:cubicBezTo>
                  <a:pt x="5093832" y="4748855"/>
                  <a:pt x="5096675" y="4752598"/>
                  <a:pt x="5100182" y="4755074"/>
                </a:cubicBezTo>
                <a:cubicBezTo>
                  <a:pt x="5097524" y="4757851"/>
                  <a:pt x="5095309" y="4760145"/>
                  <a:pt x="5093131" y="4762439"/>
                </a:cubicBezTo>
                <a:cubicBezTo>
                  <a:pt x="5090288" y="4760869"/>
                  <a:pt x="5085563" y="4759542"/>
                  <a:pt x="5084972" y="4757610"/>
                </a:cubicBezTo>
                <a:cubicBezTo>
                  <a:pt x="5083975" y="4754229"/>
                  <a:pt x="5082240" y="4748916"/>
                  <a:pt x="5091027" y="4748916"/>
                </a:cubicBezTo>
                <a:close/>
                <a:moveTo>
                  <a:pt x="166216" y="4743930"/>
                </a:moveTo>
                <a:lnTo>
                  <a:pt x="165194" y="4745475"/>
                </a:lnTo>
                <a:lnTo>
                  <a:pt x="165342" y="4745560"/>
                </a:lnTo>
                <a:lnTo>
                  <a:pt x="164991" y="4746269"/>
                </a:lnTo>
                <a:lnTo>
                  <a:pt x="166094" y="4745984"/>
                </a:lnTo>
                <a:lnTo>
                  <a:pt x="166154" y="4746018"/>
                </a:lnTo>
                <a:lnTo>
                  <a:pt x="166155" y="4745987"/>
                </a:lnTo>
                <a:lnTo>
                  <a:pt x="166315" y="4746077"/>
                </a:lnTo>
                <a:lnTo>
                  <a:pt x="166204" y="4745956"/>
                </a:lnTo>
                <a:lnTo>
                  <a:pt x="166155" y="4745969"/>
                </a:lnTo>
                <a:close/>
                <a:moveTo>
                  <a:pt x="2033430" y="4740223"/>
                </a:moveTo>
                <a:lnTo>
                  <a:pt x="2033430" y="4742578"/>
                </a:lnTo>
                <a:cubicBezTo>
                  <a:pt x="2033984" y="4742578"/>
                  <a:pt x="2034500" y="4742699"/>
                  <a:pt x="2035016" y="4742699"/>
                </a:cubicBezTo>
                <a:cubicBezTo>
                  <a:pt x="2035127" y="4741914"/>
                  <a:pt x="2035238" y="4741129"/>
                  <a:pt x="2035201" y="4740344"/>
                </a:cubicBezTo>
                <a:cubicBezTo>
                  <a:pt x="2035201" y="4740344"/>
                  <a:pt x="2034057" y="4740223"/>
                  <a:pt x="2033430" y="4740223"/>
                </a:cubicBezTo>
                <a:close/>
                <a:moveTo>
                  <a:pt x="7399200" y="4740223"/>
                </a:moveTo>
                <a:cubicBezTo>
                  <a:pt x="7398573" y="4740223"/>
                  <a:pt x="7397429" y="4740344"/>
                  <a:pt x="7397429" y="4740344"/>
                </a:cubicBezTo>
                <a:cubicBezTo>
                  <a:pt x="7397392" y="4741129"/>
                  <a:pt x="7397503" y="4741914"/>
                  <a:pt x="7397614" y="4742699"/>
                </a:cubicBezTo>
                <a:cubicBezTo>
                  <a:pt x="7398130" y="4742699"/>
                  <a:pt x="7398646" y="4742578"/>
                  <a:pt x="7399200" y="4742578"/>
                </a:cubicBezTo>
                <a:close/>
                <a:moveTo>
                  <a:pt x="132571" y="4739739"/>
                </a:moveTo>
                <a:cubicBezTo>
                  <a:pt x="114997" y="4745052"/>
                  <a:pt x="121051" y="4755436"/>
                  <a:pt x="114480" y="4761774"/>
                </a:cubicBezTo>
                <a:cubicBezTo>
                  <a:pt x="107798" y="4768174"/>
                  <a:pt x="102888" y="4775840"/>
                  <a:pt x="99639" y="4783447"/>
                </a:cubicBezTo>
                <a:cubicBezTo>
                  <a:pt x="91701" y="4801920"/>
                  <a:pt x="85094" y="4820695"/>
                  <a:pt x="78264" y="4839350"/>
                </a:cubicBezTo>
                <a:cubicBezTo>
                  <a:pt x="77230" y="4842187"/>
                  <a:pt x="76418" y="4845627"/>
                  <a:pt x="77710" y="4848284"/>
                </a:cubicBezTo>
                <a:cubicBezTo>
                  <a:pt x="86088" y="4865851"/>
                  <a:pt x="81697" y="4882393"/>
                  <a:pt x="69624" y="4898330"/>
                </a:cubicBezTo>
                <a:cubicBezTo>
                  <a:pt x="63275" y="4906722"/>
                  <a:pt x="64825" y="4914630"/>
                  <a:pt x="75089" y="4920304"/>
                </a:cubicBezTo>
                <a:cubicBezTo>
                  <a:pt x="86125" y="4926401"/>
                  <a:pt x="86274" y="4933405"/>
                  <a:pt x="85720" y="4941977"/>
                </a:cubicBezTo>
                <a:cubicBezTo>
                  <a:pt x="84798" y="4956707"/>
                  <a:pt x="86199" y="4971499"/>
                  <a:pt x="86642" y="4987254"/>
                </a:cubicBezTo>
                <a:cubicBezTo>
                  <a:pt x="95651" y="4983693"/>
                  <a:pt x="102076" y="4981217"/>
                  <a:pt x="110566" y="4977897"/>
                </a:cubicBezTo>
                <a:cubicBezTo>
                  <a:pt x="121347" y="4984175"/>
                  <a:pt x="132423" y="4990636"/>
                  <a:pt x="144311" y="4997577"/>
                </a:cubicBezTo>
                <a:cubicBezTo>
                  <a:pt x="158488" y="4987797"/>
                  <a:pt x="158856" y="4975965"/>
                  <a:pt x="156974" y="4963589"/>
                </a:cubicBezTo>
                <a:cubicBezTo>
                  <a:pt x="155017" y="4950791"/>
                  <a:pt x="143683" y="4938536"/>
                  <a:pt x="152655" y="4925134"/>
                </a:cubicBezTo>
                <a:cubicBezTo>
                  <a:pt x="153171" y="4924349"/>
                  <a:pt x="152913" y="4922658"/>
                  <a:pt x="152101" y="4922237"/>
                </a:cubicBezTo>
                <a:cubicBezTo>
                  <a:pt x="135377" y="4913784"/>
                  <a:pt x="144569" y="4900322"/>
                  <a:pt x="141284" y="4888913"/>
                </a:cubicBezTo>
                <a:cubicBezTo>
                  <a:pt x="118985" y="4892777"/>
                  <a:pt x="125925" y="4906843"/>
                  <a:pt x="115182" y="4914147"/>
                </a:cubicBezTo>
                <a:cubicBezTo>
                  <a:pt x="97313" y="4910041"/>
                  <a:pt x="109976" y="4894466"/>
                  <a:pt x="97128" y="4891146"/>
                </a:cubicBezTo>
                <a:cubicBezTo>
                  <a:pt x="101115" y="4882212"/>
                  <a:pt x="104180" y="4874665"/>
                  <a:pt x="107909" y="4867179"/>
                </a:cubicBezTo>
                <a:cubicBezTo>
                  <a:pt x="111269" y="4860478"/>
                  <a:pt x="117544" y="4860177"/>
                  <a:pt x="135672" y="4866818"/>
                </a:cubicBezTo>
                <a:cubicBezTo>
                  <a:pt x="134269" y="4858426"/>
                  <a:pt x="132866" y="4851242"/>
                  <a:pt x="131905" y="4843997"/>
                </a:cubicBezTo>
                <a:cubicBezTo>
                  <a:pt x="130761" y="4835062"/>
                  <a:pt x="126369" y="4825403"/>
                  <a:pt x="129801" y="4817313"/>
                </a:cubicBezTo>
                <a:lnTo>
                  <a:pt x="164991" y="4746269"/>
                </a:lnTo>
                <a:lnTo>
                  <a:pt x="146244" y="4751089"/>
                </a:lnTo>
                <a:cubicBezTo>
                  <a:pt x="140047" y="4751935"/>
                  <a:pt x="134897" y="4750033"/>
                  <a:pt x="132571" y="4739739"/>
                </a:cubicBezTo>
                <a:close/>
                <a:moveTo>
                  <a:pt x="984905" y="4734902"/>
                </a:moveTo>
                <a:cubicBezTo>
                  <a:pt x="982638" y="4736222"/>
                  <a:pt x="981724" y="4738562"/>
                  <a:pt x="981075" y="4740825"/>
                </a:cubicBezTo>
                <a:lnTo>
                  <a:pt x="980794" y="4750608"/>
                </a:lnTo>
                <a:lnTo>
                  <a:pt x="996844" y="4735090"/>
                </a:lnTo>
                <a:cubicBezTo>
                  <a:pt x="990788" y="4733280"/>
                  <a:pt x="987171" y="4733581"/>
                  <a:pt x="984905" y="4734902"/>
                </a:cubicBezTo>
                <a:close/>
                <a:moveTo>
                  <a:pt x="8447725" y="4734902"/>
                </a:moveTo>
                <a:cubicBezTo>
                  <a:pt x="8445459" y="4733581"/>
                  <a:pt x="8441842" y="4733280"/>
                  <a:pt x="8435786" y="4735090"/>
                </a:cubicBezTo>
                <a:lnTo>
                  <a:pt x="8451836" y="4750608"/>
                </a:lnTo>
                <a:lnTo>
                  <a:pt x="8451555" y="4740825"/>
                </a:lnTo>
                <a:cubicBezTo>
                  <a:pt x="8450906" y="4738562"/>
                  <a:pt x="8449992" y="4736222"/>
                  <a:pt x="8447725" y="4734902"/>
                </a:cubicBezTo>
                <a:close/>
                <a:moveTo>
                  <a:pt x="3039410" y="4733704"/>
                </a:moveTo>
                <a:lnTo>
                  <a:pt x="3039410" y="4741309"/>
                </a:lnTo>
                <a:cubicBezTo>
                  <a:pt x="3035238" y="4740465"/>
                  <a:pt x="3031510" y="4740405"/>
                  <a:pt x="3030808" y="4739378"/>
                </a:cubicBezTo>
                <a:cubicBezTo>
                  <a:pt x="3029959" y="4738110"/>
                  <a:pt x="3030919" y="4735635"/>
                  <a:pt x="3032469" y="4734549"/>
                </a:cubicBezTo>
                <a:cubicBezTo>
                  <a:pt x="3033762" y="4733643"/>
                  <a:pt x="3037011" y="4733944"/>
                  <a:pt x="3039410" y="4733704"/>
                </a:cubicBezTo>
                <a:close/>
                <a:moveTo>
                  <a:pt x="6393220" y="4733704"/>
                </a:moveTo>
                <a:cubicBezTo>
                  <a:pt x="6395619" y="4733944"/>
                  <a:pt x="6398868" y="4733643"/>
                  <a:pt x="6400161" y="4734549"/>
                </a:cubicBezTo>
                <a:cubicBezTo>
                  <a:pt x="6401711" y="4735635"/>
                  <a:pt x="6402671" y="4738110"/>
                  <a:pt x="6401822" y="4739378"/>
                </a:cubicBezTo>
                <a:cubicBezTo>
                  <a:pt x="6401120" y="4740405"/>
                  <a:pt x="6397392" y="4740465"/>
                  <a:pt x="6393220" y="4741309"/>
                </a:cubicBezTo>
                <a:close/>
                <a:moveTo>
                  <a:pt x="166529" y="4733408"/>
                </a:moveTo>
                <a:lnTo>
                  <a:pt x="166216" y="4743930"/>
                </a:lnTo>
                <a:lnTo>
                  <a:pt x="169661" y="4738720"/>
                </a:lnTo>
                <a:close/>
                <a:moveTo>
                  <a:pt x="166597" y="4731107"/>
                </a:moveTo>
                <a:lnTo>
                  <a:pt x="166560" y="4731167"/>
                </a:lnTo>
                <a:lnTo>
                  <a:pt x="165600" y="4731831"/>
                </a:lnTo>
                <a:lnTo>
                  <a:pt x="166529" y="4733408"/>
                </a:lnTo>
                <a:close/>
                <a:moveTo>
                  <a:pt x="453394" y="4730624"/>
                </a:moveTo>
                <a:cubicBezTo>
                  <a:pt x="452028" y="4739378"/>
                  <a:pt x="451917" y="4747467"/>
                  <a:pt x="449186" y="4755074"/>
                </a:cubicBezTo>
                <a:cubicBezTo>
                  <a:pt x="447156" y="4760809"/>
                  <a:pt x="442282" y="4766422"/>
                  <a:pt x="431427" y="4766725"/>
                </a:cubicBezTo>
                <a:cubicBezTo>
                  <a:pt x="424413" y="4766907"/>
                  <a:pt x="421866" y="4759481"/>
                  <a:pt x="426813" y="4751210"/>
                </a:cubicBezTo>
                <a:cubicBezTo>
                  <a:pt x="431687" y="4743060"/>
                  <a:pt x="434308" y="4733522"/>
                  <a:pt x="453394" y="4730624"/>
                </a:cubicBezTo>
                <a:close/>
                <a:moveTo>
                  <a:pt x="8979236" y="4730624"/>
                </a:moveTo>
                <a:cubicBezTo>
                  <a:pt x="8998322" y="4733522"/>
                  <a:pt x="9000943" y="4743060"/>
                  <a:pt x="9005817" y="4751210"/>
                </a:cubicBezTo>
                <a:cubicBezTo>
                  <a:pt x="9010764" y="4759481"/>
                  <a:pt x="9008217" y="4766907"/>
                  <a:pt x="9001203" y="4766725"/>
                </a:cubicBezTo>
                <a:cubicBezTo>
                  <a:pt x="8990348" y="4766422"/>
                  <a:pt x="8985474" y="4760809"/>
                  <a:pt x="8983444" y="4755074"/>
                </a:cubicBezTo>
                <a:cubicBezTo>
                  <a:pt x="8980713" y="4747467"/>
                  <a:pt x="8980602" y="4739378"/>
                  <a:pt x="8979236" y="4730624"/>
                </a:cubicBezTo>
                <a:close/>
                <a:moveTo>
                  <a:pt x="164172" y="4730152"/>
                </a:moveTo>
                <a:lnTo>
                  <a:pt x="165637" y="4731771"/>
                </a:lnTo>
                <a:lnTo>
                  <a:pt x="165637" y="4731710"/>
                </a:lnTo>
                <a:lnTo>
                  <a:pt x="166597" y="4731046"/>
                </a:lnTo>
                <a:close/>
                <a:moveTo>
                  <a:pt x="1123498" y="4727967"/>
                </a:moveTo>
                <a:cubicBezTo>
                  <a:pt x="1125970" y="4729658"/>
                  <a:pt x="1130361" y="4731349"/>
                  <a:pt x="1130399" y="4733040"/>
                </a:cubicBezTo>
                <a:cubicBezTo>
                  <a:pt x="1130437" y="4735695"/>
                  <a:pt x="1127445" y="4738292"/>
                  <a:pt x="1125933" y="4740585"/>
                </a:cubicBezTo>
                <a:cubicBezTo>
                  <a:pt x="1119623" y="4736601"/>
                  <a:pt x="1115673" y="4734549"/>
                  <a:pt x="1115970" y="4734186"/>
                </a:cubicBezTo>
                <a:cubicBezTo>
                  <a:pt x="1117999" y="4731892"/>
                  <a:pt x="1120876" y="4730021"/>
                  <a:pt x="1123498" y="4727967"/>
                </a:cubicBezTo>
                <a:close/>
                <a:moveTo>
                  <a:pt x="8309132" y="4727967"/>
                </a:moveTo>
                <a:cubicBezTo>
                  <a:pt x="8311754" y="4730021"/>
                  <a:pt x="8314631" y="4731892"/>
                  <a:pt x="8316660" y="4734186"/>
                </a:cubicBezTo>
                <a:cubicBezTo>
                  <a:pt x="8316957" y="4734549"/>
                  <a:pt x="8313007" y="4736601"/>
                  <a:pt x="8306697" y="4740585"/>
                </a:cubicBezTo>
                <a:cubicBezTo>
                  <a:pt x="8305185" y="4738292"/>
                  <a:pt x="8302193" y="4735695"/>
                  <a:pt x="8302231" y="4733040"/>
                </a:cubicBezTo>
                <a:cubicBezTo>
                  <a:pt x="8302269" y="4731349"/>
                  <a:pt x="8306660" y="4729658"/>
                  <a:pt x="8309132" y="4727967"/>
                </a:cubicBezTo>
                <a:close/>
                <a:moveTo>
                  <a:pt x="160506" y="4726097"/>
                </a:moveTo>
                <a:cubicBezTo>
                  <a:pt x="160210" y="4726942"/>
                  <a:pt x="159361" y="4728330"/>
                  <a:pt x="159730" y="4728512"/>
                </a:cubicBezTo>
                <a:lnTo>
                  <a:pt x="164172" y="4730152"/>
                </a:lnTo>
                <a:close/>
                <a:moveTo>
                  <a:pt x="1065610" y="4721569"/>
                </a:moveTo>
                <a:cubicBezTo>
                  <a:pt x="1066713" y="4722172"/>
                  <a:pt x="1068935" y="4722957"/>
                  <a:pt x="1068784" y="4723320"/>
                </a:cubicBezTo>
                <a:cubicBezTo>
                  <a:pt x="1068085" y="4725009"/>
                  <a:pt x="1066713" y="4726579"/>
                  <a:pt x="1065610" y="4728209"/>
                </a:cubicBezTo>
                <a:cubicBezTo>
                  <a:pt x="1064575" y="4727545"/>
                  <a:pt x="1063541" y="4726942"/>
                  <a:pt x="1062581" y="4726278"/>
                </a:cubicBezTo>
                <a:cubicBezTo>
                  <a:pt x="1063650" y="4724648"/>
                  <a:pt x="1064617" y="4723139"/>
                  <a:pt x="1065610" y="4721569"/>
                </a:cubicBezTo>
                <a:close/>
                <a:moveTo>
                  <a:pt x="8367020" y="4721569"/>
                </a:moveTo>
                <a:cubicBezTo>
                  <a:pt x="8368013" y="4723139"/>
                  <a:pt x="8368980" y="4724648"/>
                  <a:pt x="8370049" y="4726278"/>
                </a:cubicBezTo>
                <a:cubicBezTo>
                  <a:pt x="8369089" y="4726942"/>
                  <a:pt x="8368055" y="4727545"/>
                  <a:pt x="8367020" y="4728209"/>
                </a:cubicBezTo>
                <a:cubicBezTo>
                  <a:pt x="8365917" y="4726579"/>
                  <a:pt x="8364545" y="4725009"/>
                  <a:pt x="8363846" y="4723320"/>
                </a:cubicBezTo>
                <a:cubicBezTo>
                  <a:pt x="8363695" y="4722957"/>
                  <a:pt x="8365917" y="4722172"/>
                  <a:pt x="8367020" y="4721569"/>
                </a:cubicBezTo>
                <a:close/>
                <a:moveTo>
                  <a:pt x="3397373" y="4719154"/>
                </a:moveTo>
                <a:lnTo>
                  <a:pt x="3394087" y="4719878"/>
                </a:lnTo>
                <a:lnTo>
                  <a:pt x="3394161" y="4721266"/>
                </a:lnTo>
                <a:lnTo>
                  <a:pt x="3395231" y="4719938"/>
                </a:lnTo>
                <a:close/>
                <a:moveTo>
                  <a:pt x="6035257" y="4719154"/>
                </a:moveTo>
                <a:lnTo>
                  <a:pt x="6037399" y="4719938"/>
                </a:lnTo>
                <a:lnTo>
                  <a:pt x="6038469" y="4721266"/>
                </a:lnTo>
                <a:lnTo>
                  <a:pt x="6038543" y="4719878"/>
                </a:lnTo>
                <a:close/>
                <a:moveTo>
                  <a:pt x="617242" y="4715087"/>
                </a:moveTo>
                <a:lnTo>
                  <a:pt x="610899" y="4723500"/>
                </a:lnTo>
                <a:cubicBezTo>
                  <a:pt x="611674" y="4727303"/>
                  <a:pt x="616620" y="4730685"/>
                  <a:pt x="624557" y="4732858"/>
                </a:cubicBezTo>
                <a:close/>
                <a:moveTo>
                  <a:pt x="8815388" y="4715087"/>
                </a:moveTo>
                <a:lnTo>
                  <a:pt x="8808073" y="4732858"/>
                </a:lnTo>
                <a:cubicBezTo>
                  <a:pt x="8816010" y="4730685"/>
                  <a:pt x="8820956" y="4727303"/>
                  <a:pt x="8821731" y="4723500"/>
                </a:cubicBezTo>
                <a:close/>
                <a:moveTo>
                  <a:pt x="617312" y="4713721"/>
                </a:moveTo>
                <a:lnTo>
                  <a:pt x="616948" y="4714088"/>
                </a:lnTo>
                <a:lnTo>
                  <a:pt x="616804" y="4714022"/>
                </a:lnTo>
                <a:lnTo>
                  <a:pt x="616865" y="4714171"/>
                </a:lnTo>
                <a:lnTo>
                  <a:pt x="616832" y="4714204"/>
                </a:lnTo>
                <a:lnTo>
                  <a:pt x="616890" y="4714230"/>
                </a:lnTo>
                <a:lnTo>
                  <a:pt x="617242" y="4715087"/>
                </a:lnTo>
                <a:lnTo>
                  <a:pt x="617633" y="4714570"/>
                </a:lnTo>
                <a:lnTo>
                  <a:pt x="617755" y="4714626"/>
                </a:lnTo>
                <a:lnTo>
                  <a:pt x="617689" y="4714493"/>
                </a:lnTo>
                <a:lnTo>
                  <a:pt x="617727" y="4714444"/>
                </a:lnTo>
                <a:lnTo>
                  <a:pt x="617648" y="4714408"/>
                </a:lnTo>
                <a:close/>
                <a:moveTo>
                  <a:pt x="8815318" y="4713721"/>
                </a:moveTo>
                <a:lnTo>
                  <a:pt x="8814982" y="4714408"/>
                </a:lnTo>
                <a:lnTo>
                  <a:pt x="8814903" y="4714444"/>
                </a:lnTo>
                <a:lnTo>
                  <a:pt x="8814941" y="4714493"/>
                </a:lnTo>
                <a:lnTo>
                  <a:pt x="8814875" y="4714626"/>
                </a:lnTo>
                <a:lnTo>
                  <a:pt x="8814997" y="4714570"/>
                </a:lnTo>
                <a:lnTo>
                  <a:pt x="8815388" y="4715087"/>
                </a:lnTo>
                <a:lnTo>
                  <a:pt x="8815740" y="4714230"/>
                </a:lnTo>
                <a:lnTo>
                  <a:pt x="8815798" y="4714204"/>
                </a:lnTo>
                <a:lnTo>
                  <a:pt x="8815765" y="4714171"/>
                </a:lnTo>
                <a:lnTo>
                  <a:pt x="8815826" y="4714022"/>
                </a:lnTo>
                <a:lnTo>
                  <a:pt x="8815682" y="4714088"/>
                </a:lnTo>
                <a:close/>
                <a:moveTo>
                  <a:pt x="1991087" y="4712876"/>
                </a:moveTo>
                <a:cubicBezTo>
                  <a:pt x="1990827" y="4713721"/>
                  <a:pt x="1990827" y="4714686"/>
                  <a:pt x="1990203" y="4715350"/>
                </a:cubicBezTo>
                <a:cubicBezTo>
                  <a:pt x="1989944" y="4715713"/>
                  <a:pt x="1988433" y="4715532"/>
                  <a:pt x="1987475" y="4715592"/>
                </a:cubicBezTo>
                <a:cubicBezTo>
                  <a:pt x="1987067" y="4714747"/>
                  <a:pt x="1986624" y="4713962"/>
                  <a:pt x="1986180" y="4713177"/>
                </a:cubicBezTo>
                <a:cubicBezTo>
                  <a:pt x="1987844" y="4713057"/>
                  <a:pt x="1989464" y="4712997"/>
                  <a:pt x="1991087" y="4712876"/>
                </a:cubicBezTo>
                <a:close/>
                <a:moveTo>
                  <a:pt x="7441543" y="4712876"/>
                </a:moveTo>
                <a:cubicBezTo>
                  <a:pt x="7443166" y="4712997"/>
                  <a:pt x="7444786" y="4713057"/>
                  <a:pt x="7446450" y="4713177"/>
                </a:cubicBezTo>
                <a:cubicBezTo>
                  <a:pt x="7446006" y="4713962"/>
                  <a:pt x="7445563" y="4714747"/>
                  <a:pt x="7445155" y="4715592"/>
                </a:cubicBezTo>
                <a:cubicBezTo>
                  <a:pt x="7444197" y="4715532"/>
                  <a:pt x="7442686" y="4715713"/>
                  <a:pt x="7442427" y="4715350"/>
                </a:cubicBezTo>
                <a:cubicBezTo>
                  <a:pt x="7441803" y="4714686"/>
                  <a:pt x="7441803" y="4713721"/>
                  <a:pt x="7441543" y="4712876"/>
                </a:cubicBezTo>
                <a:close/>
                <a:moveTo>
                  <a:pt x="3777265" y="4710279"/>
                </a:moveTo>
                <a:cubicBezTo>
                  <a:pt x="3774828" y="4710943"/>
                  <a:pt x="3770361" y="4711547"/>
                  <a:pt x="3770287" y="4712331"/>
                </a:cubicBezTo>
                <a:cubicBezTo>
                  <a:pt x="3770029" y="4715047"/>
                  <a:pt x="3771247" y="4717886"/>
                  <a:pt x="3771986" y="4720965"/>
                </a:cubicBezTo>
                <a:lnTo>
                  <a:pt x="3771986" y="4720905"/>
                </a:lnTo>
                <a:cubicBezTo>
                  <a:pt x="3775456" y="4719575"/>
                  <a:pt x="3779960" y="4718671"/>
                  <a:pt x="3780070" y="4717644"/>
                </a:cubicBezTo>
                <a:cubicBezTo>
                  <a:pt x="3780292" y="4715229"/>
                  <a:pt x="3778335" y="4712694"/>
                  <a:pt x="3777265" y="4710279"/>
                </a:cubicBezTo>
                <a:close/>
                <a:moveTo>
                  <a:pt x="5655365" y="4710279"/>
                </a:moveTo>
                <a:cubicBezTo>
                  <a:pt x="5654295" y="4712694"/>
                  <a:pt x="5652338" y="4715229"/>
                  <a:pt x="5652560" y="4717644"/>
                </a:cubicBezTo>
                <a:cubicBezTo>
                  <a:pt x="5652670" y="4718671"/>
                  <a:pt x="5657174" y="4719575"/>
                  <a:pt x="5660644" y="4720905"/>
                </a:cubicBezTo>
                <a:lnTo>
                  <a:pt x="5660644" y="4720965"/>
                </a:lnTo>
                <a:cubicBezTo>
                  <a:pt x="5661383" y="4717886"/>
                  <a:pt x="5662601" y="4715047"/>
                  <a:pt x="5662343" y="4712331"/>
                </a:cubicBezTo>
                <a:cubicBezTo>
                  <a:pt x="5662269" y="4711547"/>
                  <a:pt x="5657802" y="4710943"/>
                  <a:pt x="5655365" y="4710279"/>
                </a:cubicBezTo>
                <a:close/>
                <a:moveTo>
                  <a:pt x="747064" y="4708044"/>
                </a:moveTo>
                <a:lnTo>
                  <a:pt x="747028" y="4708046"/>
                </a:lnTo>
                <a:lnTo>
                  <a:pt x="747065" y="4708046"/>
                </a:lnTo>
                <a:close/>
                <a:moveTo>
                  <a:pt x="8685566" y="4708044"/>
                </a:moveTo>
                <a:lnTo>
                  <a:pt x="8685565" y="4708046"/>
                </a:lnTo>
                <a:lnTo>
                  <a:pt x="8685602" y="4708046"/>
                </a:lnTo>
                <a:close/>
                <a:moveTo>
                  <a:pt x="750757" y="4705570"/>
                </a:moveTo>
                <a:cubicBezTo>
                  <a:pt x="749133" y="4705630"/>
                  <a:pt x="747508" y="4705751"/>
                  <a:pt x="745884" y="4705812"/>
                </a:cubicBezTo>
                <a:lnTo>
                  <a:pt x="747064" y="4708044"/>
                </a:lnTo>
                <a:lnTo>
                  <a:pt x="749650" y="4707864"/>
                </a:lnTo>
                <a:cubicBezTo>
                  <a:pt x="750314" y="4707261"/>
                  <a:pt x="750425" y="4706355"/>
                  <a:pt x="750757" y="4705570"/>
                </a:cubicBezTo>
                <a:close/>
                <a:moveTo>
                  <a:pt x="8681873" y="4705570"/>
                </a:moveTo>
                <a:cubicBezTo>
                  <a:pt x="8682205" y="4706355"/>
                  <a:pt x="8682316" y="4707261"/>
                  <a:pt x="8682980" y="4707864"/>
                </a:cubicBezTo>
                <a:lnTo>
                  <a:pt x="8685566" y="4708044"/>
                </a:lnTo>
                <a:lnTo>
                  <a:pt x="8686746" y="4705812"/>
                </a:lnTo>
                <a:cubicBezTo>
                  <a:pt x="8685122" y="4705751"/>
                  <a:pt x="8683497" y="4705630"/>
                  <a:pt x="8681873" y="4705570"/>
                </a:cubicBezTo>
                <a:close/>
                <a:moveTo>
                  <a:pt x="2156845" y="4701766"/>
                </a:moveTo>
                <a:cubicBezTo>
                  <a:pt x="2156474" y="4702008"/>
                  <a:pt x="2156142" y="4702249"/>
                  <a:pt x="2155773" y="4702491"/>
                </a:cubicBezTo>
                <a:lnTo>
                  <a:pt x="2156627" y="4702123"/>
                </a:lnTo>
                <a:lnTo>
                  <a:pt x="2155813" y="4702672"/>
                </a:lnTo>
                <a:lnTo>
                  <a:pt x="2157070" y="4702129"/>
                </a:lnTo>
                <a:lnTo>
                  <a:pt x="2156929" y="4701992"/>
                </a:lnTo>
                <a:lnTo>
                  <a:pt x="2157029" y="4701948"/>
                </a:lnTo>
                <a:cubicBezTo>
                  <a:pt x="2156954" y="4701887"/>
                  <a:pt x="2156917" y="4701827"/>
                  <a:pt x="2156845" y="4701766"/>
                </a:cubicBezTo>
                <a:close/>
                <a:moveTo>
                  <a:pt x="7275785" y="4701766"/>
                </a:moveTo>
                <a:cubicBezTo>
                  <a:pt x="7275713" y="4701827"/>
                  <a:pt x="7275676" y="4701887"/>
                  <a:pt x="7275601" y="4701948"/>
                </a:cubicBezTo>
                <a:lnTo>
                  <a:pt x="7275701" y="4701992"/>
                </a:lnTo>
                <a:lnTo>
                  <a:pt x="7275560" y="4702129"/>
                </a:lnTo>
                <a:lnTo>
                  <a:pt x="7276817" y="4702672"/>
                </a:lnTo>
                <a:lnTo>
                  <a:pt x="7276003" y="4702123"/>
                </a:lnTo>
                <a:lnTo>
                  <a:pt x="7276857" y="4702491"/>
                </a:lnTo>
                <a:cubicBezTo>
                  <a:pt x="7276488" y="4702249"/>
                  <a:pt x="7276156" y="4702008"/>
                  <a:pt x="7275785" y="4701766"/>
                </a:cubicBezTo>
                <a:close/>
                <a:moveTo>
                  <a:pt x="836453" y="4698507"/>
                </a:moveTo>
                <a:cubicBezTo>
                  <a:pt x="817883" y="4716679"/>
                  <a:pt x="803413" y="4751753"/>
                  <a:pt x="793261" y="4803973"/>
                </a:cubicBezTo>
                <a:cubicBezTo>
                  <a:pt x="812418" y="4771192"/>
                  <a:pt x="839445" y="4739317"/>
                  <a:pt x="836453" y="4698507"/>
                </a:cubicBezTo>
                <a:close/>
                <a:moveTo>
                  <a:pt x="8596177" y="4698507"/>
                </a:moveTo>
                <a:cubicBezTo>
                  <a:pt x="8593185" y="4739317"/>
                  <a:pt x="8620212" y="4771192"/>
                  <a:pt x="8639369" y="4803973"/>
                </a:cubicBezTo>
                <a:cubicBezTo>
                  <a:pt x="8629217" y="4751753"/>
                  <a:pt x="8614747" y="4716679"/>
                  <a:pt x="8596177" y="4698507"/>
                </a:cubicBezTo>
                <a:close/>
                <a:moveTo>
                  <a:pt x="4675828" y="4695057"/>
                </a:moveTo>
                <a:lnTo>
                  <a:pt x="4675828" y="4695059"/>
                </a:lnTo>
                <a:lnTo>
                  <a:pt x="4675826" y="4695057"/>
                </a:lnTo>
                <a:close/>
                <a:moveTo>
                  <a:pt x="4756804" y="4695057"/>
                </a:moveTo>
                <a:lnTo>
                  <a:pt x="4756802" y="4695059"/>
                </a:lnTo>
                <a:lnTo>
                  <a:pt x="4756802" y="4695057"/>
                </a:lnTo>
                <a:lnTo>
                  <a:pt x="4756803" y="4695057"/>
                </a:lnTo>
                <a:close/>
                <a:moveTo>
                  <a:pt x="2165190" y="4690115"/>
                </a:moveTo>
                <a:cubicBezTo>
                  <a:pt x="2158469" y="4690115"/>
                  <a:pt x="2151120" y="4689873"/>
                  <a:pt x="2150457" y="4696153"/>
                </a:cubicBezTo>
                <a:cubicBezTo>
                  <a:pt x="2150271" y="4697902"/>
                  <a:pt x="2154518" y="4699896"/>
                  <a:pt x="2156845" y="4701766"/>
                </a:cubicBezTo>
                <a:lnTo>
                  <a:pt x="2165190" y="4696153"/>
                </a:lnTo>
                <a:close/>
                <a:moveTo>
                  <a:pt x="7267440" y="4690115"/>
                </a:moveTo>
                <a:lnTo>
                  <a:pt x="7267440" y="4696153"/>
                </a:lnTo>
                <a:lnTo>
                  <a:pt x="7275785" y="4701766"/>
                </a:lnTo>
                <a:cubicBezTo>
                  <a:pt x="7278112" y="4699896"/>
                  <a:pt x="7282359" y="4697902"/>
                  <a:pt x="7282173" y="4696153"/>
                </a:cubicBezTo>
                <a:cubicBezTo>
                  <a:pt x="7281510" y="4689873"/>
                  <a:pt x="7274161" y="4690115"/>
                  <a:pt x="7267440" y="4690115"/>
                </a:cubicBezTo>
                <a:close/>
                <a:moveTo>
                  <a:pt x="3764196" y="4685951"/>
                </a:moveTo>
                <a:lnTo>
                  <a:pt x="3764565" y="4688003"/>
                </a:lnTo>
                <a:lnTo>
                  <a:pt x="3761427" y="4687218"/>
                </a:lnTo>
                <a:close/>
                <a:moveTo>
                  <a:pt x="5668434" y="4685951"/>
                </a:moveTo>
                <a:lnTo>
                  <a:pt x="5671203" y="4687218"/>
                </a:lnTo>
                <a:lnTo>
                  <a:pt x="5668065" y="4688003"/>
                </a:lnTo>
                <a:close/>
                <a:moveTo>
                  <a:pt x="1067761" y="4675928"/>
                </a:moveTo>
                <a:lnTo>
                  <a:pt x="1067761" y="4694884"/>
                </a:lnTo>
                <a:lnTo>
                  <a:pt x="1069008" y="4676849"/>
                </a:lnTo>
                <a:lnTo>
                  <a:pt x="1069082" y="4676895"/>
                </a:lnTo>
                <a:cubicBezTo>
                  <a:pt x="1069082" y="4676895"/>
                  <a:pt x="1069082" y="4676715"/>
                  <a:pt x="1069119" y="4676594"/>
                </a:cubicBezTo>
                <a:lnTo>
                  <a:pt x="1068388" y="4676321"/>
                </a:lnTo>
                <a:close/>
                <a:moveTo>
                  <a:pt x="8364869" y="4675928"/>
                </a:moveTo>
                <a:lnTo>
                  <a:pt x="8364242" y="4676321"/>
                </a:lnTo>
                <a:lnTo>
                  <a:pt x="8363511" y="4676594"/>
                </a:lnTo>
                <a:cubicBezTo>
                  <a:pt x="8363548" y="4676715"/>
                  <a:pt x="8363548" y="4676895"/>
                  <a:pt x="8363548" y="4676895"/>
                </a:cubicBezTo>
                <a:lnTo>
                  <a:pt x="8363622" y="4676849"/>
                </a:lnTo>
                <a:lnTo>
                  <a:pt x="8364869" y="4694884"/>
                </a:lnTo>
                <a:close/>
                <a:moveTo>
                  <a:pt x="2231632" y="4665968"/>
                </a:moveTo>
                <a:lnTo>
                  <a:pt x="2231669" y="4666029"/>
                </a:lnTo>
                <a:cubicBezTo>
                  <a:pt x="2231004" y="4666814"/>
                  <a:pt x="2229786" y="4667599"/>
                  <a:pt x="2229786" y="4668384"/>
                </a:cubicBezTo>
                <a:cubicBezTo>
                  <a:pt x="2229786" y="4669168"/>
                  <a:pt x="2230967" y="4669953"/>
                  <a:pt x="2231632" y="4670738"/>
                </a:cubicBezTo>
                <a:cubicBezTo>
                  <a:pt x="2232666" y="4669590"/>
                  <a:pt x="2233699" y="4668444"/>
                  <a:pt x="2234733" y="4667236"/>
                </a:cubicBezTo>
                <a:cubicBezTo>
                  <a:pt x="2233699" y="4666814"/>
                  <a:pt x="2232666" y="4666390"/>
                  <a:pt x="2231632" y="4665968"/>
                </a:cubicBezTo>
                <a:close/>
                <a:moveTo>
                  <a:pt x="7200998" y="4665968"/>
                </a:moveTo>
                <a:cubicBezTo>
                  <a:pt x="7199964" y="4666390"/>
                  <a:pt x="7198931" y="4666814"/>
                  <a:pt x="7197897" y="4667236"/>
                </a:cubicBezTo>
                <a:cubicBezTo>
                  <a:pt x="7198931" y="4668444"/>
                  <a:pt x="7199964" y="4669590"/>
                  <a:pt x="7200998" y="4670738"/>
                </a:cubicBezTo>
                <a:cubicBezTo>
                  <a:pt x="7201663" y="4669953"/>
                  <a:pt x="7202844" y="4669168"/>
                  <a:pt x="7202844" y="4668384"/>
                </a:cubicBezTo>
                <a:cubicBezTo>
                  <a:pt x="7202844" y="4667599"/>
                  <a:pt x="7201626" y="4666814"/>
                  <a:pt x="7200961" y="4666029"/>
                </a:cubicBezTo>
                <a:close/>
                <a:moveTo>
                  <a:pt x="738279" y="4658844"/>
                </a:moveTo>
                <a:lnTo>
                  <a:pt x="739571" y="4661439"/>
                </a:lnTo>
                <a:lnTo>
                  <a:pt x="741085" y="4658965"/>
                </a:lnTo>
                <a:close/>
                <a:moveTo>
                  <a:pt x="8694351" y="4658844"/>
                </a:moveTo>
                <a:lnTo>
                  <a:pt x="8691545" y="4658965"/>
                </a:lnTo>
                <a:lnTo>
                  <a:pt x="8693059" y="4661439"/>
                </a:lnTo>
                <a:close/>
                <a:moveTo>
                  <a:pt x="766421" y="4657576"/>
                </a:moveTo>
                <a:cubicBezTo>
                  <a:pt x="765794" y="4658422"/>
                  <a:pt x="764428" y="4659328"/>
                  <a:pt x="764649" y="4660052"/>
                </a:cubicBezTo>
                <a:cubicBezTo>
                  <a:pt x="765128" y="4661681"/>
                  <a:pt x="766347" y="4663190"/>
                  <a:pt x="767307" y="4664760"/>
                </a:cubicBezTo>
                <a:cubicBezTo>
                  <a:pt x="767972" y="4663975"/>
                  <a:pt x="768636" y="4663130"/>
                  <a:pt x="769300" y="4662345"/>
                </a:cubicBezTo>
                <a:lnTo>
                  <a:pt x="769263" y="4662345"/>
                </a:lnTo>
                <a:cubicBezTo>
                  <a:pt x="768304" y="4660777"/>
                  <a:pt x="767344" y="4659146"/>
                  <a:pt x="766421" y="4657576"/>
                </a:cubicBezTo>
                <a:close/>
                <a:moveTo>
                  <a:pt x="8666209" y="4657576"/>
                </a:moveTo>
                <a:cubicBezTo>
                  <a:pt x="8665286" y="4659146"/>
                  <a:pt x="8664326" y="4660777"/>
                  <a:pt x="8663367" y="4662345"/>
                </a:cubicBezTo>
                <a:lnTo>
                  <a:pt x="8663330" y="4662345"/>
                </a:lnTo>
                <a:cubicBezTo>
                  <a:pt x="8663994" y="4663130"/>
                  <a:pt x="8664658" y="4663975"/>
                  <a:pt x="8665323" y="4664760"/>
                </a:cubicBezTo>
                <a:cubicBezTo>
                  <a:pt x="8666283" y="4663190"/>
                  <a:pt x="8667502" y="4661681"/>
                  <a:pt x="8667981" y="4660052"/>
                </a:cubicBezTo>
                <a:cubicBezTo>
                  <a:pt x="8668202" y="4659328"/>
                  <a:pt x="8666836" y="4658422"/>
                  <a:pt x="8666209" y="4657576"/>
                </a:cubicBezTo>
                <a:close/>
                <a:moveTo>
                  <a:pt x="3007476" y="4657094"/>
                </a:moveTo>
                <a:cubicBezTo>
                  <a:pt x="3012533" y="4658785"/>
                  <a:pt x="3017037" y="4661319"/>
                  <a:pt x="3021061" y="4663131"/>
                </a:cubicBezTo>
                <a:cubicBezTo>
                  <a:pt x="3018920" y="4675688"/>
                  <a:pt x="3018293" y="4687097"/>
                  <a:pt x="3000055" y="4695368"/>
                </a:cubicBezTo>
                <a:cubicBezTo>
                  <a:pt x="2997876" y="4683656"/>
                  <a:pt x="2994997" y="4672851"/>
                  <a:pt x="2994369" y="4661923"/>
                </a:cubicBezTo>
                <a:cubicBezTo>
                  <a:pt x="2994148" y="4658121"/>
                  <a:pt x="3000202" y="4654679"/>
                  <a:pt x="3007476" y="4657094"/>
                </a:cubicBezTo>
                <a:close/>
                <a:moveTo>
                  <a:pt x="6425154" y="4657094"/>
                </a:moveTo>
                <a:cubicBezTo>
                  <a:pt x="6432428" y="4654679"/>
                  <a:pt x="6438482" y="4658121"/>
                  <a:pt x="6438261" y="4661923"/>
                </a:cubicBezTo>
                <a:cubicBezTo>
                  <a:pt x="6437633" y="4672851"/>
                  <a:pt x="6434754" y="4683656"/>
                  <a:pt x="6432575" y="4695368"/>
                </a:cubicBezTo>
                <a:cubicBezTo>
                  <a:pt x="6414337" y="4687097"/>
                  <a:pt x="6413710" y="4675688"/>
                  <a:pt x="6411569" y="4663131"/>
                </a:cubicBezTo>
                <a:cubicBezTo>
                  <a:pt x="6415593" y="4661319"/>
                  <a:pt x="6420097" y="4658785"/>
                  <a:pt x="6425154" y="4657094"/>
                </a:cubicBezTo>
                <a:close/>
                <a:moveTo>
                  <a:pt x="854424" y="4653773"/>
                </a:moveTo>
                <a:lnTo>
                  <a:pt x="852430" y="4654255"/>
                </a:lnTo>
                <a:lnTo>
                  <a:pt x="855398" y="4654313"/>
                </a:lnTo>
                <a:lnTo>
                  <a:pt x="855696" y="4654438"/>
                </a:lnTo>
                <a:lnTo>
                  <a:pt x="855563" y="4654316"/>
                </a:lnTo>
                <a:lnTo>
                  <a:pt x="855568" y="4654316"/>
                </a:lnTo>
                <a:lnTo>
                  <a:pt x="855558" y="4654311"/>
                </a:lnTo>
                <a:lnTo>
                  <a:pt x="855105" y="4653894"/>
                </a:lnTo>
                <a:lnTo>
                  <a:pt x="854679" y="4653894"/>
                </a:lnTo>
                <a:close/>
                <a:moveTo>
                  <a:pt x="8578206" y="4653773"/>
                </a:moveTo>
                <a:lnTo>
                  <a:pt x="8577951" y="4653894"/>
                </a:lnTo>
                <a:lnTo>
                  <a:pt x="8577525" y="4653894"/>
                </a:lnTo>
                <a:lnTo>
                  <a:pt x="8577072" y="4654311"/>
                </a:lnTo>
                <a:lnTo>
                  <a:pt x="8577062" y="4654316"/>
                </a:lnTo>
                <a:lnTo>
                  <a:pt x="8577067" y="4654316"/>
                </a:lnTo>
                <a:lnTo>
                  <a:pt x="8576934" y="4654438"/>
                </a:lnTo>
                <a:lnTo>
                  <a:pt x="8577232" y="4654313"/>
                </a:lnTo>
                <a:lnTo>
                  <a:pt x="8580200" y="4654255"/>
                </a:lnTo>
                <a:close/>
                <a:moveTo>
                  <a:pt x="376894" y="4649788"/>
                </a:moveTo>
                <a:lnTo>
                  <a:pt x="377152" y="4651237"/>
                </a:lnTo>
                <a:lnTo>
                  <a:pt x="379146" y="4650331"/>
                </a:lnTo>
                <a:close/>
                <a:moveTo>
                  <a:pt x="9055736" y="4649788"/>
                </a:moveTo>
                <a:lnTo>
                  <a:pt x="9053484" y="4650331"/>
                </a:lnTo>
                <a:lnTo>
                  <a:pt x="9055478" y="4651237"/>
                </a:lnTo>
                <a:close/>
                <a:moveTo>
                  <a:pt x="2796320" y="4640915"/>
                </a:moveTo>
                <a:cubicBezTo>
                  <a:pt x="2797208" y="4641095"/>
                  <a:pt x="2798131" y="4641337"/>
                  <a:pt x="2799053" y="4641519"/>
                </a:cubicBezTo>
                <a:lnTo>
                  <a:pt x="2798982" y="4641685"/>
                </a:lnTo>
                <a:lnTo>
                  <a:pt x="2797508" y="4641358"/>
                </a:lnTo>
                <a:close/>
                <a:moveTo>
                  <a:pt x="6636310" y="4640915"/>
                </a:moveTo>
                <a:lnTo>
                  <a:pt x="6635122" y="4641358"/>
                </a:lnTo>
                <a:lnTo>
                  <a:pt x="6633648" y="4641685"/>
                </a:lnTo>
                <a:lnTo>
                  <a:pt x="6633577" y="4641519"/>
                </a:lnTo>
                <a:cubicBezTo>
                  <a:pt x="6634499" y="4641337"/>
                  <a:pt x="6635422" y="4641095"/>
                  <a:pt x="6636310" y="4640915"/>
                </a:cubicBezTo>
                <a:close/>
                <a:moveTo>
                  <a:pt x="2258079" y="4637413"/>
                </a:moveTo>
                <a:cubicBezTo>
                  <a:pt x="2274178" y="4646047"/>
                  <a:pt x="2272554" y="4656672"/>
                  <a:pt x="2273552" y="4666753"/>
                </a:cubicBezTo>
                <a:cubicBezTo>
                  <a:pt x="2276839" y="4700499"/>
                  <a:pt x="2264505" y="4733100"/>
                  <a:pt x="2256530" y="4766001"/>
                </a:cubicBezTo>
                <a:cubicBezTo>
                  <a:pt x="2255643" y="4769683"/>
                  <a:pt x="2251436" y="4773124"/>
                  <a:pt x="2248114" y="4776445"/>
                </a:cubicBezTo>
                <a:cubicBezTo>
                  <a:pt x="2242726" y="4781697"/>
                  <a:pt x="2236930" y="4786828"/>
                  <a:pt x="2231279" y="4791960"/>
                </a:cubicBezTo>
                <a:lnTo>
                  <a:pt x="2231258" y="4792161"/>
                </a:lnTo>
                <a:lnTo>
                  <a:pt x="2229726" y="4793590"/>
                </a:lnTo>
                <a:lnTo>
                  <a:pt x="2217912" y="4799692"/>
                </a:lnTo>
                <a:lnTo>
                  <a:pt x="2217805" y="4799567"/>
                </a:lnTo>
                <a:cubicBezTo>
                  <a:pt x="2221753" y="4797514"/>
                  <a:pt x="2225740" y="4795461"/>
                  <a:pt x="2229726" y="4793408"/>
                </a:cubicBezTo>
                <a:cubicBezTo>
                  <a:pt x="2230244" y="4792926"/>
                  <a:pt x="2230763" y="4792442"/>
                  <a:pt x="2231279" y="4791960"/>
                </a:cubicBezTo>
                <a:cubicBezTo>
                  <a:pt x="2233606" y="4770468"/>
                  <a:pt x="2235413" y="4748916"/>
                  <a:pt x="2238627" y="4727485"/>
                </a:cubicBezTo>
                <a:cubicBezTo>
                  <a:pt x="2240508" y="4714868"/>
                  <a:pt x="2238222" y="4703699"/>
                  <a:pt x="2228987" y="4692351"/>
                </a:cubicBezTo>
                <a:cubicBezTo>
                  <a:pt x="2219426" y="4680638"/>
                  <a:pt x="2219945" y="4666995"/>
                  <a:pt x="2220056" y="4653894"/>
                </a:cubicBezTo>
                <a:cubicBezTo>
                  <a:pt x="2220131" y="4645986"/>
                  <a:pt x="2226883" y="4640613"/>
                  <a:pt x="2238811" y="4639043"/>
                </a:cubicBezTo>
                <a:cubicBezTo>
                  <a:pt x="2245862" y="4638137"/>
                  <a:pt x="2253133" y="4637776"/>
                  <a:pt x="2258079" y="4637413"/>
                </a:cubicBezTo>
                <a:close/>
                <a:moveTo>
                  <a:pt x="7174551" y="4637413"/>
                </a:moveTo>
                <a:cubicBezTo>
                  <a:pt x="7179497" y="4637776"/>
                  <a:pt x="7186768" y="4638137"/>
                  <a:pt x="7193819" y="4639043"/>
                </a:cubicBezTo>
                <a:cubicBezTo>
                  <a:pt x="7205747" y="4640613"/>
                  <a:pt x="7212499" y="4645986"/>
                  <a:pt x="7212574" y="4653894"/>
                </a:cubicBezTo>
                <a:cubicBezTo>
                  <a:pt x="7212685" y="4666995"/>
                  <a:pt x="7213204" y="4680638"/>
                  <a:pt x="7203643" y="4692351"/>
                </a:cubicBezTo>
                <a:cubicBezTo>
                  <a:pt x="7194408" y="4703699"/>
                  <a:pt x="7192122" y="4714868"/>
                  <a:pt x="7194003" y="4727485"/>
                </a:cubicBezTo>
                <a:cubicBezTo>
                  <a:pt x="7197217" y="4748916"/>
                  <a:pt x="7199024" y="4770468"/>
                  <a:pt x="7201351" y="4791960"/>
                </a:cubicBezTo>
                <a:cubicBezTo>
                  <a:pt x="7201867" y="4792442"/>
                  <a:pt x="7202386" y="4792926"/>
                  <a:pt x="7202904" y="4793408"/>
                </a:cubicBezTo>
                <a:cubicBezTo>
                  <a:pt x="7206890" y="4795461"/>
                  <a:pt x="7210877" y="4797514"/>
                  <a:pt x="7214825" y="4799567"/>
                </a:cubicBezTo>
                <a:lnTo>
                  <a:pt x="7214718" y="4799692"/>
                </a:lnTo>
                <a:lnTo>
                  <a:pt x="7202904" y="4793590"/>
                </a:lnTo>
                <a:lnTo>
                  <a:pt x="7201372" y="4792161"/>
                </a:lnTo>
                <a:lnTo>
                  <a:pt x="7201351" y="4791960"/>
                </a:lnTo>
                <a:cubicBezTo>
                  <a:pt x="7195700" y="4786828"/>
                  <a:pt x="7189904" y="4781697"/>
                  <a:pt x="7184516" y="4776445"/>
                </a:cubicBezTo>
                <a:cubicBezTo>
                  <a:pt x="7181194" y="4773124"/>
                  <a:pt x="7176987" y="4769683"/>
                  <a:pt x="7176100" y="4766001"/>
                </a:cubicBezTo>
                <a:cubicBezTo>
                  <a:pt x="7168125" y="4733100"/>
                  <a:pt x="7155791" y="4700499"/>
                  <a:pt x="7159078" y="4666753"/>
                </a:cubicBezTo>
                <a:cubicBezTo>
                  <a:pt x="7160076" y="4656672"/>
                  <a:pt x="7158452" y="4646047"/>
                  <a:pt x="7174551" y="4637413"/>
                </a:cubicBezTo>
                <a:close/>
                <a:moveTo>
                  <a:pt x="1344774" y="4636085"/>
                </a:moveTo>
                <a:cubicBezTo>
                  <a:pt x="1342559" y="4635663"/>
                  <a:pt x="1339642" y="4636750"/>
                  <a:pt x="1337058" y="4637233"/>
                </a:cubicBezTo>
                <a:lnTo>
                  <a:pt x="1337021" y="4637293"/>
                </a:lnTo>
                <a:cubicBezTo>
                  <a:pt x="1338572" y="4638682"/>
                  <a:pt x="1339753" y="4640673"/>
                  <a:pt x="1341857" y="4641277"/>
                </a:cubicBezTo>
                <a:cubicBezTo>
                  <a:pt x="1343555" y="4641761"/>
                  <a:pt x="1346324" y="4640613"/>
                  <a:pt x="1348613" y="4640191"/>
                </a:cubicBezTo>
                <a:cubicBezTo>
                  <a:pt x="1347358" y="4638742"/>
                  <a:pt x="1346472" y="4636448"/>
                  <a:pt x="1344774" y="4636085"/>
                </a:cubicBezTo>
                <a:close/>
                <a:moveTo>
                  <a:pt x="8087856" y="4636085"/>
                </a:moveTo>
                <a:cubicBezTo>
                  <a:pt x="8086158" y="4636448"/>
                  <a:pt x="8085272" y="4638742"/>
                  <a:pt x="8084017" y="4640191"/>
                </a:cubicBezTo>
                <a:cubicBezTo>
                  <a:pt x="8086306" y="4640613"/>
                  <a:pt x="8089075" y="4641761"/>
                  <a:pt x="8090773" y="4641277"/>
                </a:cubicBezTo>
                <a:cubicBezTo>
                  <a:pt x="8092877" y="4640673"/>
                  <a:pt x="8094058" y="4638682"/>
                  <a:pt x="8095609" y="4637293"/>
                </a:cubicBezTo>
                <a:lnTo>
                  <a:pt x="8095572" y="4637233"/>
                </a:lnTo>
                <a:cubicBezTo>
                  <a:pt x="8092988" y="4636750"/>
                  <a:pt x="8090071" y="4635663"/>
                  <a:pt x="8087856" y="4636085"/>
                </a:cubicBezTo>
                <a:close/>
                <a:moveTo>
                  <a:pt x="2145512" y="4624495"/>
                </a:moveTo>
                <a:cubicBezTo>
                  <a:pt x="2146842" y="4624434"/>
                  <a:pt x="2148208" y="4624856"/>
                  <a:pt x="2149573" y="4625098"/>
                </a:cubicBezTo>
                <a:cubicBezTo>
                  <a:pt x="2149167" y="4625762"/>
                  <a:pt x="2148799" y="4626426"/>
                  <a:pt x="2148430" y="4627090"/>
                </a:cubicBezTo>
                <a:cubicBezTo>
                  <a:pt x="2147065" y="4626910"/>
                  <a:pt x="2145732" y="4626728"/>
                  <a:pt x="2144404" y="4626486"/>
                </a:cubicBezTo>
                <a:cubicBezTo>
                  <a:pt x="2144772" y="4625822"/>
                  <a:pt x="2145069" y="4624495"/>
                  <a:pt x="2145512" y="4624495"/>
                </a:cubicBezTo>
                <a:close/>
                <a:moveTo>
                  <a:pt x="7287118" y="4624495"/>
                </a:moveTo>
                <a:cubicBezTo>
                  <a:pt x="7287561" y="4624495"/>
                  <a:pt x="7287858" y="4625822"/>
                  <a:pt x="7288226" y="4626486"/>
                </a:cubicBezTo>
                <a:cubicBezTo>
                  <a:pt x="7286898" y="4626728"/>
                  <a:pt x="7285565" y="4626910"/>
                  <a:pt x="7284200" y="4627090"/>
                </a:cubicBezTo>
                <a:cubicBezTo>
                  <a:pt x="7283831" y="4626426"/>
                  <a:pt x="7283463" y="4625762"/>
                  <a:pt x="7283057" y="4625098"/>
                </a:cubicBezTo>
                <a:cubicBezTo>
                  <a:pt x="7284422" y="4624856"/>
                  <a:pt x="7285788" y="4624434"/>
                  <a:pt x="7287118" y="4624495"/>
                </a:cubicBezTo>
                <a:close/>
                <a:moveTo>
                  <a:pt x="515566" y="4622985"/>
                </a:moveTo>
                <a:cubicBezTo>
                  <a:pt x="512796" y="4640976"/>
                  <a:pt x="512612" y="4641036"/>
                  <a:pt x="488319" y="4640009"/>
                </a:cubicBezTo>
                <a:cubicBezTo>
                  <a:pt x="498066" y="4633912"/>
                  <a:pt x="505671" y="4629143"/>
                  <a:pt x="515566" y="4622985"/>
                </a:cubicBezTo>
                <a:close/>
                <a:moveTo>
                  <a:pt x="8917064" y="4622985"/>
                </a:moveTo>
                <a:cubicBezTo>
                  <a:pt x="8926959" y="4629143"/>
                  <a:pt x="8934564" y="4633912"/>
                  <a:pt x="8944311" y="4640009"/>
                </a:cubicBezTo>
                <a:cubicBezTo>
                  <a:pt x="8920018" y="4641036"/>
                  <a:pt x="8919834" y="4640976"/>
                  <a:pt x="8917064" y="4622985"/>
                </a:cubicBezTo>
                <a:close/>
                <a:moveTo>
                  <a:pt x="301572" y="4622562"/>
                </a:moveTo>
                <a:cubicBezTo>
                  <a:pt x="301203" y="4623105"/>
                  <a:pt x="300870" y="4623589"/>
                  <a:pt x="300538" y="4624132"/>
                </a:cubicBezTo>
                <a:cubicBezTo>
                  <a:pt x="301239" y="4623708"/>
                  <a:pt x="301904" y="4623226"/>
                  <a:pt x="302568" y="4622804"/>
                </a:cubicBezTo>
                <a:lnTo>
                  <a:pt x="302568" y="4622743"/>
                </a:lnTo>
                <a:close/>
                <a:moveTo>
                  <a:pt x="9131058" y="4622562"/>
                </a:moveTo>
                <a:lnTo>
                  <a:pt x="9130062" y="4622743"/>
                </a:lnTo>
                <a:lnTo>
                  <a:pt x="9130062" y="4622804"/>
                </a:lnTo>
                <a:cubicBezTo>
                  <a:pt x="9130726" y="4623226"/>
                  <a:pt x="9131391" y="4623708"/>
                  <a:pt x="9132092" y="4624132"/>
                </a:cubicBezTo>
                <a:cubicBezTo>
                  <a:pt x="9131760" y="4623589"/>
                  <a:pt x="9131427" y="4623105"/>
                  <a:pt x="9131058" y="4622562"/>
                </a:cubicBezTo>
                <a:close/>
                <a:moveTo>
                  <a:pt x="2812344" y="4618940"/>
                </a:moveTo>
                <a:cubicBezTo>
                  <a:pt x="2815446" y="4620148"/>
                  <a:pt x="2818543" y="4621355"/>
                  <a:pt x="2821648" y="4622562"/>
                </a:cubicBezTo>
                <a:cubicBezTo>
                  <a:pt x="2820277" y="4623952"/>
                  <a:pt x="2818914" y="4625340"/>
                  <a:pt x="2817549" y="4626728"/>
                </a:cubicBezTo>
                <a:cubicBezTo>
                  <a:pt x="2815187" y="4625883"/>
                  <a:pt x="2811605" y="4625400"/>
                  <a:pt x="2810755" y="4624132"/>
                </a:cubicBezTo>
                <a:cubicBezTo>
                  <a:pt x="2809906" y="4622804"/>
                  <a:pt x="2811713" y="4620691"/>
                  <a:pt x="2812344" y="4618940"/>
                </a:cubicBezTo>
                <a:close/>
                <a:moveTo>
                  <a:pt x="6620286" y="4618940"/>
                </a:moveTo>
                <a:cubicBezTo>
                  <a:pt x="6620917" y="4620691"/>
                  <a:pt x="6622724" y="4622804"/>
                  <a:pt x="6621875" y="4624132"/>
                </a:cubicBezTo>
                <a:cubicBezTo>
                  <a:pt x="6621025" y="4625400"/>
                  <a:pt x="6617443" y="4625883"/>
                  <a:pt x="6615081" y="4626728"/>
                </a:cubicBezTo>
                <a:cubicBezTo>
                  <a:pt x="6613716" y="4625340"/>
                  <a:pt x="6612353" y="4623952"/>
                  <a:pt x="6610982" y="4622562"/>
                </a:cubicBezTo>
                <a:cubicBezTo>
                  <a:pt x="6614087" y="4621355"/>
                  <a:pt x="6617184" y="4620148"/>
                  <a:pt x="6620286" y="4618940"/>
                </a:cubicBezTo>
                <a:close/>
                <a:moveTo>
                  <a:pt x="2242909" y="4618518"/>
                </a:moveTo>
                <a:cubicBezTo>
                  <a:pt x="2243796" y="4619182"/>
                  <a:pt x="2245013" y="4619725"/>
                  <a:pt x="2245567" y="4620510"/>
                </a:cubicBezTo>
                <a:cubicBezTo>
                  <a:pt x="2248373" y="4624374"/>
                  <a:pt x="2247709" y="4627996"/>
                  <a:pt x="2241691" y="4630049"/>
                </a:cubicBezTo>
                <a:cubicBezTo>
                  <a:pt x="2239844" y="4630713"/>
                  <a:pt x="2234380" y="4629565"/>
                  <a:pt x="2234343" y="4629083"/>
                </a:cubicBezTo>
                <a:cubicBezTo>
                  <a:pt x="2234158" y="4626607"/>
                  <a:pt x="2234453" y="4623891"/>
                  <a:pt x="2236005" y="4621718"/>
                </a:cubicBezTo>
                <a:cubicBezTo>
                  <a:pt x="2237038" y="4620269"/>
                  <a:pt x="2240435" y="4619604"/>
                  <a:pt x="2242909" y="4618518"/>
                </a:cubicBezTo>
                <a:close/>
                <a:moveTo>
                  <a:pt x="7189721" y="4618518"/>
                </a:moveTo>
                <a:cubicBezTo>
                  <a:pt x="7192195" y="4619604"/>
                  <a:pt x="7195592" y="4620269"/>
                  <a:pt x="7196625" y="4621718"/>
                </a:cubicBezTo>
                <a:cubicBezTo>
                  <a:pt x="7198177" y="4623891"/>
                  <a:pt x="7198472" y="4626607"/>
                  <a:pt x="7198287" y="4629083"/>
                </a:cubicBezTo>
                <a:cubicBezTo>
                  <a:pt x="7198250" y="4629565"/>
                  <a:pt x="7192786" y="4630713"/>
                  <a:pt x="7190939" y="4630049"/>
                </a:cubicBezTo>
                <a:cubicBezTo>
                  <a:pt x="7184921" y="4627996"/>
                  <a:pt x="7184257" y="4624374"/>
                  <a:pt x="7187063" y="4620510"/>
                </a:cubicBezTo>
                <a:cubicBezTo>
                  <a:pt x="7187617" y="4619725"/>
                  <a:pt x="7188834" y="4619182"/>
                  <a:pt x="7189721" y="4618518"/>
                </a:cubicBezTo>
                <a:close/>
                <a:moveTo>
                  <a:pt x="144266" y="4617005"/>
                </a:moveTo>
                <a:lnTo>
                  <a:pt x="132690" y="4629866"/>
                </a:lnTo>
                <a:cubicBezTo>
                  <a:pt x="140037" y="4628931"/>
                  <a:pt x="144052" y="4627075"/>
                  <a:pt x="145630" y="4624555"/>
                </a:cubicBezTo>
                <a:close/>
                <a:moveTo>
                  <a:pt x="143950" y="4615257"/>
                </a:moveTo>
                <a:lnTo>
                  <a:pt x="143962" y="4615323"/>
                </a:lnTo>
                <a:lnTo>
                  <a:pt x="143917" y="4615318"/>
                </a:lnTo>
                <a:lnTo>
                  <a:pt x="143966" y="4615349"/>
                </a:lnTo>
                <a:lnTo>
                  <a:pt x="144266" y="4617005"/>
                </a:lnTo>
                <a:lnTo>
                  <a:pt x="145132" y="4616042"/>
                </a:lnTo>
                <a:lnTo>
                  <a:pt x="145132" y="4616037"/>
                </a:lnTo>
                <a:lnTo>
                  <a:pt x="147757" y="4615681"/>
                </a:lnTo>
                <a:lnTo>
                  <a:pt x="144073" y="4615332"/>
                </a:lnTo>
                <a:close/>
                <a:moveTo>
                  <a:pt x="810031" y="4612299"/>
                </a:moveTo>
                <a:cubicBezTo>
                  <a:pt x="807669" y="4612178"/>
                  <a:pt x="805196" y="4613387"/>
                  <a:pt x="802796" y="4614050"/>
                </a:cubicBezTo>
                <a:cubicBezTo>
                  <a:pt x="803904" y="4615499"/>
                  <a:pt x="804973" y="4617009"/>
                  <a:pt x="806082" y="4618457"/>
                </a:cubicBezTo>
                <a:cubicBezTo>
                  <a:pt x="808370" y="4617733"/>
                  <a:pt x="811248" y="4617309"/>
                  <a:pt x="812688" y="4616103"/>
                </a:cubicBezTo>
                <a:cubicBezTo>
                  <a:pt x="813316" y="4615560"/>
                  <a:pt x="811138" y="4612360"/>
                  <a:pt x="810031" y="4612299"/>
                </a:cubicBezTo>
                <a:close/>
                <a:moveTo>
                  <a:pt x="8622599" y="4612299"/>
                </a:moveTo>
                <a:cubicBezTo>
                  <a:pt x="8621492" y="4612360"/>
                  <a:pt x="8619314" y="4615560"/>
                  <a:pt x="8619942" y="4616103"/>
                </a:cubicBezTo>
                <a:cubicBezTo>
                  <a:pt x="8621382" y="4617309"/>
                  <a:pt x="8624260" y="4617733"/>
                  <a:pt x="8626548" y="4618457"/>
                </a:cubicBezTo>
                <a:cubicBezTo>
                  <a:pt x="8627657" y="4617009"/>
                  <a:pt x="8628726" y="4615499"/>
                  <a:pt x="8629834" y="4614050"/>
                </a:cubicBezTo>
                <a:cubicBezTo>
                  <a:pt x="8627434" y="4613387"/>
                  <a:pt x="8624961" y="4612178"/>
                  <a:pt x="8622599" y="4612299"/>
                </a:cubicBezTo>
                <a:close/>
                <a:moveTo>
                  <a:pt x="318900" y="4610247"/>
                </a:moveTo>
                <a:cubicBezTo>
                  <a:pt x="313177" y="4614351"/>
                  <a:pt x="307419" y="4618457"/>
                  <a:pt x="301659" y="4622562"/>
                </a:cubicBezTo>
                <a:lnTo>
                  <a:pt x="301623" y="4622562"/>
                </a:lnTo>
                <a:lnTo>
                  <a:pt x="302619" y="4622743"/>
                </a:lnTo>
                <a:lnTo>
                  <a:pt x="319642" y="4610950"/>
                </a:lnTo>
                <a:lnTo>
                  <a:pt x="319860" y="4611092"/>
                </a:lnTo>
                <a:lnTo>
                  <a:pt x="319751" y="4610875"/>
                </a:lnTo>
                <a:lnTo>
                  <a:pt x="319786" y="4610850"/>
                </a:lnTo>
                <a:lnTo>
                  <a:pt x="319714" y="4610801"/>
                </a:lnTo>
                <a:lnTo>
                  <a:pt x="319527" y="4610428"/>
                </a:lnTo>
                <a:lnTo>
                  <a:pt x="319214" y="4610461"/>
                </a:lnTo>
                <a:close/>
                <a:moveTo>
                  <a:pt x="9113730" y="4610247"/>
                </a:moveTo>
                <a:lnTo>
                  <a:pt x="9113416" y="4610461"/>
                </a:lnTo>
                <a:lnTo>
                  <a:pt x="9113103" y="4610428"/>
                </a:lnTo>
                <a:lnTo>
                  <a:pt x="9112916" y="4610801"/>
                </a:lnTo>
                <a:lnTo>
                  <a:pt x="9112844" y="4610850"/>
                </a:lnTo>
                <a:lnTo>
                  <a:pt x="9112879" y="4610875"/>
                </a:lnTo>
                <a:lnTo>
                  <a:pt x="9112770" y="4611092"/>
                </a:lnTo>
                <a:lnTo>
                  <a:pt x="9112988" y="4610950"/>
                </a:lnTo>
                <a:lnTo>
                  <a:pt x="9130011" y="4622743"/>
                </a:lnTo>
                <a:lnTo>
                  <a:pt x="9131007" y="4622562"/>
                </a:lnTo>
                <a:lnTo>
                  <a:pt x="9130971" y="4622562"/>
                </a:lnTo>
                <a:cubicBezTo>
                  <a:pt x="9125211" y="4618457"/>
                  <a:pt x="9119453" y="4614351"/>
                  <a:pt x="9113730" y="4610247"/>
                </a:cubicBezTo>
                <a:close/>
                <a:moveTo>
                  <a:pt x="560" y="4609944"/>
                </a:moveTo>
                <a:lnTo>
                  <a:pt x="0" y="4610417"/>
                </a:lnTo>
                <a:lnTo>
                  <a:pt x="0" y="4620036"/>
                </a:lnTo>
                <a:lnTo>
                  <a:pt x="6887" y="4617385"/>
                </a:lnTo>
                <a:cubicBezTo>
                  <a:pt x="8506" y="4615649"/>
                  <a:pt x="9050" y="4613415"/>
                  <a:pt x="7610" y="4611634"/>
                </a:cubicBezTo>
                <a:cubicBezTo>
                  <a:pt x="6651" y="4610487"/>
                  <a:pt x="1704" y="4609341"/>
                  <a:pt x="560" y="4609944"/>
                </a:cubicBezTo>
                <a:close/>
                <a:moveTo>
                  <a:pt x="1468304" y="4608919"/>
                </a:moveTo>
                <a:cubicBezTo>
                  <a:pt x="1470705" y="4626789"/>
                  <a:pt x="1468047" y="4640794"/>
                  <a:pt x="1444634" y="4651721"/>
                </a:cubicBezTo>
                <a:cubicBezTo>
                  <a:pt x="1445816" y="4630653"/>
                  <a:pt x="1447328" y="4624977"/>
                  <a:pt x="1456523" y="4613084"/>
                </a:cubicBezTo>
                <a:cubicBezTo>
                  <a:pt x="1457856" y="4611395"/>
                  <a:pt x="1462579" y="4610850"/>
                  <a:pt x="1468304" y="4608919"/>
                </a:cubicBezTo>
                <a:close/>
                <a:moveTo>
                  <a:pt x="7964326" y="4608919"/>
                </a:moveTo>
                <a:cubicBezTo>
                  <a:pt x="7970051" y="4610850"/>
                  <a:pt x="7974774" y="4611395"/>
                  <a:pt x="7976107" y="4613084"/>
                </a:cubicBezTo>
                <a:cubicBezTo>
                  <a:pt x="7985302" y="4624977"/>
                  <a:pt x="7986814" y="4630653"/>
                  <a:pt x="7987996" y="4651721"/>
                </a:cubicBezTo>
                <a:cubicBezTo>
                  <a:pt x="7964583" y="4640794"/>
                  <a:pt x="7961925" y="4626789"/>
                  <a:pt x="7964326" y="4608919"/>
                </a:cubicBezTo>
                <a:close/>
                <a:moveTo>
                  <a:pt x="734610" y="4604149"/>
                </a:moveTo>
                <a:lnTo>
                  <a:pt x="734352" y="4604440"/>
                </a:lnTo>
                <a:lnTo>
                  <a:pt x="735301" y="4604612"/>
                </a:lnTo>
                <a:close/>
                <a:moveTo>
                  <a:pt x="8698020" y="4604149"/>
                </a:moveTo>
                <a:lnTo>
                  <a:pt x="8697329" y="4604612"/>
                </a:lnTo>
                <a:lnTo>
                  <a:pt x="8698278" y="4604440"/>
                </a:lnTo>
                <a:close/>
                <a:moveTo>
                  <a:pt x="727042" y="4603124"/>
                </a:moveTo>
                <a:cubicBezTo>
                  <a:pt x="724679" y="4603185"/>
                  <a:pt x="721208" y="4604270"/>
                  <a:pt x="720432" y="4605538"/>
                </a:cubicBezTo>
                <a:cubicBezTo>
                  <a:pt x="719658" y="4606746"/>
                  <a:pt x="721171" y="4609884"/>
                  <a:pt x="722611" y="4610186"/>
                </a:cubicBezTo>
                <a:cubicBezTo>
                  <a:pt x="724827" y="4610669"/>
                  <a:pt x="728408" y="4609944"/>
                  <a:pt x="730401" y="4608919"/>
                </a:cubicBezTo>
                <a:lnTo>
                  <a:pt x="734352" y="4604440"/>
                </a:lnTo>
                <a:close/>
                <a:moveTo>
                  <a:pt x="8705588" y="4603124"/>
                </a:moveTo>
                <a:lnTo>
                  <a:pt x="8698278" y="4604440"/>
                </a:lnTo>
                <a:lnTo>
                  <a:pt x="8702229" y="4608919"/>
                </a:lnTo>
                <a:cubicBezTo>
                  <a:pt x="8704222" y="4609944"/>
                  <a:pt x="8707803" y="4610669"/>
                  <a:pt x="8710019" y="4610186"/>
                </a:cubicBezTo>
                <a:cubicBezTo>
                  <a:pt x="8711459" y="4609884"/>
                  <a:pt x="8712972" y="4606746"/>
                  <a:pt x="8712198" y="4605538"/>
                </a:cubicBezTo>
                <a:cubicBezTo>
                  <a:pt x="8711422" y="4604270"/>
                  <a:pt x="8707951" y="4603185"/>
                  <a:pt x="8705588" y="4603124"/>
                </a:cubicBezTo>
                <a:close/>
                <a:moveTo>
                  <a:pt x="739448" y="4601492"/>
                </a:moveTo>
                <a:cubicBezTo>
                  <a:pt x="737824" y="4602337"/>
                  <a:pt x="736199" y="4603243"/>
                  <a:pt x="734575" y="4604087"/>
                </a:cubicBezTo>
                <a:lnTo>
                  <a:pt x="735328" y="4604617"/>
                </a:lnTo>
                <a:lnTo>
                  <a:pt x="735301" y="4604612"/>
                </a:lnTo>
                <a:lnTo>
                  <a:pt x="735422" y="4604692"/>
                </a:lnTo>
                <a:lnTo>
                  <a:pt x="735422" y="4604633"/>
                </a:lnTo>
                <a:lnTo>
                  <a:pt x="735363" y="4604623"/>
                </a:lnTo>
                <a:close/>
                <a:moveTo>
                  <a:pt x="8693182" y="4601492"/>
                </a:moveTo>
                <a:lnTo>
                  <a:pt x="8697267" y="4604623"/>
                </a:lnTo>
                <a:lnTo>
                  <a:pt x="8697208" y="4604633"/>
                </a:lnTo>
                <a:lnTo>
                  <a:pt x="8697208" y="4604692"/>
                </a:lnTo>
                <a:lnTo>
                  <a:pt x="8697329" y="4604612"/>
                </a:lnTo>
                <a:lnTo>
                  <a:pt x="8697302" y="4604617"/>
                </a:lnTo>
                <a:lnTo>
                  <a:pt x="8698055" y="4604087"/>
                </a:lnTo>
                <a:cubicBezTo>
                  <a:pt x="8696431" y="4603243"/>
                  <a:pt x="8694806" y="4602337"/>
                  <a:pt x="8693182" y="4601492"/>
                </a:cubicBezTo>
                <a:close/>
                <a:moveTo>
                  <a:pt x="743915" y="4598052"/>
                </a:moveTo>
                <a:cubicBezTo>
                  <a:pt x="742439" y="4599198"/>
                  <a:pt x="740925" y="4600346"/>
                  <a:pt x="739448" y="4601492"/>
                </a:cubicBezTo>
                <a:cubicBezTo>
                  <a:pt x="741183" y="4600527"/>
                  <a:pt x="742955" y="4599621"/>
                  <a:pt x="744727" y="4598655"/>
                </a:cubicBezTo>
                <a:close/>
                <a:moveTo>
                  <a:pt x="8688715" y="4598052"/>
                </a:moveTo>
                <a:lnTo>
                  <a:pt x="8687903" y="4598655"/>
                </a:lnTo>
                <a:cubicBezTo>
                  <a:pt x="8689675" y="4599621"/>
                  <a:pt x="8691447" y="4600527"/>
                  <a:pt x="8693182" y="4601492"/>
                </a:cubicBezTo>
                <a:cubicBezTo>
                  <a:pt x="8691705" y="4600346"/>
                  <a:pt x="8690191" y="4599198"/>
                  <a:pt x="8688715" y="4598052"/>
                </a:cubicBezTo>
                <a:close/>
                <a:moveTo>
                  <a:pt x="2815224" y="4587971"/>
                </a:moveTo>
                <a:cubicBezTo>
                  <a:pt x="2821793" y="4585979"/>
                  <a:pt x="2826002" y="4588213"/>
                  <a:pt x="2827813" y="4592438"/>
                </a:cubicBezTo>
                <a:cubicBezTo>
                  <a:pt x="2828474" y="4594008"/>
                  <a:pt x="2828291" y="4596663"/>
                  <a:pt x="2826779" y="4597630"/>
                </a:cubicBezTo>
                <a:cubicBezTo>
                  <a:pt x="2820352" y="4601855"/>
                  <a:pt x="2817621" y="4597448"/>
                  <a:pt x="2814080" y="4594732"/>
                </a:cubicBezTo>
                <a:cubicBezTo>
                  <a:pt x="2812638" y="4593645"/>
                  <a:pt x="2810866" y="4592680"/>
                  <a:pt x="2809129" y="4591714"/>
                </a:cubicBezTo>
                <a:cubicBezTo>
                  <a:pt x="2809092" y="4591714"/>
                  <a:pt x="2809057" y="4591774"/>
                  <a:pt x="2809017" y="4591774"/>
                </a:cubicBezTo>
                <a:cubicBezTo>
                  <a:pt x="2808393" y="4591956"/>
                  <a:pt x="2807727" y="4592137"/>
                  <a:pt x="2807064" y="4592317"/>
                </a:cubicBezTo>
                <a:cubicBezTo>
                  <a:pt x="2806106" y="4594672"/>
                  <a:pt x="2805287" y="4597026"/>
                  <a:pt x="2803629" y="4599079"/>
                </a:cubicBezTo>
                <a:cubicBezTo>
                  <a:pt x="2800789" y="4602640"/>
                  <a:pt x="2793479" y="4603064"/>
                  <a:pt x="2793883" y="4600045"/>
                </a:cubicBezTo>
                <a:cubicBezTo>
                  <a:pt x="2794107" y="4598415"/>
                  <a:pt x="2795546" y="4596362"/>
                  <a:pt x="2797431" y="4595517"/>
                </a:cubicBezTo>
                <a:cubicBezTo>
                  <a:pt x="2800344" y="4594129"/>
                  <a:pt x="2803741" y="4593283"/>
                  <a:pt x="2807064" y="4592317"/>
                </a:cubicBezTo>
                <a:cubicBezTo>
                  <a:pt x="2807285" y="4591835"/>
                  <a:pt x="2807509" y="4591352"/>
                  <a:pt x="2807727" y="4590868"/>
                </a:cubicBezTo>
                <a:cubicBezTo>
                  <a:pt x="2808204" y="4591171"/>
                  <a:pt x="2808650" y="4591413"/>
                  <a:pt x="2809129" y="4591714"/>
                </a:cubicBezTo>
                <a:cubicBezTo>
                  <a:pt x="2811125" y="4590446"/>
                  <a:pt x="2812823" y="4588695"/>
                  <a:pt x="2815224" y="4587971"/>
                </a:cubicBezTo>
                <a:close/>
                <a:moveTo>
                  <a:pt x="6617406" y="4587971"/>
                </a:moveTo>
                <a:cubicBezTo>
                  <a:pt x="6619807" y="4588695"/>
                  <a:pt x="6621505" y="4590446"/>
                  <a:pt x="6623501" y="4591714"/>
                </a:cubicBezTo>
                <a:cubicBezTo>
                  <a:pt x="6623980" y="4591413"/>
                  <a:pt x="6624426" y="4591171"/>
                  <a:pt x="6624903" y="4590868"/>
                </a:cubicBezTo>
                <a:cubicBezTo>
                  <a:pt x="6625121" y="4591352"/>
                  <a:pt x="6625345" y="4591835"/>
                  <a:pt x="6625566" y="4592317"/>
                </a:cubicBezTo>
                <a:cubicBezTo>
                  <a:pt x="6628889" y="4593283"/>
                  <a:pt x="6632286" y="4594129"/>
                  <a:pt x="6635199" y="4595517"/>
                </a:cubicBezTo>
                <a:cubicBezTo>
                  <a:pt x="6637084" y="4596362"/>
                  <a:pt x="6638523" y="4598415"/>
                  <a:pt x="6638747" y="4600045"/>
                </a:cubicBezTo>
                <a:cubicBezTo>
                  <a:pt x="6639151" y="4603064"/>
                  <a:pt x="6631841" y="4602640"/>
                  <a:pt x="6629001" y="4599079"/>
                </a:cubicBezTo>
                <a:cubicBezTo>
                  <a:pt x="6627343" y="4597026"/>
                  <a:pt x="6626524" y="4594672"/>
                  <a:pt x="6625566" y="4592317"/>
                </a:cubicBezTo>
                <a:cubicBezTo>
                  <a:pt x="6624903" y="4592137"/>
                  <a:pt x="6624237" y="4591956"/>
                  <a:pt x="6623613" y="4591774"/>
                </a:cubicBezTo>
                <a:cubicBezTo>
                  <a:pt x="6623573" y="4591774"/>
                  <a:pt x="6623538" y="4591714"/>
                  <a:pt x="6623501" y="4591714"/>
                </a:cubicBezTo>
                <a:cubicBezTo>
                  <a:pt x="6621764" y="4592680"/>
                  <a:pt x="6619992" y="4593645"/>
                  <a:pt x="6618550" y="4594732"/>
                </a:cubicBezTo>
                <a:cubicBezTo>
                  <a:pt x="6615009" y="4597448"/>
                  <a:pt x="6612278" y="4601855"/>
                  <a:pt x="6605851" y="4597630"/>
                </a:cubicBezTo>
                <a:cubicBezTo>
                  <a:pt x="6604339" y="4596663"/>
                  <a:pt x="6604156" y="4594008"/>
                  <a:pt x="6604817" y="4592438"/>
                </a:cubicBezTo>
                <a:cubicBezTo>
                  <a:pt x="6606628" y="4588213"/>
                  <a:pt x="6610837" y="4585979"/>
                  <a:pt x="6617406" y="4587971"/>
                </a:cubicBezTo>
                <a:close/>
                <a:moveTo>
                  <a:pt x="356705" y="4585557"/>
                </a:moveTo>
                <a:lnTo>
                  <a:pt x="356705" y="4586703"/>
                </a:lnTo>
                <a:lnTo>
                  <a:pt x="353973" y="4586582"/>
                </a:lnTo>
                <a:lnTo>
                  <a:pt x="355633" y="4585979"/>
                </a:lnTo>
                <a:cubicBezTo>
                  <a:pt x="356003" y="4585858"/>
                  <a:pt x="356373" y="4585676"/>
                  <a:pt x="356705" y="4585557"/>
                </a:cubicBezTo>
                <a:close/>
                <a:moveTo>
                  <a:pt x="9075925" y="4585557"/>
                </a:moveTo>
                <a:cubicBezTo>
                  <a:pt x="9076257" y="4585676"/>
                  <a:pt x="9076627" y="4585858"/>
                  <a:pt x="9076997" y="4585979"/>
                </a:cubicBezTo>
                <a:lnTo>
                  <a:pt x="9078657" y="4586582"/>
                </a:lnTo>
                <a:lnTo>
                  <a:pt x="9075925" y="4586703"/>
                </a:lnTo>
                <a:close/>
                <a:moveTo>
                  <a:pt x="917163" y="4572698"/>
                </a:moveTo>
                <a:lnTo>
                  <a:pt x="915170" y="4573904"/>
                </a:lnTo>
                <a:cubicBezTo>
                  <a:pt x="914912" y="4574086"/>
                  <a:pt x="914654" y="4574207"/>
                  <a:pt x="914356" y="4574387"/>
                </a:cubicBezTo>
                <a:cubicBezTo>
                  <a:pt x="914617" y="4575896"/>
                  <a:pt x="914985" y="4577466"/>
                  <a:pt x="914912" y="4578975"/>
                </a:cubicBezTo>
                <a:cubicBezTo>
                  <a:pt x="914912" y="4579821"/>
                  <a:pt x="913803" y="4580606"/>
                  <a:pt x="913211" y="4581390"/>
                </a:cubicBezTo>
                <a:cubicBezTo>
                  <a:pt x="912031" y="4580123"/>
                  <a:pt x="909520" y="4578553"/>
                  <a:pt x="909963" y="4577587"/>
                </a:cubicBezTo>
                <a:cubicBezTo>
                  <a:pt x="910556" y="4576320"/>
                  <a:pt x="912622" y="4575414"/>
                  <a:pt x="914356" y="4574387"/>
                </a:cubicBezTo>
                <a:cubicBezTo>
                  <a:pt x="914322" y="4574146"/>
                  <a:pt x="914286" y="4573904"/>
                  <a:pt x="914248" y="4573662"/>
                </a:cubicBezTo>
                <a:close/>
                <a:moveTo>
                  <a:pt x="8515467" y="4572698"/>
                </a:moveTo>
                <a:lnTo>
                  <a:pt x="8518382" y="4573662"/>
                </a:lnTo>
                <a:cubicBezTo>
                  <a:pt x="8518344" y="4573904"/>
                  <a:pt x="8518308" y="4574146"/>
                  <a:pt x="8518274" y="4574387"/>
                </a:cubicBezTo>
                <a:cubicBezTo>
                  <a:pt x="8520008" y="4575414"/>
                  <a:pt x="8522074" y="4576320"/>
                  <a:pt x="8522667" y="4577587"/>
                </a:cubicBezTo>
                <a:cubicBezTo>
                  <a:pt x="8523110" y="4578553"/>
                  <a:pt x="8520599" y="4580123"/>
                  <a:pt x="8519419" y="4581390"/>
                </a:cubicBezTo>
                <a:cubicBezTo>
                  <a:pt x="8518827" y="4580606"/>
                  <a:pt x="8517718" y="4579821"/>
                  <a:pt x="8517718" y="4578975"/>
                </a:cubicBezTo>
                <a:cubicBezTo>
                  <a:pt x="8517645" y="4577466"/>
                  <a:pt x="8518013" y="4575896"/>
                  <a:pt x="8518274" y="4574387"/>
                </a:cubicBezTo>
                <a:cubicBezTo>
                  <a:pt x="8517976" y="4574207"/>
                  <a:pt x="8517718" y="4574086"/>
                  <a:pt x="8517460" y="4573904"/>
                </a:cubicBezTo>
                <a:close/>
                <a:moveTo>
                  <a:pt x="79951" y="4564909"/>
                </a:moveTo>
                <a:cubicBezTo>
                  <a:pt x="72640" y="4571368"/>
                  <a:pt x="66660" y="4574207"/>
                  <a:pt x="66807" y="4576923"/>
                </a:cubicBezTo>
                <a:cubicBezTo>
                  <a:pt x="67287" y="4585133"/>
                  <a:pt x="60015" y="4595759"/>
                  <a:pt x="78179" y="4600226"/>
                </a:cubicBezTo>
                <a:cubicBezTo>
                  <a:pt x="79951" y="4598717"/>
                  <a:pt x="82793" y="4597388"/>
                  <a:pt x="82719" y="4596120"/>
                </a:cubicBezTo>
                <a:cubicBezTo>
                  <a:pt x="82276" y="4587307"/>
                  <a:pt x="81243" y="4578432"/>
                  <a:pt x="79951" y="4564909"/>
                </a:cubicBezTo>
                <a:close/>
                <a:moveTo>
                  <a:pt x="2813043" y="4563521"/>
                </a:moveTo>
                <a:cubicBezTo>
                  <a:pt x="2813930" y="4564306"/>
                  <a:pt x="2815851" y="4565454"/>
                  <a:pt x="2815556" y="4565936"/>
                </a:cubicBezTo>
                <a:cubicBezTo>
                  <a:pt x="2814003" y="4568170"/>
                  <a:pt x="2811862" y="4570222"/>
                  <a:pt x="2809906" y="4572335"/>
                </a:cubicBezTo>
                <a:cubicBezTo>
                  <a:pt x="2807949" y="4571309"/>
                  <a:pt x="2805995" y="4570222"/>
                  <a:pt x="2802818" y="4568531"/>
                </a:cubicBezTo>
                <a:cubicBezTo>
                  <a:pt x="2806476" y="4566781"/>
                  <a:pt x="2809758" y="4565151"/>
                  <a:pt x="2813043" y="4563521"/>
                </a:cubicBezTo>
                <a:close/>
                <a:moveTo>
                  <a:pt x="6619587" y="4563521"/>
                </a:moveTo>
                <a:cubicBezTo>
                  <a:pt x="6622872" y="4565151"/>
                  <a:pt x="6626154" y="4566781"/>
                  <a:pt x="6629812" y="4568531"/>
                </a:cubicBezTo>
                <a:cubicBezTo>
                  <a:pt x="6626635" y="4570222"/>
                  <a:pt x="6624681" y="4571309"/>
                  <a:pt x="6622724" y="4572335"/>
                </a:cubicBezTo>
                <a:cubicBezTo>
                  <a:pt x="6620768" y="4570222"/>
                  <a:pt x="6618627" y="4568170"/>
                  <a:pt x="6617074" y="4565936"/>
                </a:cubicBezTo>
                <a:cubicBezTo>
                  <a:pt x="6616779" y="4565454"/>
                  <a:pt x="6618700" y="4564306"/>
                  <a:pt x="6619587" y="4563521"/>
                </a:cubicBezTo>
                <a:close/>
                <a:moveTo>
                  <a:pt x="119845" y="4557580"/>
                </a:moveTo>
                <a:lnTo>
                  <a:pt x="119845" y="4557605"/>
                </a:lnTo>
                <a:lnTo>
                  <a:pt x="119881" y="4557605"/>
                </a:lnTo>
                <a:close/>
                <a:moveTo>
                  <a:pt x="116449" y="4555190"/>
                </a:moveTo>
                <a:lnTo>
                  <a:pt x="119845" y="4557580"/>
                </a:lnTo>
                <a:lnTo>
                  <a:pt x="119845" y="4555680"/>
                </a:lnTo>
                <a:lnTo>
                  <a:pt x="119945" y="4555734"/>
                </a:lnTo>
                <a:lnTo>
                  <a:pt x="119945" y="4555613"/>
                </a:lnTo>
                <a:lnTo>
                  <a:pt x="119845" y="4555613"/>
                </a:lnTo>
                <a:lnTo>
                  <a:pt x="119845" y="4555492"/>
                </a:lnTo>
                <a:lnTo>
                  <a:pt x="119624" y="4555492"/>
                </a:lnTo>
                <a:cubicBezTo>
                  <a:pt x="118589" y="4555371"/>
                  <a:pt x="117520" y="4555311"/>
                  <a:pt x="116449" y="4555190"/>
                </a:cubicBezTo>
                <a:close/>
                <a:moveTo>
                  <a:pt x="1365949" y="4551810"/>
                </a:moveTo>
                <a:cubicBezTo>
                  <a:pt x="1371858" y="4564427"/>
                  <a:pt x="1370160" y="4575172"/>
                  <a:pt x="1369828" y="4585797"/>
                </a:cubicBezTo>
                <a:lnTo>
                  <a:pt x="1369607" y="4586057"/>
                </a:lnTo>
                <a:lnTo>
                  <a:pt x="1369468" y="4586106"/>
                </a:lnTo>
                <a:lnTo>
                  <a:pt x="1369471" y="4586100"/>
                </a:lnTo>
                <a:cubicBezTo>
                  <a:pt x="1369546" y="4585979"/>
                  <a:pt x="1369730" y="4585797"/>
                  <a:pt x="1369730" y="4585797"/>
                </a:cubicBezTo>
                <a:lnTo>
                  <a:pt x="1369214" y="4585979"/>
                </a:lnTo>
                <a:cubicBezTo>
                  <a:pt x="1368843" y="4586582"/>
                  <a:pt x="1368474" y="4587186"/>
                  <a:pt x="1368106" y="4587850"/>
                </a:cubicBezTo>
                <a:lnTo>
                  <a:pt x="1369394" y="4586200"/>
                </a:lnTo>
                <a:lnTo>
                  <a:pt x="1369570" y="4586281"/>
                </a:lnTo>
                <a:lnTo>
                  <a:pt x="1369651" y="4586185"/>
                </a:lnTo>
                <a:lnTo>
                  <a:pt x="1382608" y="4599765"/>
                </a:lnTo>
                <a:cubicBezTo>
                  <a:pt x="1384665" y="4604890"/>
                  <a:pt x="1385090" y="4610428"/>
                  <a:pt x="1385848" y="4615921"/>
                </a:cubicBezTo>
                <a:cubicBezTo>
                  <a:pt x="1386478" y="4620389"/>
                  <a:pt x="1388617" y="4624737"/>
                  <a:pt x="1390835" y="4631498"/>
                </a:cubicBezTo>
                <a:cubicBezTo>
                  <a:pt x="1397109" y="4627574"/>
                  <a:pt x="1402756" y="4625521"/>
                  <a:pt x="1402500" y="4623891"/>
                </a:cubicBezTo>
                <a:cubicBezTo>
                  <a:pt x="1401318" y="4617009"/>
                  <a:pt x="1397996" y="4610247"/>
                  <a:pt x="1396300" y="4603364"/>
                </a:cubicBezTo>
                <a:cubicBezTo>
                  <a:pt x="1394189" y="4594732"/>
                  <a:pt x="1400248" y="4587307"/>
                  <a:pt x="1408444" y="4581693"/>
                </a:cubicBezTo>
                <a:cubicBezTo>
                  <a:pt x="1412433" y="4578975"/>
                  <a:pt x="1421554" y="4579700"/>
                  <a:pt x="1427870" y="4578915"/>
                </a:cubicBezTo>
                <a:cubicBezTo>
                  <a:pt x="1441273" y="4596362"/>
                  <a:pt x="1436804" y="4611696"/>
                  <a:pt x="1427059" y="4626910"/>
                </a:cubicBezTo>
                <a:cubicBezTo>
                  <a:pt x="1424103" y="4631498"/>
                  <a:pt x="1419965" y="4635784"/>
                  <a:pt x="1416754" y="4640310"/>
                </a:cubicBezTo>
                <a:cubicBezTo>
                  <a:pt x="1405971" y="4655524"/>
                  <a:pt x="1406117" y="4655524"/>
                  <a:pt x="1383116" y="4643210"/>
                </a:cubicBezTo>
                <a:cubicBezTo>
                  <a:pt x="1381677" y="4642425"/>
                  <a:pt x="1377946" y="4643631"/>
                  <a:pt x="1373371" y="4644055"/>
                </a:cubicBezTo>
                <a:cubicBezTo>
                  <a:pt x="1372707" y="4647495"/>
                  <a:pt x="1371932" y="4651238"/>
                  <a:pt x="1371191" y="4654860"/>
                </a:cubicBezTo>
                <a:cubicBezTo>
                  <a:pt x="1382379" y="4656852"/>
                  <a:pt x="1392088" y="4658543"/>
                  <a:pt x="1401651" y="4660234"/>
                </a:cubicBezTo>
                <a:cubicBezTo>
                  <a:pt x="1396041" y="4680276"/>
                  <a:pt x="1392128" y="4681966"/>
                  <a:pt x="1371819" y="4674601"/>
                </a:cubicBezTo>
                <a:cubicBezTo>
                  <a:pt x="1368313" y="4673333"/>
                  <a:pt x="1363882" y="4669590"/>
                  <a:pt x="1362183" y="4670133"/>
                </a:cubicBezTo>
                <a:cubicBezTo>
                  <a:pt x="1338704" y="4677922"/>
                  <a:pt x="1327071" y="4665968"/>
                  <a:pt x="1312967" y="4659509"/>
                </a:cubicBezTo>
                <a:cubicBezTo>
                  <a:pt x="1319835" y="4622079"/>
                  <a:pt x="1330802" y="4599863"/>
                  <a:pt x="1365949" y="4551810"/>
                </a:cubicBezTo>
                <a:close/>
                <a:moveTo>
                  <a:pt x="8066681" y="4551810"/>
                </a:moveTo>
                <a:cubicBezTo>
                  <a:pt x="8101828" y="4599863"/>
                  <a:pt x="8112795" y="4622079"/>
                  <a:pt x="8119663" y="4659509"/>
                </a:cubicBezTo>
                <a:cubicBezTo>
                  <a:pt x="8105559" y="4665968"/>
                  <a:pt x="8093926" y="4677922"/>
                  <a:pt x="8070447" y="4670133"/>
                </a:cubicBezTo>
                <a:cubicBezTo>
                  <a:pt x="8068748" y="4669590"/>
                  <a:pt x="8064317" y="4673333"/>
                  <a:pt x="8060811" y="4674601"/>
                </a:cubicBezTo>
                <a:cubicBezTo>
                  <a:pt x="8040502" y="4681966"/>
                  <a:pt x="8036589" y="4680276"/>
                  <a:pt x="8030979" y="4660234"/>
                </a:cubicBezTo>
                <a:cubicBezTo>
                  <a:pt x="8040542" y="4658543"/>
                  <a:pt x="8050251" y="4656852"/>
                  <a:pt x="8061439" y="4654860"/>
                </a:cubicBezTo>
                <a:cubicBezTo>
                  <a:pt x="8060698" y="4651238"/>
                  <a:pt x="8059923" y="4647495"/>
                  <a:pt x="8059259" y="4644055"/>
                </a:cubicBezTo>
                <a:cubicBezTo>
                  <a:pt x="8054684" y="4643631"/>
                  <a:pt x="8050953" y="4642425"/>
                  <a:pt x="8049514" y="4643210"/>
                </a:cubicBezTo>
                <a:cubicBezTo>
                  <a:pt x="8026513" y="4655524"/>
                  <a:pt x="8026659" y="4655524"/>
                  <a:pt x="8015876" y="4640310"/>
                </a:cubicBezTo>
                <a:cubicBezTo>
                  <a:pt x="8012665" y="4635784"/>
                  <a:pt x="8008527" y="4631498"/>
                  <a:pt x="8005571" y="4626910"/>
                </a:cubicBezTo>
                <a:cubicBezTo>
                  <a:pt x="7995826" y="4611696"/>
                  <a:pt x="7991357" y="4596362"/>
                  <a:pt x="8004760" y="4578915"/>
                </a:cubicBezTo>
                <a:cubicBezTo>
                  <a:pt x="8011076" y="4579700"/>
                  <a:pt x="8020197" y="4578975"/>
                  <a:pt x="8024186" y="4581693"/>
                </a:cubicBezTo>
                <a:cubicBezTo>
                  <a:pt x="8032382" y="4587307"/>
                  <a:pt x="8038441" y="4594732"/>
                  <a:pt x="8036330" y="4603364"/>
                </a:cubicBezTo>
                <a:cubicBezTo>
                  <a:pt x="8034634" y="4610247"/>
                  <a:pt x="8031312" y="4617009"/>
                  <a:pt x="8030130" y="4623891"/>
                </a:cubicBezTo>
                <a:cubicBezTo>
                  <a:pt x="8029874" y="4625521"/>
                  <a:pt x="8035521" y="4627574"/>
                  <a:pt x="8041795" y="4631498"/>
                </a:cubicBezTo>
                <a:cubicBezTo>
                  <a:pt x="8044013" y="4624737"/>
                  <a:pt x="8046152" y="4620389"/>
                  <a:pt x="8046782" y="4615921"/>
                </a:cubicBezTo>
                <a:cubicBezTo>
                  <a:pt x="8047540" y="4610428"/>
                  <a:pt x="8047965" y="4604890"/>
                  <a:pt x="8050022" y="4599765"/>
                </a:cubicBezTo>
                <a:lnTo>
                  <a:pt x="8062979" y="4586185"/>
                </a:lnTo>
                <a:lnTo>
                  <a:pt x="8063060" y="4586281"/>
                </a:lnTo>
                <a:lnTo>
                  <a:pt x="8063236" y="4586200"/>
                </a:lnTo>
                <a:lnTo>
                  <a:pt x="8064524" y="4587850"/>
                </a:lnTo>
                <a:cubicBezTo>
                  <a:pt x="8064156" y="4587186"/>
                  <a:pt x="8063787" y="4586582"/>
                  <a:pt x="8063416" y="4585979"/>
                </a:cubicBezTo>
                <a:lnTo>
                  <a:pt x="8062900" y="4585797"/>
                </a:lnTo>
                <a:cubicBezTo>
                  <a:pt x="8062900" y="4585797"/>
                  <a:pt x="8063084" y="4585979"/>
                  <a:pt x="8063159" y="4586100"/>
                </a:cubicBezTo>
                <a:lnTo>
                  <a:pt x="8063162" y="4586106"/>
                </a:lnTo>
                <a:lnTo>
                  <a:pt x="8063023" y="4586057"/>
                </a:lnTo>
                <a:lnTo>
                  <a:pt x="8062802" y="4585797"/>
                </a:lnTo>
                <a:cubicBezTo>
                  <a:pt x="8062470" y="4575172"/>
                  <a:pt x="8060772" y="4564427"/>
                  <a:pt x="8066681" y="4551810"/>
                </a:cubicBezTo>
                <a:close/>
                <a:moveTo>
                  <a:pt x="727995" y="4547161"/>
                </a:moveTo>
                <a:lnTo>
                  <a:pt x="727921" y="4547161"/>
                </a:lnTo>
                <a:cubicBezTo>
                  <a:pt x="727921" y="4547161"/>
                  <a:pt x="727995" y="4547463"/>
                  <a:pt x="727995" y="4547645"/>
                </a:cubicBezTo>
                <a:cubicBezTo>
                  <a:pt x="728032" y="4547764"/>
                  <a:pt x="728032" y="4547885"/>
                  <a:pt x="728069" y="4548006"/>
                </a:cubicBezTo>
                <a:close/>
                <a:moveTo>
                  <a:pt x="8704709" y="4547161"/>
                </a:moveTo>
                <a:lnTo>
                  <a:pt x="8704635" y="4547161"/>
                </a:lnTo>
                <a:lnTo>
                  <a:pt x="8704561" y="4548006"/>
                </a:lnTo>
                <a:cubicBezTo>
                  <a:pt x="8704598" y="4547885"/>
                  <a:pt x="8704598" y="4547764"/>
                  <a:pt x="8704635" y="4547645"/>
                </a:cubicBezTo>
                <a:cubicBezTo>
                  <a:pt x="8704635" y="4547463"/>
                  <a:pt x="8704709" y="4547161"/>
                  <a:pt x="8704709" y="4547161"/>
                </a:cubicBezTo>
                <a:close/>
                <a:moveTo>
                  <a:pt x="727896" y="4546979"/>
                </a:moveTo>
                <a:lnTo>
                  <a:pt x="727970" y="4549455"/>
                </a:lnTo>
                <a:lnTo>
                  <a:pt x="728007" y="4547885"/>
                </a:lnTo>
                <a:close/>
                <a:moveTo>
                  <a:pt x="8704734" y="4546979"/>
                </a:moveTo>
                <a:lnTo>
                  <a:pt x="8704623" y="4547885"/>
                </a:lnTo>
                <a:lnTo>
                  <a:pt x="8704660" y="4549455"/>
                </a:lnTo>
                <a:close/>
                <a:moveTo>
                  <a:pt x="862890" y="4537259"/>
                </a:moveTo>
                <a:cubicBezTo>
                  <a:pt x="861819" y="4537802"/>
                  <a:pt x="860711" y="4538347"/>
                  <a:pt x="859641" y="4538890"/>
                </a:cubicBezTo>
                <a:lnTo>
                  <a:pt x="859604" y="4538890"/>
                </a:lnTo>
                <a:cubicBezTo>
                  <a:pt x="860047" y="4539493"/>
                  <a:pt x="860342" y="4540579"/>
                  <a:pt x="860933" y="4540639"/>
                </a:cubicBezTo>
                <a:cubicBezTo>
                  <a:pt x="862188" y="4540760"/>
                  <a:pt x="863591" y="4540399"/>
                  <a:pt x="864920" y="4540278"/>
                </a:cubicBezTo>
                <a:cubicBezTo>
                  <a:pt x="864219" y="4539251"/>
                  <a:pt x="863554" y="4538286"/>
                  <a:pt x="862890" y="4537259"/>
                </a:cubicBezTo>
                <a:close/>
                <a:moveTo>
                  <a:pt x="8569740" y="4537259"/>
                </a:moveTo>
                <a:cubicBezTo>
                  <a:pt x="8569076" y="4538286"/>
                  <a:pt x="8568411" y="4539251"/>
                  <a:pt x="8567710" y="4540278"/>
                </a:cubicBezTo>
                <a:cubicBezTo>
                  <a:pt x="8569039" y="4540399"/>
                  <a:pt x="8570442" y="4540760"/>
                  <a:pt x="8571697" y="4540639"/>
                </a:cubicBezTo>
                <a:cubicBezTo>
                  <a:pt x="8572288" y="4540579"/>
                  <a:pt x="8572583" y="4539493"/>
                  <a:pt x="8573026" y="4538890"/>
                </a:cubicBezTo>
                <a:lnTo>
                  <a:pt x="8572989" y="4538890"/>
                </a:lnTo>
                <a:cubicBezTo>
                  <a:pt x="8571919" y="4538347"/>
                  <a:pt x="8570811" y="4537802"/>
                  <a:pt x="8569740" y="4537259"/>
                </a:cubicBezTo>
                <a:close/>
                <a:moveTo>
                  <a:pt x="1383226" y="4525066"/>
                </a:moveTo>
                <a:cubicBezTo>
                  <a:pt x="1383964" y="4524824"/>
                  <a:pt x="1386071" y="4525609"/>
                  <a:pt x="1386846" y="4526272"/>
                </a:cubicBezTo>
                <a:cubicBezTo>
                  <a:pt x="1392608" y="4531404"/>
                  <a:pt x="1387290" y="4541789"/>
                  <a:pt x="1378169" y="4543357"/>
                </a:cubicBezTo>
                <a:cubicBezTo>
                  <a:pt x="1375437" y="4542814"/>
                  <a:pt x="1370714" y="4542633"/>
                  <a:pt x="1370381" y="4541668"/>
                </a:cubicBezTo>
                <a:cubicBezTo>
                  <a:pt x="1369017" y="4538105"/>
                  <a:pt x="1367057" y="4533577"/>
                  <a:pt x="1369275" y="4530800"/>
                </a:cubicBezTo>
                <a:cubicBezTo>
                  <a:pt x="1371489" y="4527963"/>
                  <a:pt x="1378279" y="4526756"/>
                  <a:pt x="1383226" y="4525066"/>
                </a:cubicBezTo>
                <a:close/>
                <a:moveTo>
                  <a:pt x="8049404" y="4525066"/>
                </a:moveTo>
                <a:cubicBezTo>
                  <a:pt x="8054351" y="4526756"/>
                  <a:pt x="8061141" y="4527963"/>
                  <a:pt x="8063355" y="4530800"/>
                </a:cubicBezTo>
                <a:cubicBezTo>
                  <a:pt x="8065573" y="4533577"/>
                  <a:pt x="8063613" y="4538105"/>
                  <a:pt x="8062249" y="4541668"/>
                </a:cubicBezTo>
                <a:cubicBezTo>
                  <a:pt x="8061916" y="4542633"/>
                  <a:pt x="8057193" y="4542814"/>
                  <a:pt x="8054461" y="4543357"/>
                </a:cubicBezTo>
                <a:cubicBezTo>
                  <a:pt x="8045340" y="4541789"/>
                  <a:pt x="8040022" y="4531404"/>
                  <a:pt x="8045784" y="4526272"/>
                </a:cubicBezTo>
                <a:cubicBezTo>
                  <a:pt x="8046559" y="4525609"/>
                  <a:pt x="8048666" y="4524824"/>
                  <a:pt x="8049404" y="4525066"/>
                </a:cubicBezTo>
                <a:close/>
                <a:moveTo>
                  <a:pt x="938209" y="4515709"/>
                </a:moveTo>
                <a:cubicBezTo>
                  <a:pt x="939983" y="4517882"/>
                  <a:pt x="942415" y="4519934"/>
                  <a:pt x="943114" y="4522229"/>
                </a:cubicBezTo>
                <a:cubicBezTo>
                  <a:pt x="943375" y="4523135"/>
                  <a:pt x="939645" y="4524523"/>
                  <a:pt x="937841" y="4525669"/>
                </a:cubicBezTo>
                <a:cubicBezTo>
                  <a:pt x="936728" y="4524220"/>
                  <a:pt x="934293" y="4522529"/>
                  <a:pt x="934331" y="4520840"/>
                </a:cubicBezTo>
                <a:cubicBezTo>
                  <a:pt x="934364" y="4519089"/>
                  <a:pt x="936844" y="4517398"/>
                  <a:pt x="938209" y="4515709"/>
                </a:cubicBezTo>
                <a:close/>
                <a:moveTo>
                  <a:pt x="8494421" y="4515709"/>
                </a:moveTo>
                <a:cubicBezTo>
                  <a:pt x="8495786" y="4517398"/>
                  <a:pt x="8498266" y="4519089"/>
                  <a:pt x="8498299" y="4520840"/>
                </a:cubicBezTo>
                <a:cubicBezTo>
                  <a:pt x="8498337" y="4522529"/>
                  <a:pt x="8495902" y="4524220"/>
                  <a:pt x="8494789" y="4525669"/>
                </a:cubicBezTo>
                <a:cubicBezTo>
                  <a:pt x="8492985" y="4524523"/>
                  <a:pt x="8489255" y="4523135"/>
                  <a:pt x="8489516" y="4522229"/>
                </a:cubicBezTo>
                <a:cubicBezTo>
                  <a:pt x="8490215" y="4519934"/>
                  <a:pt x="8492647" y="4517882"/>
                  <a:pt x="8494421" y="4515709"/>
                </a:cubicBezTo>
                <a:close/>
                <a:moveTo>
                  <a:pt x="730137" y="4501280"/>
                </a:moveTo>
                <a:cubicBezTo>
                  <a:pt x="731318" y="4502668"/>
                  <a:pt x="733164" y="4504057"/>
                  <a:pt x="733384" y="4505505"/>
                </a:cubicBezTo>
                <a:cubicBezTo>
                  <a:pt x="733496" y="4506169"/>
                  <a:pt x="730505" y="4507075"/>
                  <a:pt x="728806" y="4507981"/>
                </a:cubicBezTo>
                <a:cubicBezTo>
                  <a:pt x="728180" y="4506230"/>
                  <a:pt x="727331" y="4504662"/>
                  <a:pt x="727294" y="4503092"/>
                </a:cubicBezTo>
                <a:cubicBezTo>
                  <a:pt x="727294" y="4502547"/>
                  <a:pt x="729140" y="4501883"/>
                  <a:pt x="730137" y="4501280"/>
                </a:cubicBezTo>
                <a:close/>
                <a:moveTo>
                  <a:pt x="8702493" y="4501280"/>
                </a:moveTo>
                <a:cubicBezTo>
                  <a:pt x="8703490" y="4501883"/>
                  <a:pt x="8705336" y="4502547"/>
                  <a:pt x="8705336" y="4503092"/>
                </a:cubicBezTo>
                <a:cubicBezTo>
                  <a:pt x="8705299" y="4504662"/>
                  <a:pt x="8704450" y="4506230"/>
                  <a:pt x="8703824" y="4507981"/>
                </a:cubicBezTo>
                <a:cubicBezTo>
                  <a:pt x="8702125" y="4507075"/>
                  <a:pt x="8699134" y="4506169"/>
                  <a:pt x="8699246" y="4505505"/>
                </a:cubicBezTo>
                <a:cubicBezTo>
                  <a:pt x="8699466" y="4504057"/>
                  <a:pt x="8701312" y="4502668"/>
                  <a:pt x="8702493" y="4501280"/>
                </a:cubicBezTo>
                <a:close/>
                <a:moveTo>
                  <a:pt x="647438" y="4494518"/>
                </a:moveTo>
                <a:cubicBezTo>
                  <a:pt x="655746" y="4495786"/>
                  <a:pt x="657961" y="4500798"/>
                  <a:pt x="656595" y="4506411"/>
                </a:cubicBezTo>
                <a:cubicBezTo>
                  <a:pt x="655856" y="4509309"/>
                  <a:pt x="656115" y="4512327"/>
                  <a:pt x="655929" y="4515104"/>
                </a:cubicBezTo>
                <a:cubicBezTo>
                  <a:pt x="662649" y="4517701"/>
                  <a:pt x="668852" y="4520055"/>
                  <a:pt x="674537" y="4522229"/>
                </a:cubicBezTo>
                <a:cubicBezTo>
                  <a:pt x="668150" y="4565634"/>
                  <a:pt x="668335" y="4587609"/>
                  <a:pt x="640203" y="4628841"/>
                </a:cubicBezTo>
                <a:cubicBezTo>
                  <a:pt x="622187" y="4619543"/>
                  <a:pt x="619564" y="4617069"/>
                  <a:pt x="620636" y="4605116"/>
                </a:cubicBezTo>
                <a:cubicBezTo>
                  <a:pt x="622888" y="4580063"/>
                  <a:pt x="625619" y="4555068"/>
                  <a:pt x="628536" y="4530076"/>
                </a:cubicBezTo>
                <a:cubicBezTo>
                  <a:pt x="629570" y="4521202"/>
                  <a:pt x="631415" y="4512327"/>
                  <a:pt x="633410" y="4503514"/>
                </a:cubicBezTo>
                <a:cubicBezTo>
                  <a:pt x="634591" y="4498261"/>
                  <a:pt x="638135" y="4493070"/>
                  <a:pt x="647438" y="4494518"/>
                </a:cubicBezTo>
                <a:close/>
                <a:moveTo>
                  <a:pt x="8785192" y="4494518"/>
                </a:moveTo>
                <a:cubicBezTo>
                  <a:pt x="8794495" y="4493070"/>
                  <a:pt x="8798039" y="4498261"/>
                  <a:pt x="8799220" y="4503514"/>
                </a:cubicBezTo>
                <a:cubicBezTo>
                  <a:pt x="8801215" y="4512327"/>
                  <a:pt x="8803060" y="4521202"/>
                  <a:pt x="8804094" y="4530076"/>
                </a:cubicBezTo>
                <a:cubicBezTo>
                  <a:pt x="8807011" y="4555068"/>
                  <a:pt x="8809742" y="4580063"/>
                  <a:pt x="8811994" y="4605116"/>
                </a:cubicBezTo>
                <a:cubicBezTo>
                  <a:pt x="8813066" y="4617069"/>
                  <a:pt x="8810443" y="4619543"/>
                  <a:pt x="8792427" y="4628841"/>
                </a:cubicBezTo>
                <a:cubicBezTo>
                  <a:pt x="8764295" y="4587609"/>
                  <a:pt x="8764480" y="4565634"/>
                  <a:pt x="8758093" y="4522229"/>
                </a:cubicBezTo>
                <a:cubicBezTo>
                  <a:pt x="8763778" y="4520055"/>
                  <a:pt x="8769981" y="4517701"/>
                  <a:pt x="8776701" y="4515104"/>
                </a:cubicBezTo>
                <a:cubicBezTo>
                  <a:pt x="8776515" y="4512327"/>
                  <a:pt x="8776774" y="4509309"/>
                  <a:pt x="8776035" y="4506411"/>
                </a:cubicBezTo>
                <a:cubicBezTo>
                  <a:pt x="8774669" y="4500798"/>
                  <a:pt x="8776884" y="4495786"/>
                  <a:pt x="8785192" y="4494518"/>
                </a:cubicBezTo>
                <a:close/>
                <a:moveTo>
                  <a:pt x="150477" y="4490172"/>
                </a:moveTo>
                <a:cubicBezTo>
                  <a:pt x="151585" y="4490715"/>
                  <a:pt x="152656" y="4491258"/>
                  <a:pt x="153800" y="4491802"/>
                </a:cubicBezTo>
                <a:cubicBezTo>
                  <a:pt x="152840" y="4493372"/>
                  <a:pt x="151916" y="4495002"/>
                  <a:pt x="150957" y="4496571"/>
                </a:cubicBezTo>
                <a:cubicBezTo>
                  <a:pt x="149924" y="4496028"/>
                  <a:pt x="147893" y="4495303"/>
                  <a:pt x="148003" y="4494881"/>
                </a:cubicBezTo>
                <a:cubicBezTo>
                  <a:pt x="148445" y="4493251"/>
                  <a:pt x="149591" y="4491742"/>
                  <a:pt x="150477" y="4490172"/>
                </a:cubicBezTo>
                <a:close/>
                <a:moveTo>
                  <a:pt x="889543" y="4482022"/>
                </a:moveTo>
                <a:cubicBezTo>
                  <a:pt x="889804" y="4481901"/>
                  <a:pt x="894383" y="4484738"/>
                  <a:pt x="894049" y="4485101"/>
                </a:cubicBezTo>
                <a:cubicBezTo>
                  <a:pt x="891724" y="4488059"/>
                  <a:pt x="888621" y="4490775"/>
                  <a:pt x="884783" y="4494518"/>
                </a:cubicBezTo>
                <a:cubicBezTo>
                  <a:pt x="882750" y="4490836"/>
                  <a:pt x="880312" y="4488542"/>
                  <a:pt x="881164" y="4487516"/>
                </a:cubicBezTo>
                <a:cubicBezTo>
                  <a:pt x="882973" y="4485283"/>
                  <a:pt x="886444" y="4483592"/>
                  <a:pt x="889543" y="4482022"/>
                </a:cubicBezTo>
                <a:close/>
                <a:moveTo>
                  <a:pt x="8543087" y="4482022"/>
                </a:moveTo>
                <a:cubicBezTo>
                  <a:pt x="8546186" y="4483592"/>
                  <a:pt x="8549657" y="4485283"/>
                  <a:pt x="8551466" y="4487516"/>
                </a:cubicBezTo>
                <a:cubicBezTo>
                  <a:pt x="8552318" y="4488542"/>
                  <a:pt x="8549880" y="4490836"/>
                  <a:pt x="8547847" y="4494518"/>
                </a:cubicBezTo>
                <a:cubicBezTo>
                  <a:pt x="8544009" y="4490775"/>
                  <a:pt x="8540906" y="4488059"/>
                  <a:pt x="8538581" y="4485101"/>
                </a:cubicBezTo>
                <a:cubicBezTo>
                  <a:pt x="8538247" y="4484738"/>
                  <a:pt x="8542826" y="4481901"/>
                  <a:pt x="8543087" y="4482022"/>
                </a:cubicBezTo>
                <a:close/>
                <a:moveTo>
                  <a:pt x="174266" y="4438494"/>
                </a:moveTo>
                <a:cubicBezTo>
                  <a:pt x="174044" y="4439158"/>
                  <a:pt x="173823" y="4439822"/>
                  <a:pt x="173601" y="4440486"/>
                </a:cubicBezTo>
                <a:lnTo>
                  <a:pt x="174958" y="4438926"/>
                </a:lnTo>
                <a:lnTo>
                  <a:pt x="175046" y="4438978"/>
                </a:lnTo>
                <a:lnTo>
                  <a:pt x="175482" y="4438509"/>
                </a:lnTo>
                <a:lnTo>
                  <a:pt x="174365" y="4438555"/>
                </a:lnTo>
                <a:close/>
                <a:moveTo>
                  <a:pt x="119911" y="4438491"/>
                </a:moveTo>
                <a:lnTo>
                  <a:pt x="119910" y="4438496"/>
                </a:lnTo>
                <a:lnTo>
                  <a:pt x="119946" y="4438496"/>
                </a:lnTo>
                <a:close/>
                <a:moveTo>
                  <a:pt x="121312" y="4434572"/>
                </a:moveTo>
                <a:cubicBezTo>
                  <a:pt x="118914" y="4434753"/>
                  <a:pt x="116440" y="4434753"/>
                  <a:pt x="114151" y="4435175"/>
                </a:cubicBezTo>
                <a:cubicBezTo>
                  <a:pt x="113634" y="4435296"/>
                  <a:pt x="113302" y="4437348"/>
                  <a:pt x="113487" y="4437409"/>
                </a:cubicBezTo>
                <a:lnTo>
                  <a:pt x="119911" y="4438491"/>
                </a:lnTo>
                <a:close/>
                <a:moveTo>
                  <a:pt x="1468155" y="4434330"/>
                </a:moveTo>
                <a:cubicBezTo>
                  <a:pt x="1473437" y="4439402"/>
                  <a:pt x="1468120" y="4443928"/>
                  <a:pt x="1466533" y="4448698"/>
                </a:cubicBezTo>
                <a:cubicBezTo>
                  <a:pt x="1457077" y="4476951"/>
                  <a:pt x="1434845" y="4503453"/>
                  <a:pt x="1440682" y="4534061"/>
                </a:cubicBezTo>
                <a:cubicBezTo>
                  <a:pt x="1441641" y="4539071"/>
                  <a:pt x="1434773" y="4542572"/>
                  <a:pt x="1425838" y="4539917"/>
                </a:cubicBezTo>
                <a:cubicBezTo>
                  <a:pt x="1419080" y="4499228"/>
                  <a:pt x="1439205" y="4449120"/>
                  <a:pt x="1468155" y="4434330"/>
                </a:cubicBezTo>
                <a:close/>
                <a:moveTo>
                  <a:pt x="7964475" y="4434330"/>
                </a:moveTo>
                <a:cubicBezTo>
                  <a:pt x="7993425" y="4449120"/>
                  <a:pt x="8013550" y="4499228"/>
                  <a:pt x="8006792" y="4539917"/>
                </a:cubicBezTo>
                <a:cubicBezTo>
                  <a:pt x="7997857" y="4542572"/>
                  <a:pt x="7990989" y="4539071"/>
                  <a:pt x="7991948" y="4534061"/>
                </a:cubicBezTo>
                <a:cubicBezTo>
                  <a:pt x="7997785" y="4503453"/>
                  <a:pt x="7975553" y="4476951"/>
                  <a:pt x="7966097" y="4448698"/>
                </a:cubicBezTo>
                <a:cubicBezTo>
                  <a:pt x="7964510" y="4443928"/>
                  <a:pt x="7959193" y="4439402"/>
                  <a:pt x="7964475" y="4434330"/>
                </a:cubicBezTo>
                <a:close/>
                <a:moveTo>
                  <a:pt x="196865" y="4424007"/>
                </a:moveTo>
                <a:cubicBezTo>
                  <a:pt x="194650" y="4423282"/>
                  <a:pt x="189851" y="4423222"/>
                  <a:pt x="188780" y="4424186"/>
                </a:cubicBezTo>
                <a:lnTo>
                  <a:pt x="175482" y="4438509"/>
                </a:lnTo>
                <a:lnTo>
                  <a:pt x="191166" y="4437862"/>
                </a:lnTo>
                <a:cubicBezTo>
                  <a:pt x="195803" y="4436504"/>
                  <a:pt x="199173" y="4433697"/>
                  <a:pt x="200372" y="4428474"/>
                </a:cubicBezTo>
                <a:cubicBezTo>
                  <a:pt x="200705" y="4427086"/>
                  <a:pt x="198748" y="4424610"/>
                  <a:pt x="196865" y="4424007"/>
                </a:cubicBezTo>
                <a:close/>
                <a:moveTo>
                  <a:pt x="825238" y="4422257"/>
                </a:moveTo>
                <a:cubicBezTo>
                  <a:pt x="825829" y="4430104"/>
                  <a:pt x="828523" y="4436444"/>
                  <a:pt x="826273" y="4441816"/>
                </a:cubicBezTo>
                <a:cubicBezTo>
                  <a:pt x="818629" y="4460169"/>
                  <a:pt x="810912" y="4478400"/>
                  <a:pt x="806447" y="4497295"/>
                </a:cubicBezTo>
                <a:cubicBezTo>
                  <a:pt x="805783" y="4500194"/>
                  <a:pt x="799359" y="4502487"/>
                  <a:pt x="794189" y="4506050"/>
                </a:cubicBezTo>
                <a:cubicBezTo>
                  <a:pt x="790942" y="4501762"/>
                  <a:pt x="787951" y="4499349"/>
                  <a:pt x="787323" y="4496631"/>
                </a:cubicBezTo>
                <a:cubicBezTo>
                  <a:pt x="784333" y="4484014"/>
                  <a:pt x="791900" y="4470975"/>
                  <a:pt x="781601" y="4458236"/>
                </a:cubicBezTo>
                <a:cubicBezTo>
                  <a:pt x="778648" y="4454554"/>
                  <a:pt x="790388" y="4446765"/>
                  <a:pt x="782709" y="4440246"/>
                </a:cubicBezTo>
                <a:cubicBezTo>
                  <a:pt x="789391" y="4436563"/>
                  <a:pt x="795704" y="4432398"/>
                  <a:pt x="802903" y="4429259"/>
                </a:cubicBezTo>
                <a:cubicBezTo>
                  <a:pt x="808882" y="4426603"/>
                  <a:pt x="815895" y="4425094"/>
                  <a:pt x="825238" y="4422257"/>
                </a:cubicBezTo>
                <a:close/>
                <a:moveTo>
                  <a:pt x="8607392" y="4422257"/>
                </a:moveTo>
                <a:cubicBezTo>
                  <a:pt x="8616735" y="4425094"/>
                  <a:pt x="8623748" y="4426603"/>
                  <a:pt x="8629727" y="4429259"/>
                </a:cubicBezTo>
                <a:cubicBezTo>
                  <a:pt x="8636926" y="4432398"/>
                  <a:pt x="8643239" y="4436563"/>
                  <a:pt x="8649921" y="4440246"/>
                </a:cubicBezTo>
                <a:cubicBezTo>
                  <a:pt x="8642242" y="4446765"/>
                  <a:pt x="8653982" y="4454554"/>
                  <a:pt x="8651029" y="4458236"/>
                </a:cubicBezTo>
                <a:cubicBezTo>
                  <a:pt x="8640730" y="4470975"/>
                  <a:pt x="8648297" y="4484014"/>
                  <a:pt x="8645307" y="4496631"/>
                </a:cubicBezTo>
                <a:cubicBezTo>
                  <a:pt x="8644679" y="4499349"/>
                  <a:pt x="8641688" y="4501762"/>
                  <a:pt x="8638441" y="4506050"/>
                </a:cubicBezTo>
                <a:cubicBezTo>
                  <a:pt x="8633271" y="4502487"/>
                  <a:pt x="8626847" y="4500194"/>
                  <a:pt x="8626183" y="4497295"/>
                </a:cubicBezTo>
                <a:cubicBezTo>
                  <a:pt x="8621718" y="4478400"/>
                  <a:pt x="8614001" y="4460169"/>
                  <a:pt x="8606357" y="4441816"/>
                </a:cubicBezTo>
                <a:cubicBezTo>
                  <a:pt x="8604107" y="4436444"/>
                  <a:pt x="8606801" y="4430104"/>
                  <a:pt x="8607392" y="4422257"/>
                </a:cubicBezTo>
                <a:close/>
                <a:moveTo>
                  <a:pt x="115465" y="4419842"/>
                </a:moveTo>
                <a:cubicBezTo>
                  <a:pt x="114616" y="4420144"/>
                  <a:pt x="113102" y="4420385"/>
                  <a:pt x="113029" y="4420748"/>
                </a:cubicBezTo>
                <a:cubicBezTo>
                  <a:pt x="112918" y="4421532"/>
                  <a:pt x="113509" y="4422378"/>
                  <a:pt x="113841" y="4423161"/>
                </a:cubicBezTo>
                <a:cubicBezTo>
                  <a:pt x="114764" y="4422860"/>
                  <a:pt x="116425" y="4422618"/>
                  <a:pt x="116462" y="4422317"/>
                </a:cubicBezTo>
                <a:cubicBezTo>
                  <a:pt x="116536" y="4421532"/>
                  <a:pt x="115834" y="4420687"/>
                  <a:pt x="115465" y="4419842"/>
                </a:cubicBezTo>
                <a:close/>
                <a:moveTo>
                  <a:pt x="279950" y="4407707"/>
                </a:moveTo>
                <a:cubicBezTo>
                  <a:pt x="282830" y="4407466"/>
                  <a:pt x="286227" y="4410182"/>
                  <a:pt x="291580" y="4412477"/>
                </a:cubicBezTo>
                <a:cubicBezTo>
                  <a:pt x="283052" y="4418151"/>
                  <a:pt x="276147" y="4422739"/>
                  <a:pt x="264224" y="4430587"/>
                </a:cubicBezTo>
                <a:cubicBezTo>
                  <a:pt x="260826" y="4410303"/>
                  <a:pt x="262193" y="4409095"/>
                  <a:pt x="279950" y="4407707"/>
                </a:cubicBezTo>
                <a:close/>
                <a:moveTo>
                  <a:pt x="123610" y="4404507"/>
                </a:moveTo>
                <a:lnTo>
                  <a:pt x="122910" y="4406258"/>
                </a:lnTo>
                <a:lnTo>
                  <a:pt x="125198" y="4405955"/>
                </a:lnTo>
                <a:close/>
                <a:moveTo>
                  <a:pt x="139227" y="4390983"/>
                </a:moveTo>
                <a:lnTo>
                  <a:pt x="137492" y="4391405"/>
                </a:lnTo>
                <a:lnTo>
                  <a:pt x="139968" y="4391356"/>
                </a:lnTo>
                <a:lnTo>
                  <a:pt x="140546" y="4391528"/>
                </a:lnTo>
                <a:lnTo>
                  <a:pt x="140417" y="4391348"/>
                </a:lnTo>
                <a:lnTo>
                  <a:pt x="140483" y="4391347"/>
                </a:lnTo>
                <a:lnTo>
                  <a:pt x="140399" y="4391322"/>
                </a:lnTo>
                <a:lnTo>
                  <a:pt x="140288" y="4391167"/>
                </a:lnTo>
                <a:lnTo>
                  <a:pt x="139861" y="4391167"/>
                </a:lnTo>
                <a:close/>
                <a:moveTo>
                  <a:pt x="276518" y="4361102"/>
                </a:moveTo>
                <a:cubicBezTo>
                  <a:pt x="292873" y="4364120"/>
                  <a:pt x="290103" y="4372573"/>
                  <a:pt x="288220" y="4379877"/>
                </a:cubicBezTo>
                <a:cubicBezTo>
                  <a:pt x="287076" y="4384224"/>
                  <a:pt x="283237" y="4388933"/>
                  <a:pt x="273010" y="4385793"/>
                </a:cubicBezTo>
                <a:cubicBezTo>
                  <a:pt x="271460" y="4377522"/>
                  <a:pt x="267582" y="4369191"/>
                  <a:pt x="276518" y="4361102"/>
                </a:cubicBezTo>
                <a:close/>
                <a:moveTo>
                  <a:pt x="133163" y="4343232"/>
                </a:moveTo>
                <a:cubicBezTo>
                  <a:pt x="129028" y="4349752"/>
                  <a:pt x="126259" y="4353858"/>
                  <a:pt x="123711" y="4358083"/>
                </a:cubicBezTo>
                <a:cubicBezTo>
                  <a:pt x="121237" y="4362189"/>
                  <a:pt x="118986" y="4366293"/>
                  <a:pt x="115294" y="4372753"/>
                </a:cubicBezTo>
                <a:cubicBezTo>
                  <a:pt x="104182" y="4360739"/>
                  <a:pt x="97461" y="4363818"/>
                  <a:pt x="91961" y="4371667"/>
                </a:cubicBezTo>
                <a:cubicBezTo>
                  <a:pt x="92220" y="4371606"/>
                  <a:pt x="92477" y="4371485"/>
                  <a:pt x="92736" y="4371425"/>
                </a:cubicBezTo>
                <a:cubicBezTo>
                  <a:pt x="92958" y="4371788"/>
                  <a:pt x="93143" y="4372149"/>
                  <a:pt x="93364" y="4372512"/>
                </a:cubicBezTo>
                <a:lnTo>
                  <a:pt x="93288" y="4372499"/>
                </a:lnTo>
                <a:lnTo>
                  <a:pt x="92772" y="4371606"/>
                </a:lnTo>
                <a:cubicBezTo>
                  <a:pt x="92514" y="4371667"/>
                  <a:pt x="92255" y="4371788"/>
                  <a:pt x="91997" y="4371848"/>
                </a:cubicBezTo>
                <a:lnTo>
                  <a:pt x="91735" y="4372234"/>
                </a:lnTo>
                <a:lnTo>
                  <a:pt x="91591" y="4372210"/>
                </a:lnTo>
                <a:cubicBezTo>
                  <a:pt x="91702" y="4372028"/>
                  <a:pt x="91850" y="4371848"/>
                  <a:pt x="91961" y="4371667"/>
                </a:cubicBezTo>
                <a:cubicBezTo>
                  <a:pt x="80812" y="4375591"/>
                  <a:pt x="71360" y="4380178"/>
                  <a:pt x="73649" y="4389958"/>
                </a:cubicBezTo>
                <a:lnTo>
                  <a:pt x="75459" y="4389958"/>
                </a:lnTo>
                <a:lnTo>
                  <a:pt x="75366" y="4390140"/>
                </a:lnTo>
                <a:lnTo>
                  <a:pt x="73693" y="4390140"/>
                </a:lnTo>
                <a:lnTo>
                  <a:pt x="73649" y="4389958"/>
                </a:lnTo>
                <a:lnTo>
                  <a:pt x="48619" y="4389958"/>
                </a:lnTo>
                <a:cubicBezTo>
                  <a:pt x="51536" y="4382171"/>
                  <a:pt x="52311" y="4376074"/>
                  <a:pt x="56114" y="4371003"/>
                </a:cubicBezTo>
                <a:cubicBezTo>
                  <a:pt x="59879" y="4365932"/>
                  <a:pt x="65343" y="4359895"/>
                  <a:pt x="72357" y="4357722"/>
                </a:cubicBezTo>
                <a:cubicBezTo>
                  <a:pt x="90371" y="4352167"/>
                  <a:pt x="108058" y="4345165"/>
                  <a:pt x="133163" y="4343232"/>
                </a:cubicBezTo>
                <a:close/>
                <a:moveTo>
                  <a:pt x="46589" y="4336471"/>
                </a:moveTo>
                <a:cubicBezTo>
                  <a:pt x="49837" y="4336592"/>
                  <a:pt x="52902" y="4339308"/>
                  <a:pt x="55191" y="4340395"/>
                </a:cubicBezTo>
                <a:cubicBezTo>
                  <a:pt x="55375" y="4346975"/>
                  <a:pt x="47548" y="4351806"/>
                  <a:pt x="37802" y="4351685"/>
                </a:cubicBezTo>
                <a:cubicBezTo>
                  <a:pt x="35770" y="4351685"/>
                  <a:pt x="32301" y="4349873"/>
                  <a:pt x="32006" y="4348605"/>
                </a:cubicBezTo>
                <a:cubicBezTo>
                  <a:pt x="30787" y="4343656"/>
                  <a:pt x="39425" y="4336230"/>
                  <a:pt x="46589" y="4336471"/>
                </a:cubicBezTo>
                <a:close/>
                <a:moveTo>
                  <a:pt x="119945" y="4323732"/>
                </a:moveTo>
                <a:cubicBezTo>
                  <a:pt x="104625" y="4334660"/>
                  <a:pt x="92699" y="4340274"/>
                  <a:pt x="78006" y="4342508"/>
                </a:cubicBezTo>
                <a:cubicBezTo>
                  <a:pt x="74684" y="4342990"/>
                  <a:pt x="68702" y="4340998"/>
                  <a:pt x="66968" y="4339007"/>
                </a:cubicBezTo>
                <a:cubicBezTo>
                  <a:pt x="65305" y="4337015"/>
                  <a:pt x="66154" y="4332849"/>
                  <a:pt x="68371" y="4330917"/>
                </a:cubicBezTo>
                <a:cubicBezTo>
                  <a:pt x="71803" y="4327959"/>
                  <a:pt x="76973" y="4324578"/>
                  <a:pt x="82030" y="4324035"/>
                </a:cubicBezTo>
                <a:cubicBezTo>
                  <a:pt x="92071" y="4322949"/>
                  <a:pt x="102520" y="4323732"/>
                  <a:pt x="119945" y="4323732"/>
                </a:cubicBezTo>
                <a:close/>
                <a:moveTo>
                  <a:pt x="13102" y="4300431"/>
                </a:moveTo>
                <a:cubicBezTo>
                  <a:pt x="14469" y="4301155"/>
                  <a:pt x="15872" y="4301879"/>
                  <a:pt x="17238" y="4302543"/>
                </a:cubicBezTo>
                <a:cubicBezTo>
                  <a:pt x="15428" y="4303086"/>
                  <a:pt x="13657" y="4303631"/>
                  <a:pt x="11884" y="4304234"/>
                </a:cubicBezTo>
                <a:cubicBezTo>
                  <a:pt x="11884" y="4304234"/>
                  <a:pt x="11699" y="4304777"/>
                  <a:pt x="11588" y="4305079"/>
                </a:cubicBezTo>
                <a:lnTo>
                  <a:pt x="9078" y="4305743"/>
                </a:lnTo>
                <a:lnTo>
                  <a:pt x="10850" y="4304535"/>
                </a:lnTo>
                <a:cubicBezTo>
                  <a:pt x="11183" y="4304416"/>
                  <a:pt x="11514" y="4304295"/>
                  <a:pt x="11884" y="4304234"/>
                </a:cubicBezTo>
                <a:cubicBezTo>
                  <a:pt x="12289" y="4302967"/>
                  <a:pt x="12696" y="4301698"/>
                  <a:pt x="13102" y="4300431"/>
                </a:cubicBezTo>
                <a:close/>
                <a:moveTo>
                  <a:pt x="30640" y="4255032"/>
                </a:moveTo>
                <a:cubicBezTo>
                  <a:pt x="34035" y="4255395"/>
                  <a:pt x="39057" y="4257930"/>
                  <a:pt x="39389" y="4259802"/>
                </a:cubicBezTo>
                <a:cubicBezTo>
                  <a:pt x="39759" y="4261915"/>
                  <a:pt x="35770" y="4264451"/>
                  <a:pt x="33076" y="4267468"/>
                </a:cubicBezTo>
                <a:cubicBezTo>
                  <a:pt x="28314" y="4265416"/>
                  <a:pt x="23921" y="4264391"/>
                  <a:pt x="21521" y="4262276"/>
                </a:cubicBezTo>
                <a:cubicBezTo>
                  <a:pt x="18087" y="4259258"/>
                  <a:pt x="23921" y="4254308"/>
                  <a:pt x="30640" y="4255032"/>
                </a:cubicBezTo>
                <a:close/>
                <a:moveTo>
                  <a:pt x="550" y="4004467"/>
                </a:moveTo>
                <a:lnTo>
                  <a:pt x="2183" y="4005342"/>
                </a:lnTo>
                <a:lnTo>
                  <a:pt x="3328" y="4004557"/>
                </a:lnTo>
                <a:close/>
                <a:moveTo>
                  <a:pt x="0" y="4004173"/>
                </a:moveTo>
                <a:lnTo>
                  <a:pt x="0" y="4004449"/>
                </a:lnTo>
                <a:lnTo>
                  <a:pt x="550" y="4004467"/>
                </a:lnTo>
                <a:close/>
                <a:moveTo>
                  <a:pt x="13961" y="3114831"/>
                </a:moveTo>
                <a:lnTo>
                  <a:pt x="14293" y="3116883"/>
                </a:lnTo>
                <a:lnTo>
                  <a:pt x="17136" y="3115615"/>
                </a:lnTo>
                <a:close/>
                <a:moveTo>
                  <a:pt x="64182" y="3085673"/>
                </a:moveTo>
                <a:cubicBezTo>
                  <a:pt x="50153" y="3093159"/>
                  <a:pt x="55580" y="3100102"/>
                  <a:pt x="59272" y="3110365"/>
                </a:cubicBezTo>
                <a:cubicBezTo>
                  <a:pt x="68391" y="3104570"/>
                  <a:pt x="74334" y="3100766"/>
                  <a:pt x="81941" y="3095875"/>
                </a:cubicBezTo>
                <a:cubicBezTo>
                  <a:pt x="74741" y="3091710"/>
                  <a:pt x="69498" y="3088752"/>
                  <a:pt x="64182" y="3085673"/>
                </a:cubicBezTo>
                <a:close/>
                <a:moveTo>
                  <a:pt x="122197" y="2973567"/>
                </a:moveTo>
                <a:cubicBezTo>
                  <a:pt x="117952" y="2974894"/>
                  <a:pt x="114776" y="2975257"/>
                  <a:pt x="112894" y="2976525"/>
                </a:cubicBezTo>
                <a:cubicBezTo>
                  <a:pt x="106544" y="2980811"/>
                  <a:pt x="101893" y="2987330"/>
                  <a:pt x="94397" y="2989444"/>
                </a:cubicBezTo>
                <a:cubicBezTo>
                  <a:pt x="74258" y="2995240"/>
                  <a:pt x="56593" y="3003827"/>
                  <a:pt x="38775" y="3012233"/>
                </a:cubicBezTo>
                <a:lnTo>
                  <a:pt x="0" y="3027119"/>
                </a:lnTo>
                <a:lnTo>
                  <a:pt x="0" y="3058406"/>
                </a:lnTo>
                <a:lnTo>
                  <a:pt x="28918" y="3042402"/>
                </a:lnTo>
                <a:cubicBezTo>
                  <a:pt x="40912" y="3036456"/>
                  <a:pt x="53289" y="3031431"/>
                  <a:pt x="67078" y="3028081"/>
                </a:cubicBezTo>
                <a:cubicBezTo>
                  <a:pt x="84725" y="3023794"/>
                  <a:pt x="99677" y="3019750"/>
                  <a:pt x="110641" y="3008581"/>
                </a:cubicBezTo>
                <a:cubicBezTo>
                  <a:pt x="116881" y="3002242"/>
                  <a:pt x="128991" y="2998499"/>
                  <a:pt x="140805" y="2992342"/>
                </a:cubicBezTo>
                <a:cubicBezTo>
                  <a:pt x="134492" y="2985942"/>
                  <a:pt x="128288" y="2979664"/>
                  <a:pt x="122197" y="2973567"/>
                </a:cubicBezTo>
                <a:close/>
                <a:moveTo>
                  <a:pt x="268432" y="2886573"/>
                </a:moveTo>
                <a:lnTo>
                  <a:pt x="270130" y="2888083"/>
                </a:lnTo>
                <a:lnTo>
                  <a:pt x="267879" y="2888567"/>
                </a:lnTo>
                <a:close/>
                <a:moveTo>
                  <a:pt x="236352" y="2856829"/>
                </a:moveTo>
                <a:lnTo>
                  <a:pt x="233455" y="2858201"/>
                </a:lnTo>
                <a:cubicBezTo>
                  <a:pt x="234304" y="2858080"/>
                  <a:pt x="235559" y="2858201"/>
                  <a:pt x="235892" y="2857898"/>
                </a:cubicBezTo>
                <a:close/>
                <a:moveTo>
                  <a:pt x="236852" y="2855665"/>
                </a:moveTo>
                <a:lnTo>
                  <a:pt x="236352" y="2856829"/>
                </a:lnTo>
                <a:lnTo>
                  <a:pt x="237562" y="2856257"/>
                </a:lnTo>
                <a:lnTo>
                  <a:pt x="237753" y="2856389"/>
                </a:lnTo>
                <a:cubicBezTo>
                  <a:pt x="237753" y="2856389"/>
                  <a:pt x="237715" y="2856329"/>
                  <a:pt x="237715" y="2856268"/>
                </a:cubicBezTo>
                <a:lnTo>
                  <a:pt x="237634" y="2856223"/>
                </a:lnTo>
                <a:lnTo>
                  <a:pt x="237664" y="2856208"/>
                </a:lnTo>
                <a:close/>
                <a:moveTo>
                  <a:pt x="128446" y="2836467"/>
                </a:moveTo>
                <a:cubicBezTo>
                  <a:pt x="128077" y="2837252"/>
                  <a:pt x="127672" y="2837977"/>
                  <a:pt x="127301" y="2838701"/>
                </a:cubicBezTo>
                <a:cubicBezTo>
                  <a:pt x="127745" y="2838098"/>
                  <a:pt x="128188" y="2837494"/>
                  <a:pt x="128631" y="2836950"/>
                </a:cubicBezTo>
                <a:close/>
                <a:moveTo>
                  <a:pt x="136311" y="2830249"/>
                </a:moveTo>
                <a:cubicBezTo>
                  <a:pt x="136643" y="2833992"/>
                  <a:pt x="135425" y="2836829"/>
                  <a:pt x="128485" y="2836467"/>
                </a:cubicBezTo>
                <a:lnTo>
                  <a:pt x="128670" y="2836950"/>
                </a:lnTo>
                <a:lnTo>
                  <a:pt x="137433" y="2831073"/>
                </a:lnTo>
                <a:lnTo>
                  <a:pt x="137556" y="2831155"/>
                </a:lnTo>
                <a:lnTo>
                  <a:pt x="137463" y="2831053"/>
                </a:lnTo>
                <a:lnTo>
                  <a:pt x="137492" y="2831034"/>
                </a:lnTo>
                <a:lnTo>
                  <a:pt x="137370" y="2830952"/>
                </a:lnTo>
                <a:lnTo>
                  <a:pt x="136890" y="2830430"/>
                </a:lnTo>
                <a:lnTo>
                  <a:pt x="136519" y="2830386"/>
                </a:lnTo>
                <a:close/>
                <a:moveTo>
                  <a:pt x="46575" y="2815640"/>
                </a:moveTo>
                <a:lnTo>
                  <a:pt x="46464" y="2816907"/>
                </a:lnTo>
                <a:lnTo>
                  <a:pt x="49196" y="2816364"/>
                </a:lnTo>
                <a:close/>
                <a:moveTo>
                  <a:pt x="252581" y="2734321"/>
                </a:moveTo>
                <a:cubicBezTo>
                  <a:pt x="250919" y="2734563"/>
                  <a:pt x="249257" y="2734743"/>
                  <a:pt x="247633" y="2734985"/>
                </a:cubicBezTo>
                <a:cubicBezTo>
                  <a:pt x="248039" y="2735770"/>
                  <a:pt x="248446" y="2736554"/>
                  <a:pt x="248852" y="2737339"/>
                </a:cubicBezTo>
                <a:lnTo>
                  <a:pt x="248852" y="2737279"/>
                </a:lnTo>
                <a:cubicBezTo>
                  <a:pt x="249885" y="2737158"/>
                  <a:pt x="251436" y="2737279"/>
                  <a:pt x="251842" y="2736857"/>
                </a:cubicBezTo>
                <a:cubicBezTo>
                  <a:pt x="252469" y="2736191"/>
                  <a:pt x="252396" y="2735166"/>
                  <a:pt x="252581" y="2734321"/>
                </a:cubicBezTo>
                <a:close/>
                <a:moveTo>
                  <a:pt x="254300" y="2667560"/>
                </a:moveTo>
                <a:lnTo>
                  <a:pt x="249549" y="2671754"/>
                </a:lnTo>
                <a:cubicBezTo>
                  <a:pt x="248437" y="2673905"/>
                  <a:pt x="248825" y="2676456"/>
                  <a:pt x="252147" y="2679806"/>
                </a:cubicBezTo>
                <a:close/>
                <a:moveTo>
                  <a:pt x="254695" y="2665318"/>
                </a:moveTo>
                <a:lnTo>
                  <a:pt x="254300" y="2667560"/>
                </a:lnTo>
                <a:lnTo>
                  <a:pt x="255862" y="2666182"/>
                </a:lnTo>
                <a:lnTo>
                  <a:pt x="256027" y="2666285"/>
                </a:lnTo>
                <a:lnTo>
                  <a:pt x="256027" y="2665380"/>
                </a:lnTo>
                <a:lnTo>
                  <a:pt x="254957" y="2665482"/>
                </a:lnTo>
                <a:close/>
                <a:moveTo>
                  <a:pt x="277648" y="2540354"/>
                </a:moveTo>
                <a:cubicBezTo>
                  <a:pt x="276614" y="2541018"/>
                  <a:pt x="274547" y="2541803"/>
                  <a:pt x="274695" y="2542285"/>
                </a:cubicBezTo>
                <a:cubicBezTo>
                  <a:pt x="275248" y="2543976"/>
                  <a:pt x="276577" y="2545607"/>
                  <a:pt x="277612" y="2547237"/>
                </a:cubicBezTo>
                <a:cubicBezTo>
                  <a:pt x="278646" y="2546573"/>
                  <a:pt x="280675" y="2545788"/>
                  <a:pt x="280528" y="2545304"/>
                </a:cubicBezTo>
                <a:cubicBezTo>
                  <a:pt x="279974" y="2543615"/>
                  <a:pt x="278683" y="2541984"/>
                  <a:pt x="277648" y="2540354"/>
                </a:cubicBezTo>
                <a:close/>
                <a:moveTo>
                  <a:pt x="278311" y="2381461"/>
                </a:moveTo>
                <a:lnTo>
                  <a:pt x="276281" y="2382427"/>
                </a:lnTo>
                <a:lnTo>
                  <a:pt x="278607" y="2382970"/>
                </a:lnTo>
                <a:close/>
                <a:moveTo>
                  <a:pt x="310091" y="2317854"/>
                </a:moveTo>
                <a:lnTo>
                  <a:pt x="308956" y="2319764"/>
                </a:lnTo>
                <a:cubicBezTo>
                  <a:pt x="309991" y="2319825"/>
                  <a:pt x="311060" y="2319944"/>
                  <a:pt x="312095" y="2320005"/>
                </a:cubicBezTo>
                <a:close/>
                <a:moveTo>
                  <a:pt x="9122539" y="2317854"/>
                </a:moveTo>
                <a:lnTo>
                  <a:pt x="9120535" y="2320005"/>
                </a:lnTo>
                <a:cubicBezTo>
                  <a:pt x="9121570" y="2319944"/>
                  <a:pt x="9122639" y="2319825"/>
                  <a:pt x="9123674" y="2319764"/>
                </a:cubicBezTo>
                <a:close/>
                <a:moveTo>
                  <a:pt x="321769" y="2274848"/>
                </a:moveTo>
                <a:cubicBezTo>
                  <a:pt x="320071" y="2280644"/>
                  <a:pt x="318373" y="2286378"/>
                  <a:pt x="316675" y="2292175"/>
                </a:cubicBezTo>
                <a:cubicBezTo>
                  <a:pt x="298042" y="2296883"/>
                  <a:pt x="290399" y="2305939"/>
                  <a:pt x="293748" y="2319341"/>
                </a:cubicBezTo>
                <a:lnTo>
                  <a:pt x="309683" y="2317416"/>
                </a:lnTo>
                <a:lnTo>
                  <a:pt x="310091" y="2317854"/>
                </a:lnTo>
                <a:lnTo>
                  <a:pt x="310189" y="2317688"/>
                </a:lnTo>
                <a:lnTo>
                  <a:pt x="310324" y="2317771"/>
                </a:lnTo>
                <a:lnTo>
                  <a:pt x="310288" y="2317711"/>
                </a:lnTo>
                <a:cubicBezTo>
                  <a:pt x="314423" y="2311312"/>
                  <a:pt x="318853" y="2305033"/>
                  <a:pt x="322655" y="2298574"/>
                </a:cubicBezTo>
                <a:cubicBezTo>
                  <a:pt x="324798" y="2294891"/>
                  <a:pt x="326716" y="2290967"/>
                  <a:pt x="327233" y="2287103"/>
                </a:cubicBezTo>
                <a:cubicBezTo>
                  <a:pt x="327750" y="2283240"/>
                  <a:pt x="326347" y="2279255"/>
                  <a:pt x="321769" y="2274848"/>
                </a:cubicBezTo>
                <a:close/>
                <a:moveTo>
                  <a:pt x="9110861" y="2274848"/>
                </a:moveTo>
                <a:cubicBezTo>
                  <a:pt x="9106283" y="2279255"/>
                  <a:pt x="9104880" y="2283240"/>
                  <a:pt x="9105397" y="2287103"/>
                </a:cubicBezTo>
                <a:cubicBezTo>
                  <a:pt x="9105914" y="2290967"/>
                  <a:pt x="9107832" y="2294891"/>
                  <a:pt x="9109975" y="2298574"/>
                </a:cubicBezTo>
                <a:cubicBezTo>
                  <a:pt x="9113777" y="2305033"/>
                  <a:pt x="9118207" y="2311312"/>
                  <a:pt x="9122342" y="2317711"/>
                </a:cubicBezTo>
                <a:lnTo>
                  <a:pt x="9122306" y="2317771"/>
                </a:lnTo>
                <a:lnTo>
                  <a:pt x="9122441" y="2317688"/>
                </a:lnTo>
                <a:lnTo>
                  <a:pt x="9122539" y="2317854"/>
                </a:lnTo>
                <a:lnTo>
                  <a:pt x="9122947" y="2317416"/>
                </a:lnTo>
                <a:lnTo>
                  <a:pt x="9138882" y="2319341"/>
                </a:lnTo>
                <a:cubicBezTo>
                  <a:pt x="9142231" y="2305939"/>
                  <a:pt x="9134588" y="2296883"/>
                  <a:pt x="9115955" y="2292175"/>
                </a:cubicBezTo>
                <a:cubicBezTo>
                  <a:pt x="9114257" y="2286378"/>
                  <a:pt x="9112559" y="2280644"/>
                  <a:pt x="9110861" y="2274848"/>
                </a:cubicBezTo>
                <a:close/>
                <a:moveTo>
                  <a:pt x="334596" y="2246173"/>
                </a:moveTo>
                <a:cubicBezTo>
                  <a:pt x="333009" y="2247140"/>
                  <a:pt x="330093" y="2248105"/>
                  <a:pt x="330056" y="2249131"/>
                </a:cubicBezTo>
                <a:cubicBezTo>
                  <a:pt x="329982" y="2251728"/>
                  <a:pt x="331164" y="2254384"/>
                  <a:pt x="332750" y="2260542"/>
                </a:cubicBezTo>
                <a:lnTo>
                  <a:pt x="332750" y="2260481"/>
                </a:lnTo>
                <a:cubicBezTo>
                  <a:pt x="334744" y="2254142"/>
                  <a:pt x="335815" y="2251365"/>
                  <a:pt x="336406" y="2248528"/>
                </a:cubicBezTo>
                <a:cubicBezTo>
                  <a:pt x="336553" y="2247804"/>
                  <a:pt x="335224" y="2246958"/>
                  <a:pt x="334596" y="2246173"/>
                </a:cubicBezTo>
                <a:close/>
                <a:moveTo>
                  <a:pt x="9098034" y="2246173"/>
                </a:moveTo>
                <a:cubicBezTo>
                  <a:pt x="9097406" y="2246958"/>
                  <a:pt x="9096077" y="2247804"/>
                  <a:pt x="9096224" y="2248528"/>
                </a:cubicBezTo>
                <a:cubicBezTo>
                  <a:pt x="9096815" y="2251365"/>
                  <a:pt x="9097886" y="2254142"/>
                  <a:pt x="9099880" y="2260481"/>
                </a:cubicBezTo>
                <a:lnTo>
                  <a:pt x="9099880" y="2260542"/>
                </a:lnTo>
                <a:cubicBezTo>
                  <a:pt x="9101466" y="2254384"/>
                  <a:pt x="9102648" y="2251728"/>
                  <a:pt x="9102574" y="2249131"/>
                </a:cubicBezTo>
                <a:cubicBezTo>
                  <a:pt x="9102537" y="2248105"/>
                  <a:pt x="9099621" y="2247140"/>
                  <a:pt x="9098034" y="2246173"/>
                </a:cubicBezTo>
                <a:close/>
                <a:moveTo>
                  <a:pt x="315694" y="2145296"/>
                </a:moveTo>
                <a:cubicBezTo>
                  <a:pt x="314622" y="2145417"/>
                  <a:pt x="312630" y="2145538"/>
                  <a:pt x="312592" y="2145718"/>
                </a:cubicBezTo>
                <a:cubicBezTo>
                  <a:pt x="312261" y="2149281"/>
                  <a:pt x="312039" y="2152782"/>
                  <a:pt x="312150" y="2156343"/>
                </a:cubicBezTo>
                <a:cubicBezTo>
                  <a:pt x="312150" y="2156826"/>
                  <a:pt x="314143" y="2157310"/>
                  <a:pt x="315140" y="2157732"/>
                </a:cubicBezTo>
                <a:cubicBezTo>
                  <a:pt x="316174" y="2157068"/>
                  <a:pt x="318131" y="2156343"/>
                  <a:pt x="318057" y="2155740"/>
                </a:cubicBezTo>
                <a:cubicBezTo>
                  <a:pt x="317540" y="2152239"/>
                  <a:pt x="316543" y="2148797"/>
                  <a:pt x="315694" y="2145296"/>
                </a:cubicBezTo>
                <a:close/>
                <a:moveTo>
                  <a:pt x="9116936" y="2145296"/>
                </a:moveTo>
                <a:cubicBezTo>
                  <a:pt x="9116087" y="2148797"/>
                  <a:pt x="9115090" y="2152239"/>
                  <a:pt x="9114573" y="2155740"/>
                </a:cubicBezTo>
                <a:cubicBezTo>
                  <a:pt x="9114499" y="2156343"/>
                  <a:pt x="9116456" y="2157068"/>
                  <a:pt x="9117490" y="2157732"/>
                </a:cubicBezTo>
                <a:cubicBezTo>
                  <a:pt x="9118487" y="2157310"/>
                  <a:pt x="9120480" y="2156826"/>
                  <a:pt x="9120480" y="2156343"/>
                </a:cubicBezTo>
                <a:cubicBezTo>
                  <a:pt x="9120591" y="2152782"/>
                  <a:pt x="9120369" y="2149281"/>
                  <a:pt x="9120038" y="2145718"/>
                </a:cubicBezTo>
                <a:cubicBezTo>
                  <a:pt x="9120000" y="2145538"/>
                  <a:pt x="9118008" y="2145417"/>
                  <a:pt x="9116936" y="2145296"/>
                </a:cubicBezTo>
                <a:close/>
                <a:moveTo>
                  <a:pt x="314951" y="2120061"/>
                </a:moveTo>
                <a:cubicBezTo>
                  <a:pt x="314397" y="2120907"/>
                  <a:pt x="313437" y="2121752"/>
                  <a:pt x="313400" y="2122597"/>
                </a:cubicBezTo>
                <a:cubicBezTo>
                  <a:pt x="313400" y="2123381"/>
                  <a:pt x="314360" y="2124166"/>
                  <a:pt x="314914" y="2124951"/>
                </a:cubicBezTo>
                <a:cubicBezTo>
                  <a:pt x="315910" y="2124347"/>
                  <a:pt x="317904" y="2123502"/>
                  <a:pt x="317719" y="2123080"/>
                </a:cubicBezTo>
                <a:cubicBezTo>
                  <a:pt x="317313" y="2121992"/>
                  <a:pt x="315947" y="2121088"/>
                  <a:pt x="314951" y="2120061"/>
                </a:cubicBezTo>
                <a:close/>
                <a:moveTo>
                  <a:pt x="9117679" y="2120061"/>
                </a:moveTo>
                <a:cubicBezTo>
                  <a:pt x="9116683" y="2121088"/>
                  <a:pt x="9115317" y="2121992"/>
                  <a:pt x="9114911" y="2123080"/>
                </a:cubicBezTo>
                <a:cubicBezTo>
                  <a:pt x="9114726" y="2123502"/>
                  <a:pt x="9116720" y="2124347"/>
                  <a:pt x="9117716" y="2124951"/>
                </a:cubicBezTo>
                <a:cubicBezTo>
                  <a:pt x="9118270" y="2124166"/>
                  <a:pt x="9119230" y="2123381"/>
                  <a:pt x="9119230" y="2122597"/>
                </a:cubicBezTo>
                <a:cubicBezTo>
                  <a:pt x="9119193" y="2121752"/>
                  <a:pt x="9118233" y="2120907"/>
                  <a:pt x="9117679" y="2120061"/>
                </a:cubicBezTo>
                <a:close/>
                <a:moveTo>
                  <a:pt x="324128" y="2094827"/>
                </a:moveTo>
                <a:cubicBezTo>
                  <a:pt x="323205" y="2095129"/>
                  <a:pt x="322282" y="2095430"/>
                  <a:pt x="321322" y="2095733"/>
                </a:cubicBezTo>
                <a:cubicBezTo>
                  <a:pt x="322651" y="2096215"/>
                  <a:pt x="323943" y="2096697"/>
                  <a:pt x="325272" y="2097182"/>
                </a:cubicBezTo>
                <a:cubicBezTo>
                  <a:pt x="324903" y="2096397"/>
                  <a:pt x="324497" y="2095612"/>
                  <a:pt x="324128" y="2094827"/>
                </a:cubicBezTo>
                <a:close/>
                <a:moveTo>
                  <a:pt x="9108502" y="2094827"/>
                </a:moveTo>
                <a:cubicBezTo>
                  <a:pt x="9108133" y="2095612"/>
                  <a:pt x="9107727" y="2096397"/>
                  <a:pt x="9107358" y="2097182"/>
                </a:cubicBezTo>
                <a:cubicBezTo>
                  <a:pt x="9108687" y="2096697"/>
                  <a:pt x="9109979" y="2096215"/>
                  <a:pt x="9111308" y="2095733"/>
                </a:cubicBezTo>
                <a:cubicBezTo>
                  <a:pt x="9110348" y="2095430"/>
                  <a:pt x="9109425" y="2095129"/>
                  <a:pt x="9108502" y="2094827"/>
                </a:cubicBezTo>
                <a:close/>
                <a:moveTo>
                  <a:pt x="327440" y="2068359"/>
                </a:moveTo>
                <a:lnTo>
                  <a:pt x="322209" y="2069651"/>
                </a:lnTo>
                <a:cubicBezTo>
                  <a:pt x="320990" y="2070496"/>
                  <a:pt x="321692" y="2072609"/>
                  <a:pt x="321581" y="2074118"/>
                </a:cubicBezTo>
                <a:cubicBezTo>
                  <a:pt x="323095" y="2073515"/>
                  <a:pt x="325310" y="2073154"/>
                  <a:pt x="325974" y="2072248"/>
                </a:cubicBezTo>
                <a:close/>
                <a:moveTo>
                  <a:pt x="9105190" y="2068359"/>
                </a:moveTo>
                <a:lnTo>
                  <a:pt x="9106656" y="2072248"/>
                </a:lnTo>
                <a:cubicBezTo>
                  <a:pt x="9107320" y="2073154"/>
                  <a:pt x="9109535" y="2073515"/>
                  <a:pt x="9111049" y="2074118"/>
                </a:cubicBezTo>
                <a:cubicBezTo>
                  <a:pt x="9110938" y="2072609"/>
                  <a:pt x="9111640" y="2070496"/>
                  <a:pt x="9110421" y="2069651"/>
                </a:cubicBezTo>
                <a:close/>
                <a:moveTo>
                  <a:pt x="328757" y="2066876"/>
                </a:moveTo>
                <a:lnTo>
                  <a:pt x="328055" y="2067136"/>
                </a:lnTo>
                <a:lnTo>
                  <a:pt x="327931" y="2067056"/>
                </a:lnTo>
                <a:lnTo>
                  <a:pt x="327440" y="2068359"/>
                </a:lnTo>
                <a:lnTo>
                  <a:pt x="329153" y="2067937"/>
                </a:lnTo>
                <a:lnTo>
                  <a:pt x="329385" y="2068083"/>
                </a:lnTo>
                <a:lnTo>
                  <a:pt x="329316" y="2067950"/>
                </a:lnTo>
                <a:lnTo>
                  <a:pt x="329334" y="2067962"/>
                </a:lnTo>
                <a:lnTo>
                  <a:pt x="329297" y="2067902"/>
                </a:lnTo>
                <a:lnTo>
                  <a:pt x="329291" y="2067903"/>
                </a:lnTo>
                <a:close/>
                <a:moveTo>
                  <a:pt x="9103873" y="2066876"/>
                </a:moveTo>
                <a:lnTo>
                  <a:pt x="9103339" y="2067903"/>
                </a:lnTo>
                <a:lnTo>
                  <a:pt x="9103333" y="2067902"/>
                </a:lnTo>
                <a:lnTo>
                  <a:pt x="9103296" y="2067962"/>
                </a:lnTo>
                <a:lnTo>
                  <a:pt x="9103314" y="2067950"/>
                </a:lnTo>
                <a:lnTo>
                  <a:pt x="9103245" y="2068083"/>
                </a:lnTo>
                <a:lnTo>
                  <a:pt x="9103477" y="2067937"/>
                </a:lnTo>
                <a:lnTo>
                  <a:pt x="9105190" y="2068359"/>
                </a:lnTo>
                <a:lnTo>
                  <a:pt x="9104699" y="2067056"/>
                </a:lnTo>
                <a:lnTo>
                  <a:pt x="9104575" y="2067136"/>
                </a:lnTo>
                <a:close/>
                <a:moveTo>
                  <a:pt x="349862" y="1886128"/>
                </a:moveTo>
                <a:cubicBezTo>
                  <a:pt x="348274" y="1891742"/>
                  <a:pt x="346797" y="1896994"/>
                  <a:pt x="344767" y="1904240"/>
                </a:cubicBezTo>
                <a:cubicBezTo>
                  <a:pt x="352557" y="1902549"/>
                  <a:pt x="357319" y="1901282"/>
                  <a:pt x="362266" y="1900556"/>
                </a:cubicBezTo>
                <a:cubicBezTo>
                  <a:pt x="367878" y="1899712"/>
                  <a:pt x="373674" y="1899410"/>
                  <a:pt x="379395" y="1898927"/>
                </a:cubicBezTo>
                <a:cubicBezTo>
                  <a:pt x="379800" y="1897539"/>
                  <a:pt x="380168" y="1896209"/>
                  <a:pt x="380575" y="1894821"/>
                </a:cubicBezTo>
                <a:lnTo>
                  <a:pt x="380613" y="1894761"/>
                </a:lnTo>
                <a:cubicBezTo>
                  <a:pt x="371311" y="1892166"/>
                  <a:pt x="362045" y="1889508"/>
                  <a:pt x="349862" y="1886128"/>
                </a:cubicBezTo>
                <a:close/>
                <a:moveTo>
                  <a:pt x="9082768" y="1886128"/>
                </a:moveTo>
                <a:cubicBezTo>
                  <a:pt x="9070585" y="1889508"/>
                  <a:pt x="9061319" y="1892166"/>
                  <a:pt x="9052017" y="1894761"/>
                </a:cubicBezTo>
                <a:lnTo>
                  <a:pt x="9052055" y="1894821"/>
                </a:lnTo>
                <a:cubicBezTo>
                  <a:pt x="9052462" y="1896209"/>
                  <a:pt x="9052830" y="1897539"/>
                  <a:pt x="9053235" y="1898927"/>
                </a:cubicBezTo>
                <a:cubicBezTo>
                  <a:pt x="9058956" y="1899410"/>
                  <a:pt x="9064752" y="1899712"/>
                  <a:pt x="9070364" y="1900556"/>
                </a:cubicBezTo>
                <a:cubicBezTo>
                  <a:pt x="9075311" y="1901282"/>
                  <a:pt x="9080073" y="1902549"/>
                  <a:pt x="9087863" y="1904240"/>
                </a:cubicBezTo>
                <a:cubicBezTo>
                  <a:pt x="9085833" y="1896994"/>
                  <a:pt x="9084356" y="1891742"/>
                  <a:pt x="9082768" y="1886128"/>
                </a:cubicBezTo>
                <a:close/>
                <a:moveTo>
                  <a:pt x="450146" y="1626420"/>
                </a:moveTo>
                <a:cubicBezTo>
                  <a:pt x="462071" y="1649057"/>
                  <a:pt x="444755" y="1663547"/>
                  <a:pt x="442687" y="1679121"/>
                </a:cubicBezTo>
                <a:cubicBezTo>
                  <a:pt x="431096" y="1679845"/>
                  <a:pt x="425889" y="1675862"/>
                  <a:pt x="428105" y="1670489"/>
                </a:cubicBezTo>
                <a:cubicBezTo>
                  <a:pt x="433606" y="1657207"/>
                  <a:pt x="441026" y="1644348"/>
                  <a:pt x="450146" y="1626420"/>
                </a:cubicBezTo>
                <a:close/>
                <a:moveTo>
                  <a:pt x="8982484" y="1626420"/>
                </a:moveTo>
                <a:cubicBezTo>
                  <a:pt x="8991604" y="1644348"/>
                  <a:pt x="8999024" y="1657207"/>
                  <a:pt x="9004525" y="1670489"/>
                </a:cubicBezTo>
                <a:cubicBezTo>
                  <a:pt x="9006741" y="1675862"/>
                  <a:pt x="9001534" y="1679845"/>
                  <a:pt x="8989943" y="1679121"/>
                </a:cubicBezTo>
                <a:cubicBezTo>
                  <a:pt x="8987875" y="1663547"/>
                  <a:pt x="8970559" y="1649057"/>
                  <a:pt x="8982484" y="1626420"/>
                </a:cubicBezTo>
                <a:close/>
                <a:moveTo>
                  <a:pt x="2930189" y="1379447"/>
                </a:moveTo>
                <a:cubicBezTo>
                  <a:pt x="2932329" y="1380473"/>
                  <a:pt x="2935688" y="1381258"/>
                  <a:pt x="2936317" y="1382646"/>
                </a:cubicBezTo>
                <a:cubicBezTo>
                  <a:pt x="2936980" y="1384034"/>
                  <a:pt x="2935024" y="1385967"/>
                  <a:pt x="2934174" y="1387656"/>
                </a:cubicBezTo>
                <a:cubicBezTo>
                  <a:pt x="2931334" y="1386389"/>
                  <a:pt x="2928454" y="1385122"/>
                  <a:pt x="2925572" y="1383854"/>
                </a:cubicBezTo>
                <a:cubicBezTo>
                  <a:pt x="2927123" y="1382406"/>
                  <a:pt x="2928637" y="1380957"/>
                  <a:pt x="2930189" y="1379447"/>
                </a:cubicBezTo>
                <a:close/>
                <a:moveTo>
                  <a:pt x="6502441" y="1379447"/>
                </a:moveTo>
                <a:cubicBezTo>
                  <a:pt x="6503993" y="1380957"/>
                  <a:pt x="6505507" y="1382406"/>
                  <a:pt x="6507058" y="1383854"/>
                </a:cubicBezTo>
                <a:cubicBezTo>
                  <a:pt x="6504176" y="1385122"/>
                  <a:pt x="6501296" y="1386389"/>
                  <a:pt x="6498456" y="1387656"/>
                </a:cubicBezTo>
                <a:cubicBezTo>
                  <a:pt x="6497606" y="1385967"/>
                  <a:pt x="6495650" y="1384034"/>
                  <a:pt x="6496313" y="1382646"/>
                </a:cubicBezTo>
                <a:cubicBezTo>
                  <a:pt x="6496942" y="1381258"/>
                  <a:pt x="6500301" y="1380473"/>
                  <a:pt x="6502441" y="1379447"/>
                </a:cubicBezTo>
                <a:close/>
                <a:moveTo>
                  <a:pt x="3010909" y="1363570"/>
                </a:moveTo>
                <a:cubicBezTo>
                  <a:pt x="3019105" y="1385122"/>
                  <a:pt x="2985398" y="1383370"/>
                  <a:pt x="2976722" y="1395203"/>
                </a:cubicBezTo>
                <a:cubicBezTo>
                  <a:pt x="2972698" y="1400697"/>
                  <a:pt x="2964191" y="1406613"/>
                  <a:pt x="2946064" y="1401843"/>
                </a:cubicBezTo>
                <a:cubicBezTo>
                  <a:pt x="2952525" y="1390192"/>
                  <a:pt x="2958063" y="1380172"/>
                  <a:pt x="2962826" y="1371538"/>
                </a:cubicBezTo>
                <a:cubicBezTo>
                  <a:pt x="2981485" y="1368459"/>
                  <a:pt x="2996289" y="1365985"/>
                  <a:pt x="3010909" y="1363570"/>
                </a:cubicBezTo>
                <a:close/>
                <a:moveTo>
                  <a:pt x="6421721" y="1363570"/>
                </a:moveTo>
                <a:cubicBezTo>
                  <a:pt x="6436341" y="1365985"/>
                  <a:pt x="6451145" y="1368459"/>
                  <a:pt x="6469804" y="1371538"/>
                </a:cubicBezTo>
                <a:cubicBezTo>
                  <a:pt x="6474567" y="1380172"/>
                  <a:pt x="6480105" y="1390192"/>
                  <a:pt x="6486566" y="1401843"/>
                </a:cubicBezTo>
                <a:cubicBezTo>
                  <a:pt x="6468439" y="1406613"/>
                  <a:pt x="6459932" y="1400697"/>
                  <a:pt x="6455908" y="1395203"/>
                </a:cubicBezTo>
                <a:cubicBezTo>
                  <a:pt x="6447232" y="1383370"/>
                  <a:pt x="6413525" y="1385122"/>
                  <a:pt x="6421721" y="1363570"/>
                </a:cubicBezTo>
                <a:close/>
                <a:moveTo>
                  <a:pt x="3253206" y="1327167"/>
                </a:moveTo>
                <a:cubicBezTo>
                  <a:pt x="3252800" y="1327469"/>
                  <a:pt x="3252394" y="1327709"/>
                  <a:pt x="3251988" y="1328012"/>
                </a:cubicBezTo>
                <a:lnTo>
                  <a:pt x="3250769" y="1327227"/>
                </a:lnTo>
                <a:cubicBezTo>
                  <a:pt x="3251618" y="1327288"/>
                  <a:pt x="3252467" y="1327288"/>
                  <a:pt x="3253206" y="1327167"/>
                </a:cubicBezTo>
                <a:close/>
                <a:moveTo>
                  <a:pt x="6179424" y="1327167"/>
                </a:moveTo>
                <a:cubicBezTo>
                  <a:pt x="6180163" y="1327288"/>
                  <a:pt x="6181012" y="1327288"/>
                  <a:pt x="6181861" y="1327227"/>
                </a:cubicBezTo>
                <a:lnTo>
                  <a:pt x="6180642" y="1328012"/>
                </a:lnTo>
                <a:cubicBezTo>
                  <a:pt x="6180236" y="1327709"/>
                  <a:pt x="6179830" y="1327469"/>
                  <a:pt x="6179424" y="1327167"/>
                </a:cubicBezTo>
                <a:close/>
                <a:moveTo>
                  <a:pt x="529705" y="1312194"/>
                </a:moveTo>
                <a:cubicBezTo>
                  <a:pt x="543919" y="1320526"/>
                  <a:pt x="546171" y="1323966"/>
                  <a:pt x="540744" y="1330849"/>
                </a:cubicBezTo>
                <a:cubicBezTo>
                  <a:pt x="539783" y="1332056"/>
                  <a:pt x="535096" y="1333204"/>
                  <a:pt x="533250" y="1332661"/>
                </a:cubicBezTo>
                <a:cubicBezTo>
                  <a:pt x="519553" y="1328615"/>
                  <a:pt x="525054" y="1321432"/>
                  <a:pt x="527637" y="1314852"/>
                </a:cubicBezTo>
                <a:cubicBezTo>
                  <a:pt x="528007" y="1313885"/>
                  <a:pt x="529004" y="1313040"/>
                  <a:pt x="529705" y="1312194"/>
                </a:cubicBezTo>
                <a:close/>
                <a:moveTo>
                  <a:pt x="8902925" y="1312194"/>
                </a:moveTo>
                <a:cubicBezTo>
                  <a:pt x="8903626" y="1313040"/>
                  <a:pt x="8904623" y="1313885"/>
                  <a:pt x="8904993" y="1314852"/>
                </a:cubicBezTo>
                <a:cubicBezTo>
                  <a:pt x="8907576" y="1321432"/>
                  <a:pt x="8913077" y="1328615"/>
                  <a:pt x="8899380" y="1332661"/>
                </a:cubicBezTo>
                <a:cubicBezTo>
                  <a:pt x="8897534" y="1333204"/>
                  <a:pt x="8892847" y="1332056"/>
                  <a:pt x="8891886" y="1330849"/>
                </a:cubicBezTo>
                <a:cubicBezTo>
                  <a:pt x="8886459" y="1323966"/>
                  <a:pt x="8888711" y="1320526"/>
                  <a:pt x="8902925" y="1312194"/>
                </a:cubicBezTo>
                <a:close/>
                <a:moveTo>
                  <a:pt x="4600215" y="1310846"/>
                </a:moveTo>
                <a:lnTo>
                  <a:pt x="4602455" y="1312773"/>
                </a:lnTo>
                <a:lnTo>
                  <a:pt x="4602446" y="1312798"/>
                </a:lnTo>
                <a:lnTo>
                  <a:pt x="4600198" y="1310864"/>
                </a:lnTo>
                <a:close/>
                <a:moveTo>
                  <a:pt x="4832415" y="1310846"/>
                </a:moveTo>
                <a:lnTo>
                  <a:pt x="4832432" y="1310864"/>
                </a:lnTo>
                <a:lnTo>
                  <a:pt x="4830184" y="1312798"/>
                </a:lnTo>
                <a:lnTo>
                  <a:pt x="4830175" y="1312773"/>
                </a:lnTo>
                <a:close/>
                <a:moveTo>
                  <a:pt x="1295726" y="1292696"/>
                </a:moveTo>
                <a:cubicBezTo>
                  <a:pt x="1304180" y="1291730"/>
                  <a:pt x="1305549" y="1296559"/>
                  <a:pt x="1305842" y="1300362"/>
                </a:cubicBezTo>
                <a:cubicBezTo>
                  <a:pt x="1306102" y="1303080"/>
                  <a:pt x="1303258" y="1305857"/>
                  <a:pt x="1300600" y="1310806"/>
                </a:cubicBezTo>
                <a:cubicBezTo>
                  <a:pt x="1295392" y="1307063"/>
                  <a:pt x="1290405" y="1304830"/>
                  <a:pt x="1288488" y="1301690"/>
                </a:cubicBezTo>
                <a:cubicBezTo>
                  <a:pt x="1285978" y="1297707"/>
                  <a:pt x="1288563" y="1293540"/>
                  <a:pt x="1295726" y="1292696"/>
                </a:cubicBezTo>
                <a:close/>
                <a:moveTo>
                  <a:pt x="8136904" y="1292696"/>
                </a:moveTo>
                <a:cubicBezTo>
                  <a:pt x="8144067" y="1293540"/>
                  <a:pt x="8146652" y="1297707"/>
                  <a:pt x="8144142" y="1301690"/>
                </a:cubicBezTo>
                <a:cubicBezTo>
                  <a:pt x="8142225" y="1304830"/>
                  <a:pt x="8137238" y="1307063"/>
                  <a:pt x="8132030" y="1310806"/>
                </a:cubicBezTo>
                <a:cubicBezTo>
                  <a:pt x="8129372" y="1305857"/>
                  <a:pt x="8126528" y="1303080"/>
                  <a:pt x="8126788" y="1300362"/>
                </a:cubicBezTo>
                <a:cubicBezTo>
                  <a:pt x="8127081" y="1296559"/>
                  <a:pt x="8128450" y="1291730"/>
                  <a:pt x="8136904" y="1292696"/>
                </a:cubicBezTo>
                <a:close/>
                <a:moveTo>
                  <a:pt x="3289238" y="1290039"/>
                </a:moveTo>
                <a:cubicBezTo>
                  <a:pt x="3288647" y="1290522"/>
                  <a:pt x="3288057" y="1291006"/>
                  <a:pt x="3287503" y="1291488"/>
                </a:cubicBezTo>
                <a:cubicBezTo>
                  <a:pt x="3284550" y="1293661"/>
                  <a:pt x="3281633" y="1295895"/>
                  <a:pt x="3278680" y="1298068"/>
                </a:cubicBezTo>
                <a:cubicBezTo>
                  <a:pt x="3278606" y="1298189"/>
                  <a:pt x="3278532" y="1298250"/>
                  <a:pt x="3278458" y="1298371"/>
                </a:cubicBezTo>
                <a:cubicBezTo>
                  <a:pt x="3281448" y="1301932"/>
                  <a:pt x="3284439" y="1305433"/>
                  <a:pt x="3287392" y="1308996"/>
                </a:cubicBezTo>
                <a:cubicBezTo>
                  <a:pt x="3287429" y="1311349"/>
                  <a:pt x="3287429" y="1313704"/>
                  <a:pt x="3287466" y="1316059"/>
                </a:cubicBezTo>
                <a:cubicBezTo>
                  <a:pt x="3280969" y="1322820"/>
                  <a:pt x="3271517" y="1322760"/>
                  <a:pt x="3261512" y="1321371"/>
                </a:cubicBezTo>
                <a:cubicBezTo>
                  <a:pt x="3261438" y="1321492"/>
                  <a:pt x="3261328" y="1321613"/>
                  <a:pt x="3261254" y="1321733"/>
                </a:cubicBezTo>
                <a:cubicBezTo>
                  <a:pt x="3260995" y="1321914"/>
                  <a:pt x="3260774" y="1322096"/>
                  <a:pt x="3260515" y="1322217"/>
                </a:cubicBezTo>
                <a:cubicBezTo>
                  <a:pt x="3260552" y="1321914"/>
                  <a:pt x="3260589" y="1321613"/>
                  <a:pt x="3260552" y="1321250"/>
                </a:cubicBezTo>
                <a:cubicBezTo>
                  <a:pt x="3260885" y="1321311"/>
                  <a:pt x="3261180" y="1321311"/>
                  <a:pt x="3261512" y="1321371"/>
                </a:cubicBezTo>
                <a:lnTo>
                  <a:pt x="3278458" y="1298371"/>
                </a:lnTo>
                <a:cubicBezTo>
                  <a:pt x="3278200" y="1298129"/>
                  <a:pt x="3277978" y="1297828"/>
                  <a:pt x="3277720" y="1297525"/>
                </a:cubicBezTo>
                <a:cubicBezTo>
                  <a:pt x="3280562" y="1295231"/>
                  <a:pt x="3283442" y="1292997"/>
                  <a:pt x="3286285" y="1290703"/>
                </a:cubicBezTo>
                <a:cubicBezTo>
                  <a:pt x="3287281" y="1290463"/>
                  <a:pt x="3288241" y="1290281"/>
                  <a:pt x="3289238" y="1290039"/>
                </a:cubicBezTo>
                <a:close/>
                <a:moveTo>
                  <a:pt x="6143392" y="1290039"/>
                </a:moveTo>
                <a:cubicBezTo>
                  <a:pt x="6144389" y="1290281"/>
                  <a:pt x="6145349" y="1290463"/>
                  <a:pt x="6146345" y="1290703"/>
                </a:cubicBezTo>
                <a:cubicBezTo>
                  <a:pt x="6149188" y="1292997"/>
                  <a:pt x="6152068" y="1295231"/>
                  <a:pt x="6154910" y="1297525"/>
                </a:cubicBezTo>
                <a:cubicBezTo>
                  <a:pt x="6154652" y="1297828"/>
                  <a:pt x="6154430" y="1298129"/>
                  <a:pt x="6154172" y="1298371"/>
                </a:cubicBezTo>
                <a:lnTo>
                  <a:pt x="6171118" y="1321371"/>
                </a:lnTo>
                <a:cubicBezTo>
                  <a:pt x="6171450" y="1321311"/>
                  <a:pt x="6171745" y="1321311"/>
                  <a:pt x="6172078" y="1321250"/>
                </a:cubicBezTo>
                <a:cubicBezTo>
                  <a:pt x="6172041" y="1321613"/>
                  <a:pt x="6172078" y="1321914"/>
                  <a:pt x="6172115" y="1322217"/>
                </a:cubicBezTo>
                <a:cubicBezTo>
                  <a:pt x="6171856" y="1322096"/>
                  <a:pt x="6171635" y="1321914"/>
                  <a:pt x="6171376" y="1321733"/>
                </a:cubicBezTo>
                <a:cubicBezTo>
                  <a:pt x="6171302" y="1321613"/>
                  <a:pt x="6171192" y="1321492"/>
                  <a:pt x="6171118" y="1321371"/>
                </a:cubicBezTo>
                <a:cubicBezTo>
                  <a:pt x="6161113" y="1322760"/>
                  <a:pt x="6151661" y="1322820"/>
                  <a:pt x="6145164" y="1316059"/>
                </a:cubicBezTo>
                <a:cubicBezTo>
                  <a:pt x="6145201" y="1313704"/>
                  <a:pt x="6145201" y="1311349"/>
                  <a:pt x="6145238" y="1308996"/>
                </a:cubicBezTo>
                <a:cubicBezTo>
                  <a:pt x="6148191" y="1305433"/>
                  <a:pt x="6151182" y="1301932"/>
                  <a:pt x="6154172" y="1298371"/>
                </a:cubicBezTo>
                <a:cubicBezTo>
                  <a:pt x="6154098" y="1298250"/>
                  <a:pt x="6154024" y="1298189"/>
                  <a:pt x="6153950" y="1298068"/>
                </a:cubicBezTo>
                <a:cubicBezTo>
                  <a:pt x="6150997" y="1295895"/>
                  <a:pt x="6148080" y="1293661"/>
                  <a:pt x="6145127" y="1291488"/>
                </a:cubicBezTo>
                <a:cubicBezTo>
                  <a:pt x="6144573" y="1291006"/>
                  <a:pt x="6143983" y="1290522"/>
                  <a:pt x="6143392" y="1290039"/>
                </a:cubicBezTo>
                <a:close/>
                <a:moveTo>
                  <a:pt x="4686150" y="1289676"/>
                </a:moveTo>
                <a:lnTo>
                  <a:pt x="4686188" y="1289709"/>
                </a:lnTo>
                <a:lnTo>
                  <a:pt x="4686289" y="1294145"/>
                </a:lnTo>
                <a:lnTo>
                  <a:pt x="4696859" y="1306285"/>
                </a:lnTo>
                <a:lnTo>
                  <a:pt x="4696873" y="1306344"/>
                </a:lnTo>
                <a:lnTo>
                  <a:pt x="4686251" y="1294145"/>
                </a:lnTo>
                <a:close/>
                <a:moveTo>
                  <a:pt x="4746480" y="1289676"/>
                </a:moveTo>
                <a:lnTo>
                  <a:pt x="4746379" y="1294145"/>
                </a:lnTo>
                <a:lnTo>
                  <a:pt x="4735757" y="1306344"/>
                </a:lnTo>
                <a:lnTo>
                  <a:pt x="4735771" y="1306285"/>
                </a:lnTo>
                <a:lnTo>
                  <a:pt x="4746341" y="1294145"/>
                </a:lnTo>
                <a:lnTo>
                  <a:pt x="4746442" y="1289709"/>
                </a:lnTo>
                <a:close/>
                <a:moveTo>
                  <a:pt x="2832058" y="1277061"/>
                </a:moveTo>
                <a:cubicBezTo>
                  <a:pt x="2843059" y="1299577"/>
                  <a:pt x="2829843" y="1317447"/>
                  <a:pt x="2830582" y="1335498"/>
                </a:cubicBezTo>
                <a:cubicBezTo>
                  <a:pt x="2830913" y="1343105"/>
                  <a:pt x="2824820" y="1351013"/>
                  <a:pt x="2809758" y="1355420"/>
                </a:cubicBezTo>
                <a:cubicBezTo>
                  <a:pt x="2807359" y="1352341"/>
                  <a:pt x="2802152" y="1348900"/>
                  <a:pt x="2802967" y="1346243"/>
                </a:cubicBezTo>
                <a:cubicBezTo>
                  <a:pt x="2808059" y="1329582"/>
                  <a:pt x="2814190" y="1313040"/>
                  <a:pt x="2820614" y="1296559"/>
                </a:cubicBezTo>
                <a:cubicBezTo>
                  <a:pt x="2822716" y="1291187"/>
                  <a:pt x="2826667" y="1286115"/>
                  <a:pt x="2832058" y="1277061"/>
                </a:cubicBezTo>
                <a:close/>
                <a:moveTo>
                  <a:pt x="6600572" y="1277061"/>
                </a:moveTo>
                <a:cubicBezTo>
                  <a:pt x="6605963" y="1286115"/>
                  <a:pt x="6609914" y="1291187"/>
                  <a:pt x="6612016" y="1296559"/>
                </a:cubicBezTo>
                <a:cubicBezTo>
                  <a:pt x="6618440" y="1313040"/>
                  <a:pt x="6624571" y="1329582"/>
                  <a:pt x="6629663" y="1346243"/>
                </a:cubicBezTo>
                <a:cubicBezTo>
                  <a:pt x="6630478" y="1348900"/>
                  <a:pt x="6625271" y="1352341"/>
                  <a:pt x="6622872" y="1355420"/>
                </a:cubicBezTo>
                <a:cubicBezTo>
                  <a:pt x="6607810" y="1351013"/>
                  <a:pt x="6601717" y="1343105"/>
                  <a:pt x="6602048" y="1335498"/>
                </a:cubicBezTo>
                <a:cubicBezTo>
                  <a:pt x="6602787" y="1317447"/>
                  <a:pt x="6589571" y="1299577"/>
                  <a:pt x="6600572" y="1277061"/>
                </a:cubicBezTo>
                <a:close/>
                <a:moveTo>
                  <a:pt x="4601338" y="1263235"/>
                </a:moveTo>
                <a:lnTo>
                  <a:pt x="4601351" y="1263256"/>
                </a:lnTo>
                <a:lnTo>
                  <a:pt x="4590670" y="1272654"/>
                </a:lnTo>
                <a:cubicBezTo>
                  <a:pt x="4582584" y="1279234"/>
                  <a:pt x="4578468" y="1282659"/>
                  <a:pt x="4577794" y="1285927"/>
                </a:cubicBezTo>
                <a:lnTo>
                  <a:pt x="4584163" y="1296013"/>
                </a:lnTo>
                <a:lnTo>
                  <a:pt x="4584138" y="1296034"/>
                </a:lnTo>
                <a:lnTo>
                  <a:pt x="4577757" y="1285927"/>
                </a:lnTo>
                <a:cubicBezTo>
                  <a:pt x="4578430" y="1282659"/>
                  <a:pt x="4582547" y="1279234"/>
                  <a:pt x="4590632" y="1272654"/>
                </a:cubicBezTo>
                <a:cubicBezTo>
                  <a:pt x="4593438" y="1270359"/>
                  <a:pt x="4596022" y="1267944"/>
                  <a:pt x="4601338" y="1263235"/>
                </a:cubicBezTo>
                <a:close/>
                <a:moveTo>
                  <a:pt x="4831292" y="1263235"/>
                </a:moveTo>
                <a:cubicBezTo>
                  <a:pt x="4836608" y="1267944"/>
                  <a:pt x="4839192" y="1270359"/>
                  <a:pt x="4841998" y="1272654"/>
                </a:cubicBezTo>
                <a:cubicBezTo>
                  <a:pt x="4850083" y="1279234"/>
                  <a:pt x="4854200" y="1282659"/>
                  <a:pt x="4854874" y="1285927"/>
                </a:cubicBezTo>
                <a:lnTo>
                  <a:pt x="4848492" y="1296034"/>
                </a:lnTo>
                <a:lnTo>
                  <a:pt x="4848468" y="1296013"/>
                </a:lnTo>
                <a:lnTo>
                  <a:pt x="4854836" y="1285927"/>
                </a:lnTo>
                <a:cubicBezTo>
                  <a:pt x="4854162" y="1282659"/>
                  <a:pt x="4850046" y="1279234"/>
                  <a:pt x="4841960" y="1272654"/>
                </a:cubicBezTo>
                <a:lnTo>
                  <a:pt x="4831279" y="1263256"/>
                </a:lnTo>
                <a:close/>
                <a:moveTo>
                  <a:pt x="2984364" y="1257198"/>
                </a:moveTo>
                <a:cubicBezTo>
                  <a:pt x="2988462" y="1257198"/>
                  <a:pt x="2992708" y="1256836"/>
                  <a:pt x="2996584" y="1257500"/>
                </a:cubicBezTo>
                <a:cubicBezTo>
                  <a:pt x="2998172" y="1257742"/>
                  <a:pt x="2998947" y="1260156"/>
                  <a:pt x="3000092" y="1261606"/>
                </a:cubicBezTo>
                <a:cubicBezTo>
                  <a:pt x="2998836" y="1261968"/>
                  <a:pt x="2997434" y="1262813"/>
                  <a:pt x="2996289" y="1262692"/>
                </a:cubicBezTo>
                <a:cubicBezTo>
                  <a:pt x="2992228" y="1262210"/>
                  <a:pt x="2987946" y="1261786"/>
                  <a:pt x="2984697" y="1260579"/>
                </a:cubicBezTo>
                <a:cubicBezTo>
                  <a:pt x="2983589" y="1260156"/>
                  <a:pt x="2984401" y="1258104"/>
                  <a:pt x="2984364" y="1257198"/>
                </a:cubicBezTo>
                <a:close/>
                <a:moveTo>
                  <a:pt x="6448266" y="1257198"/>
                </a:moveTo>
                <a:cubicBezTo>
                  <a:pt x="6448229" y="1258104"/>
                  <a:pt x="6449041" y="1260156"/>
                  <a:pt x="6447933" y="1260579"/>
                </a:cubicBezTo>
                <a:cubicBezTo>
                  <a:pt x="6444684" y="1261786"/>
                  <a:pt x="6440402" y="1262210"/>
                  <a:pt x="6436341" y="1262692"/>
                </a:cubicBezTo>
                <a:cubicBezTo>
                  <a:pt x="6435196" y="1262813"/>
                  <a:pt x="6433794" y="1261968"/>
                  <a:pt x="6432538" y="1261606"/>
                </a:cubicBezTo>
                <a:cubicBezTo>
                  <a:pt x="6433683" y="1260156"/>
                  <a:pt x="6434458" y="1257742"/>
                  <a:pt x="6436046" y="1257500"/>
                </a:cubicBezTo>
                <a:cubicBezTo>
                  <a:pt x="6439922" y="1256836"/>
                  <a:pt x="6444168" y="1257198"/>
                  <a:pt x="6448266" y="1257198"/>
                </a:cubicBezTo>
                <a:close/>
                <a:moveTo>
                  <a:pt x="4677899" y="1249970"/>
                </a:moveTo>
                <a:lnTo>
                  <a:pt x="4679558" y="1254516"/>
                </a:lnTo>
                <a:lnTo>
                  <a:pt x="4679525" y="1254529"/>
                </a:lnTo>
                <a:lnTo>
                  <a:pt x="4677864" y="1249978"/>
                </a:lnTo>
                <a:close/>
                <a:moveTo>
                  <a:pt x="4754731" y="1249970"/>
                </a:moveTo>
                <a:lnTo>
                  <a:pt x="4754766" y="1249978"/>
                </a:lnTo>
                <a:lnTo>
                  <a:pt x="4753105" y="1254529"/>
                </a:lnTo>
                <a:lnTo>
                  <a:pt x="4753071" y="1254516"/>
                </a:lnTo>
                <a:close/>
                <a:moveTo>
                  <a:pt x="3328077" y="1243253"/>
                </a:moveTo>
                <a:cubicBezTo>
                  <a:pt x="3333504" y="1252550"/>
                  <a:pt x="3343656" y="1259794"/>
                  <a:pt x="3343878" y="1271627"/>
                </a:cubicBezTo>
                <a:cubicBezTo>
                  <a:pt x="3334427" y="1274403"/>
                  <a:pt x="3325456" y="1277061"/>
                  <a:pt x="3315856" y="1279898"/>
                </a:cubicBezTo>
                <a:cubicBezTo>
                  <a:pt x="3309027" y="1256836"/>
                  <a:pt x="3309950" y="1253939"/>
                  <a:pt x="3328077" y="1243253"/>
                </a:cubicBezTo>
                <a:close/>
                <a:moveTo>
                  <a:pt x="6104553" y="1243253"/>
                </a:moveTo>
                <a:cubicBezTo>
                  <a:pt x="6122680" y="1253939"/>
                  <a:pt x="6123603" y="1256836"/>
                  <a:pt x="6116774" y="1279898"/>
                </a:cubicBezTo>
                <a:cubicBezTo>
                  <a:pt x="6107174" y="1277061"/>
                  <a:pt x="6098203" y="1274403"/>
                  <a:pt x="6088752" y="1271627"/>
                </a:cubicBezTo>
                <a:cubicBezTo>
                  <a:pt x="6088974" y="1259794"/>
                  <a:pt x="6099126" y="1252550"/>
                  <a:pt x="6104553" y="1243253"/>
                </a:cubicBezTo>
                <a:close/>
                <a:moveTo>
                  <a:pt x="3701989" y="1206246"/>
                </a:moveTo>
                <a:cubicBezTo>
                  <a:pt x="3704684" y="1205401"/>
                  <a:pt x="3711107" y="1206729"/>
                  <a:pt x="3712732" y="1208480"/>
                </a:cubicBezTo>
                <a:cubicBezTo>
                  <a:pt x="3718306" y="1214396"/>
                  <a:pt x="3715980" y="1221761"/>
                  <a:pt x="3707415" y="1224176"/>
                </a:cubicBezTo>
                <a:cubicBezTo>
                  <a:pt x="3704942" y="1223573"/>
                  <a:pt x="3699737" y="1223391"/>
                  <a:pt x="3697743" y="1221580"/>
                </a:cubicBezTo>
                <a:cubicBezTo>
                  <a:pt x="3692353" y="1216690"/>
                  <a:pt x="3694679" y="1208419"/>
                  <a:pt x="3701989" y="1206246"/>
                </a:cubicBezTo>
                <a:close/>
                <a:moveTo>
                  <a:pt x="5730641" y="1206246"/>
                </a:moveTo>
                <a:cubicBezTo>
                  <a:pt x="5737951" y="1208419"/>
                  <a:pt x="5740277" y="1216690"/>
                  <a:pt x="5734887" y="1221580"/>
                </a:cubicBezTo>
                <a:cubicBezTo>
                  <a:pt x="5732893" y="1223391"/>
                  <a:pt x="5727688" y="1223573"/>
                  <a:pt x="5725215" y="1224176"/>
                </a:cubicBezTo>
                <a:cubicBezTo>
                  <a:pt x="5716650" y="1221761"/>
                  <a:pt x="5714324" y="1214396"/>
                  <a:pt x="5719898" y="1208480"/>
                </a:cubicBezTo>
                <a:cubicBezTo>
                  <a:pt x="5721523" y="1206729"/>
                  <a:pt x="5727946" y="1205401"/>
                  <a:pt x="5730641" y="1206246"/>
                </a:cubicBezTo>
                <a:close/>
                <a:moveTo>
                  <a:pt x="4041123" y="1202202"/>
                </a:moveTo>
                <a:cubicBezTo>
                  <a:pt x="4041049" y="1203591"/>
                  <a:pt x="4041012" y="1205039"/>
                  <a:pt x="4040938" y="1206428"/>
                </a:cubicBezTo>
                <a:cubicBezTo>
                  <a:pt x="4039683" y="1206065"/>
                  <a:pt x="4038428" y="1205703"/>
                  <a:pt x="4037246" y="1205401"/>
                </a:cubicBezTo>
                <a:cubicBezTo>
                  <a:pt x="4037246" y="1204495"/>
                  <a:pt x="4036766" y="1203349"/>
                  <a:pt x="4037394" y="1202866"/>
                </a:cubicBezTo>
                <a:cubicBezTo>
                  <a:pt x="4038132" y="1202322"/>
                  <a:pt x="4039831" y="1202382"/>
                  <a:pt x="4041123" y="1202202"/>
                </a:cubicBezTo>
                <a:close/>
                <a:moveTo>
                  <a:pt x="5391507" y="1202202"/>
                </a:moveTo>
                <a:cubicBezTo>
                  <a:pt x="5392799" y="1202382"/>
                  <a:pt x="5394498" y="1202322"/>
                  <a:pt x="5395236" y="1202866"/>
                </a:cubicBezTo>
                <a:cubicBezTo>
                  <a:pt x="5395864" y="1203349"/>
                  <a:pt x="5395384" y="1204495"/>
                  <a:pt x="5395384" y="1205401"/>
                </a:cubicBezTo>
                <a:cubicBezTo>
                  <a:pt x="5394202" y="1205703"/>
                  <a:pt x="5392947" y="1206065"/>
                  <a:pt x="5391692" y="1206428"/>
                </a:cubicBezTo>
                <a:cubicBezTo>
                  <a:pt x="5391618" y="1205039"/>
                  <a:pt x="5391581" y="1203591"/>
                  <a:pt x="5391507" y="1202202"/>
                </a:cubicBezTo>
                <a:close/>
                <a:moveTo>
                  <a:pt x="4198950" y="1190489"/>
                </a:moveTo>
                <a:cubicBezTo>
                  <a:pt x="4205595" y="1191456"/>
                  <a:pt x="4212462" y="1192543"/>
                  <a:pt x="4219329" y="1193568"/>
                </a:cubicBezTo>
                <a:cubicBezTo>
                  <a:pt x="4219329" y="1193508"/>
                  <a:pt x="4219366" y="1193508"/>
                  <a:pt x="4219366" y="1193447"/>
                </a:cubicBezTo>
                <a:cubicBezTo>
                  <a:pt x="4219882" y="1192965"/>
                  <a:pt x="4220399" y="1192483"/>
                  <a:pt x="4220953" y="1191999"/>
                </a:cubicBezTo>
                <a:cubicBezTo>
                  <a:pt x="4220658" y="1192543"/>
                  <a:pt x="4220362" y="1193086"/>
                  <a:pt x="4220030" y="1193689"/>
                </a:cubicBezTo>
                <a:cubicBezTo>
                  <a:pt x="4219809" y="1193629"/>
                  <a:pt x="4219550" y="1193629"/>
                  <a:pt x="4219329" y="1193568"/>
                </a:cubicBezTo>
                <a:cubicBezTo>
                  <a:pt x="4217483" y="1199184"/>
                  <a:pt x="4215637" y="1204918"/>
                  <a:pt x="4214012" y="1209747"/>
                </a:cubicBezTo>
                <a:cubicBezTo>
                  <a:pt x="4201682" y="1213974"/>
                  <a:pt x="4191270" y="1217596"/>
                  <a:pt x="4180712" y="1220976"/>
                </a:cubicBezTo>
                <a:cubicBezTo>
                  <a:pt x="4180417" y="1221097"/>
                  <a:pt x="4178940" y="1219588"/>
                  <a:pt x="4176651" y="1217717"/>
                </a:cubicBezTo>
                <a:cubicBezTo>
                  <a:pt x="4183665" y="1209144"/>
                  <a:pt x="4191086" y="1200088"/>
                  <a:pt x="4198950" y="1190489"/>
                </a:cubicBezTo>
                <a:close/>
                <a:moveTo>
                  <a:pt x="5233680" y="1190489"/>
                </a:moveTo>
                <a:cubicBezTo>
                  <a:pt x="5241544" y="1200088"/>
                  <a:pt x="5248965" y="1209144"/>
                  <a:pt x="5255979" y="1217717"/>
                </a:cubicBezTo>
                <a:cubicBezTo>
                  <a:pt x="5253690" y="1219588"/>
                  <a:pt x="5252213" y="1221097"/>
                  <a:pt x="5251918" y="1220976"/>
                </a:cubicBezTo>
                <a:cubicBezTo>
                  <a:pt x="5241360" y="1217596"/>
                  <a:pt x="5230948" y="1213974"/>
                  <a:pt x="5218618" y="1209747"/>
                </a:cubicBezTo>
                <a:cubicBezTo>
                  <a:pt x="5216993" y="1204918"/>
                  <a:pt x="5215147" y="1199184"/>
                  <a:pt x="5213301" y="1193568"/>
                </a:cubicBezTo>
                <a:cubicBezTo>
                  <a:pt x="5213080" y="1193629"/>
                  <a:pt x="5212821" y="1193629"/>
                  <a:pt x="5212600" y="1193689"/>
                </a:cubicBezTo>
                <a:cubicBezTo>
                  <a:pt x="5212268" y="1193086"/>
                  <a:pt x="5211972" y="1192543"/>
                  <a:pt x="5211677" y="1191999"/>
                </a:cubicBezTo>
                <a:cubicBezTo>
                  <a:pt x="5212231" y="1192483"/>
                  <a:pt x="5212748" y="1192965"/>
                  <a:pt x="5213264" y="1193447"/>
                </a:cubicBezTo>
                <a:cubicBezTo>
                  <a:pt x="5213264" y="1193508"/>
                  <a:pt x="5213301" y="1193508"/>
                  <a:pt x="5213301" y="1193568"/>
                </a:cubicBezTo>
                <a:cubicBezTo>
                  <a:pt x="5220168" y="1192543"/>
                  <a:pt x="5227035" y="1191456"/>
                  <a:pt x="5233680" y="1190489"/>
                </a:cubicBezTo>
                <a:close/>
                <a:moveTo>
                  <a:pt x="3404904" y="1190429"/>
                </a:moveTo>
                <a:cubicBezTo>
                  <a:pt x="3403058" y="1193871"/>
                  <a:pt x="3402615" y="1196829"/>
                  <a:pt x="3400253" y="1198700"/>
                </a:cubicBezTo>
                <a:cubicBezTo>
                  <a:pt x="3397151" y="1201236"/>
                  <a:pt x="3392610" y="1203046"/>
                  <a:pt x="3388512" y="1204979"/>
                </a:cubicBezTo>
                <a:cubicBezTo>
                  <a:pt x="3388291" y="1205039"/>
                  <a:pt x="3385559" y="1203530"/>
                  <a:pt x="3385744" y="1203167"/>
                </a:cubicBezTo>
                <a:cubicBezTo>
                  <a:pt x="3387368" y="1199787"/>
                  <a:pt x="3388402" y="1195983"/>
                  <a:pt x="3391577" y="1193387"/>
                </a:cubicBezTo>
                <a:cubicBezTo>
                  <a:pt x="3393792" y="1191637"/>
                  <a:pt x="3399145" y="1191577"/>
                  <a:pt x="3404904" y="1190429"/>
                </a:cubicBezTo>
                <a:close/>
                <a:moveTo>
                  <a:pt x="6027726" y="1190429"/>
                </a:moveTo>
                <a:cubicBezTo>
                  <a:pt x="6033485" y="1191577"/>
                  <a:pt x="6038838" y="1191637"/>
                  <a:pt x="6041053" y="1193387"/>
                </a:cubicBezTo>
                <a:cubicBezTo>
                  <a:pt x="6044228" y="1195983"/>
                  <a:pt x="6045262" y="1199787"/>
                  <a:pt x="6046886" y="1203167"/>
                </a:cubicBezTo>
                <a:cubicBezTo>
                  <a:pt x="6047071" y="1203530"/>
                  <a:pt x="6044339" y="1205039"/>
                  <a:pt x="6044118" y="1204979"/>
                </a:cubicBezTo>
                <a:cubicBezTo>
                  <a:pt x="6040020" y="1203046"/>
                  <a:pt x="6035479" y="1201236"/>
                  <a:pt x="6032377" y="1198700"/>
                </a:cubicBezTo>
                <a:cubicBezTo>
                  <a:pt x="6030015" y="1196829"/>
                  <a:pt x="6029572" y="1193871"/>
                  <a:pt x="6027726" y="1190429"/>
                </a:cubicBezTo>
                <a:close/>
                <a:moveTo>
                  <a:pt x="1769239" y="1190309"/>
                </a:moveTo>
                <a:cubicBezTo>
                  <a:pt x="1767946" y="1199484"/>
                  <a:pt x="1768132" y="1207513"/>
                  <a:pt x="1765472" y="1215120"/>
                </a:cubicBezTo>
                <a:cubicBezTo>
                  <a:pt x="1757349" y="1238182"/>
                  <a:pt x="1748194" y="1261122"/>
                  <a:pt x="1739408" y="1284062"/>
                </a:cubicBezTo>
                <a:cubicBezTo>
                  <a:pt x="1739814" y="1284062"/>
                  <a:pt x="1740221" y="1284002"/>
                  <a:pt x="1740626" y="1284002"/>
                </a:cubicBezTo>
                <a:cubicBezTo>
                  <a:pt x="1740589" y="1284365"/>
                  <a:pt x="1740554" y="1284787"/>
                  <a:pt x="1740479" y="1285150"/>
                </a:cubicBezTo>
                <a:cubicBezTo>
                  <a:pt x="1744248" y="1285271"/>
                  <a:pt x="1748009" y="1285390"/>
                  <a:pt x="1751779" y="1285632"/>
                </a:cubicBezTo>
                <a:cubicBezTo>
                  <a:pt x="1758347" y="1286115"/>
                  <a:pt x="1763183" y="1288953"/>
                  <a:pt x="1761339" y="1292997"/>
                </a:cubicBezTo>
                <a:cubicBezTo>
                  <a:pt x="1760008" y="1295955"/>
                  <a:pt x="1754102" y="1297947"/>
                  <a:pt x="1750265" y="1300362"/>
                </a:cubicBezTo>
                <a:cubicBezTo>
                  <a:pt x="1746903" y="1297828"/>
                  <a:pt x="1742472" y="1295533"/>
                  <a:pt x="1740516" y="1292575"/>
                </a:cubicBezTo>
                <a:cubicBezTo>
                  <a:pt x="1739185" y="1290463"/>
                  <a:pt x="1740147" y="1287745"/>
                  <a:pt x="1740479" y="1285150"/>
                </a:cubicBezTo>
                <a:cubicBezTo>
                  <a:pt x="1739998" y="1285150"/>
                  <a:pt x="1739519" y="1285089"/>
                  <a:pt x="1739040" y="1285089"/>
                </a:cubicBezTo>
                <a:cubicBezTo>
                  <a:pt x="1739185" y="1284726"/>
                  <a:pt x="1739298" y="1284426"/>
                  <a:pt x="1739408" y="1284062"/>
                </a:cubicBezTo>
                <a:cubicBezTo>
                  <a:pt x="1733870" y="1284426"/>
                  <a:pt x="1728186" y="1285210"/>
                  <a:pt x="1722869" y="1284666"/>
                </a:cubicBezTo>
                <a:cubicBezTo>
                  <a:pt x="1713196" y="1283580"/>
                  <a:pt x="1704888" y="1279113"/>
                  <a:pt x="1706625" y="1272472"/>
                </a:cubicBezTo>
                <a:cubicBezTo>
                  <a:pt x="1711977" y="1251765"/>
                  <a:pt x="1717365" y="1230817"/>
                  <a:pt x="1726486" y="1210774"/>
                </a:cubicBezTo>
                <a:cubicBezTo>
                  <a:pt x="1731693" y="1199303"/>
                  <a:pt x="1746166" y="1191274"/>
                  <a:pt x="1769239" y="1190309"/>
                </a:cubicBezTo>
                <a:close/>
                <a:moveTo>
                  <a:pt x="7663391" y="1190309"/>
                </a:moveTo>
                <a:cubicBezTo>
                  <a:pt x="7686464" y="1191274"/>
                  <a:pt x="7700937" y="1199303"/>
                  <a:pt x="7706144" y="1210774"/>
                </a:cubicBezTo>
                <a:cubicBezTo>
                  <a:pt x="7715265" y="1230817"/>
                  <a:pt x="7720653" y="1251765"/>
                  <a:pt x="7726005" y="1272472"/>
                </a:cubicBezTo>
                <a:cubicBezTo>
                  <a:pt x="7727742" y="1279113"/>
                  <a:pt x="7719434" y="1283580"/>
                  <a:pt x="7709761" y="1284666"/>
                </a:cubicBezTo>
                <a:cubicBezTo>
                  <a:pt x="7704444" y="1285210"/>
                  <a:pt x="7698760" y="1284426"/>
                  <a:pt x="7693222" y="1284062"/>
                </a:cubicBezTo>
                <a:cubicBezTo>
                  <a:pt x="7693332" y="1284426"/>
                  <a:pt x="7693445" y="1284726"/>
                  <a:pt x="7693590" y="1285089"/>
                </a:cubicBezTo>
                <a:cubicBezTo>
                  <a:pt x="7693111" y="1285089"/>
                  <a:pt x="7692632" y="1285150"/>
                  <a:pt x="7692151" y="1285150"/>
                </a:cubicBezTo>
                <a:cubicBezTo>
                  <a:pt x="7692483" y="1287745"/>
                  <a:pt x="7693445" y="1290463"/>
                  <a:pt x="7692114" y="1292575"/>
                </a:cubicBezTo>
                <a:cubicBezTo>
                  <a:pt x="7690158" y="1295533"/>
                  <a:pt x="7685727" y="1297828"/>
                  <a:pt x="7682365" y="1300362"/>
                </a:cubicBezTo>
                <a:cubicBezTo>
                  <a:pt x="7678528" y="1297947"/>
                  <a:pt x="7672622" y="1295955"/>
                  <a:pt x="7671291" y="1292997"/>
                </a:cubicBezTo>
                <a:cubicBezTo>
                  <a:pt x="7669447" y="1288953"/>
                  <a:pt x="7674283" y="1286115"/>
                  <a:pt x="7680851" y="1285632"/>
                </a:cubicBezTo>
                <a:cubicBezTo>
                  <a:pt x="7684621" y="1285390"/>
                  <a:pt x="7688382" y="1285271"/>
                  <a:pt x="7692151" y="1285150"/>
                </a:cubicBezTo>
                <a:cubicBezTo>
                  <a:pt x="7692076" y="1284787"/>
                  <a:pt x="7692041" y="1284365"/>
                  <a:pt x="7692004" y="1284002"/>
                </a:cubicBezTo>
                <a:cubicBezTo>
                  <a:pt x="7692409" y="1284002"/>
                  <a:pt x="7692816" y="1284062"/>
                  <a:pt x="7693222" y="1284062"/>
                </a:cubicBezTo>
                <a:cubicBezTo>
                  <a:pt x="7684436" y="1261122"/>
                  <a:pt x="7675281" y="1238182"/>
                  <a:pt x="7667158" y="1215120"/>
                </a:cubicBezTo>
                <a:cubicBezTo>
                  <a:pt x="7664498" y="1207513"/>
                  <a:pt x="7664684" y="1199484"/>
                  <a:pt x="7663391" y="1190309"/>
                </a:cubicBezTo>
                <a:close/>
                <a:moveTo>
                  <a:pt x="4106616" y="1188861"/>
                </a:moveTo>
                <a:lnTo>
                  <a:pt x="4109902" y="1189646"/>
                </a:lnTo>
                <a:lnTo>
                  <a:pt x="4106985" y="1190973"/>
                </a:lnTo>
                <a:close/>
                <a:moveTo>
                  <a:pt x="5326014" y="1188861"/>
                </a:moveTo>
                <a:lnTo>
                  <a:pt x="5325645" y="1190973"/>
                </a:lnTo>
                <a:lnTo>
                  <a:pt x="5322728" y="1189646"/>
                </a:lnTo>
                <a:close/>
                <a:moveTo>
                  <a:pt x="4558070" y="1185661"/>
                </a:moveTo>
                <a:lnTo>
                  <a:pt x="4558125" y="1185687"/>
                </a:lnTo>
                <a:lnTo>
                  <a:pt x="4573168" y="1207768"/>
                </a:lnTo>
                <a:lnTo>
                  <a:pt x="4573164" y="1207818"/>
                </a:lnTo>
                <a:close/>
                <a:moveTo>
                  <a:pt x="4874560" y="1185661"/>
                </a:moveTo>
                <a:lnTo>
                  <a:pt x="4859466" y="1207818"/>
                </a:lnTo>
                <a:lnTo>
                  <a:pt x="4859462" y="1207768"/>
                </a:lnTo>
                <a:lnTo>
                  <a:pt x="4874505" y="1185687"/>
                </a:lnTo>
                <a:close/>
                <a:moveTo>
                  <a:pt x="430692" y="1183909"/>
                </a:moveTo>
                <a:cubicBezTo>
                  <a:pt x="430469" y="1184694"/>
                  <a:pt x="430248" y="1185479"/>
                  <a:pt x="430027" y="1186264"/>
                </a:cubicBezTo>
                <a:cubicBezTo>
                  <a:pt x="430692" y="1186324"/>
                  <a:pt x="431393" y="1186385"/>
                  <a:pt x="432056" y="1186506"/>
                </a:cubicBezTo>
                <a:cubicBezTo>
                  <a:pt x="432056" y="1185721"/>
                  <a:pt x="432130" y="1184936"/>
                  <a:pt x="432020" y="1184151"/>
                </a:cubicBezTo>
                <a:cubicBezTo>
                  <a:pt x="432020" y="1184030"/>
                  <a:pt x="431135" y="1184030"/>
                  <a:pt x="430692" y="1183909"/>
                </a:cubicBezTo>
                <a:close/>
                <a:moveTo>
                  <a:pt x="9001938" y="1183909"/>
                </a:moveTo>
                <a:cubicBezTo>
                  <a:pt x="9001495" y="1184030"/>
                  <a:pt x="9000610" y="1184030"/>
                  <a:pt x="9000610" y="1184151"/>
                </a:cubicBezTo>
                <a:cubicBezTo>
                  <a:pt x="9000500" y="1184936"/>
                  <a:pt x="9000574" y="1185721"/>
                  <a:pt x="9000574" y="1186506"/>
                </a:cubicBezTo>
                <a:cubicBezTo>
                  <a:pt x="9001237" y="1186385"/>
                  <a:pt x="9001938" y="1186324"/>
                  <a:pt x="9002603" y="1186264"/>
                </a:cubicBezTo>
                <a:cubicBezTo>
                  <a:pt x="9002382" y="1185479"/>
                  <a:pt x="9002161" y="1184694"/>
                  <a:pt x="9001938" y="1183909"/>
                </a:cubicBezTo>
                <a:close/>
                <a:moveTo>
                  <a:pt x="1161647" y="1183667"/>
                </a:moveTo>
                <a:cubicBezTo>
                  <a:pt x="1157845" y="1180770"/>
                  <a:pt x="1155964" y="1190368"/>
                  <a:pt x="1161425" y="1196827"/>
                </a:cubicBezTo>
                <a:cubicBezTo>
                  <a:pt x="1162054" y="1197612"/>
                  <a:pt x="1163383" y="1198096"/>
                  <a:pt x="1166670" y="1200088"/>
                </a:cubicBezTo>
                <a:lnTo>
                  <a:pt x="1166707" y="1200088"/>
                </a:lnTo>
                <a:cubicBezTo>
                  <a:pt x="1167962" y="1197311"/>
                  <a:pt x="1168923" y="1196345"/>
                  <a:pt x="1168589" y="1195681"/>
                </a:cubicBezTo>
                <a:cubicBezTo>
                  <a:pt x="1166560" y="1191575"/>
                  <a:pt x="1165637" y="1186686"/>
                  <a:pt x="1161647" y="1183667"/>
                </a:cubicBezTo>
                <a:close/>
                <a:moveTo>
                  <a:pt x="8270983" y="1183667"/>
                </a:moveTo>
                <a:cubicBezTo>
                  <a:pt x="8266993" y="1186686"/>
                  <a:pt x="8266070" y="1191575"/>
                  <a:pt x="8264041" y="1195681"/>
                </a:cubicBezTo>
                <a:cubicBezTo>
                  <a:pt x="8263707" y="1196345"/>
                  <a:pt x="8264668" y="1197311"/>
                  <a:pt x="8265923" y="1200088"/>
                </a:cubicBezTo>
                <a:lnTo>
                  <a:pt x="8265960" y="1200088"/>
                </a:lnTo>
                <a:cubicBezTo>
                  <a:pt x="8269247" y="1198096"/>
                  <a:pt x="8270576" y="1197612"/>
                  <a:pt x="8271205" y="1196827"/>
                </a:cubicBezTo>
                <a:cubicBezTo>
                  <a:pt x="8276666" y="1190368"/>
                  <a:pt x="8274785" y="1180770"/>
                  <a:pt x="8270983" y="1183667"/>
                </a:cubicBezTo>
                <a:close/>
                <a:moveTo>
                  <a:pt x="4044667" y="1182400"/>
                </a:moveTo>
                <a:cubicBezTo>
                  <a:pt x="4045996" y="1183427"/>
                  <a:pt x="4047362" y="1184454"/>
                  <a:pt x="4048728" y="1185479"/>
                </a:cubicBezTo>
                <a:cubicBezTo>
                  <a:pt x="4047473" y="1185842"/>
                  <a:pt x="4046218" y="1186143"/>
                  <a:pt x="4045184" y="1186445"/>
                </a:cubicBezTo>
                <a:cubicBezTo>
                  <a:pt x="4044113" y="1185782"/>
                  <a:pt x="4042415" y="1185178"/>
                  <a:pt x="4042304" y="1184513"/>
                </a:cubicBezTo>
                <a:cubicBezTo>
                  <a:pt x="4042304" y="1183849"/>
                  <a:pt x="4043818" y="1183124"/>
                  <a:pt x="4044667" y="1182400"/>
                </a:cubicBezTo>
                <a:close/>
                <a:moveTo>
                  <a:pt x="5387963" y="1182400"/>
                </a:moveTo>
                <a:cubicBezTo>
                  <a:pt x="5388812" y="1183124"/>
                  <a:pt x="5390326" y="1183849"/>
                  <a:pt x="5390326" y="1184513"/>
                </a:cubicBezTo>
                <a:cubicBezTo>
                  <a:pt x="5390215" y="1185178"/>
                  <a:pt x="5388517" y="1185782"/>
                  <a:pt x="5387446" y="1186445"/>
                </a:cubicBezTo>
                <a:cubicBezTo>
                  <a:pt x="5386412" y="1186143"/>
                  <a:pt x="5385157" y="1185842"/>
                  <a:pt x="5383902" y="1185479"/>
                </a:cubicBezTo>
                <a:cubicBezTo>
                  <a:pt x="5385268" y="1184454"/>
                  <a:pt x="5386634" y="1183427"/>
                  <a:pt x="5387963" y="1182400"/>
                </a:cubicBezTo>
                <a:close/>
                <a:moveTo>
                  <a:pt x="804954" y="1173766"/>
                </a:moveTo>
                <a:lnTo>
                  <a:pt x="804933" y="1173809"/>
                </a:lnTo>
                <a:lnTo>
                  <a:pt x="804954" y="1173826"/>
                </a:lnTo>
                <a:close/>
                <a:moveTo>
                  <a:pt x="8627676" y="1173766"/>
                </a:moveTo>
                <a:lnTo>
                  <a:pt x="8627676" y="1173826"/>
                </a:lnTo>
                <a:lnTo>
                  <a:pt x="8627697" y="1173809"/>
                </a:lnTo>
                <a:close/>
                <a:moveTo>
                  <a:pt x="802591" y="1171835"/>
                </a:moveTo>
                <a:cubicBezTo>
                  <a:pt x="802148" y="1172680"/>
                  <a:pt x="801225" y="1173586"/>
                  <a:pt x="801373" y="1174311"/>
                </a:cubicBezTo>
                <a:cubicBezTo>
                  <a:pt x="801521" y="1175035"/>
                  <a:pt x="802850" y="1175699"/>
                  <a:pt x="803625" y="1176363"/>
                </a:cubicBezTo>
                <a:lnTo>
                  <a:pt x="804933" y="1173809"/>
                </a:lnTo>
                <a:close/>
                <a:moveTo>
                  <a:pt x="8630039" y="1171835"/>
                </a:moveTo>
                <a:lnTo>
                  <a:pt x="8627697" y="1173809"/>
                </a:lnTo>
                <a:lnTo>
                  <a:pt x="8629005" y="1176363"/>
                </a:lnTo>
                <a:cubicBezTo>
                  <a:pt x="8629780" y="1175699"/>
                  <a:pt x="8631109" y="1175035"/>
                  <a:pt x="8631257" y="1174311"/>
                </a:cubicBezTo>
                <a:cubicBezTo>
                  <a:pt x="8631405" y="1173586"/>
                  <a:pt x="8630482" y="1172680"/>
                  <a:pt x="8630039" y="1171835"/>
                </a:cubicBezTo>
                <a:close/>
                <a:moveTo>
                  <a:pt x="3753675" y="1170447"/>
                </a:moveTo>
                <a:cubicBezTo>
                  <a:pt x="3754893" y="1170991"/>
                  <a:pt x="3757256" y="1171776"/>
                  <a:pt x="3757256" y="1171956"/>
                </a:cubicBezTo>
                <a:cubicBezTo>
                  <a:pt x="3756296" y="1173586"/>
                  <a:pt x="3754930" y="1175156"/>
                  <a:pt x="3753712" y="1176726"/>
                </a:cubicBezTo>
                <a:cubicBezTo>
                  <a:pt x="3752567" y="1176122"/>
                  <a:pt x="3751423" y="1175519"/>
                  <a:pt x="3750241" y="1174914"/>
                </a:cubicBezTo>
                <a:cubicBezTo>
                  <a:pt x="3751386" y="1173465"/>
                  <a:pt x="3752530" y="1171956"/>
                  <a:pt x="3753675" y="1170447"/>
                </a:cubicBezTo>
                <a:close/>
                <a:moveTo>
                  <a:pt x="5678955" y="1170447"/>
                </a:moveTo>
                <a:cubicBezTo>
                  <a:pt x="5680100" y="1171956"/>
                  <a:pt x="5681244" y="1173465"/>
                  <a:pt x="5682389" y="1174914"/>
                </a:cubicBezTo>
                <a:cubicBezTo>
                  <a:pt x="5681207" y="1175519"/>
                  <a:pt x="5680063" y="1176122"/>
                  <a:pt x="5678918" y="1176726"/>
                </a:cubicBezTo>
                <a:cubicBezTo>
                  <a:pt x="5677700" y="1175156"/>
                  <a:pt x="5676334" y="1173586"/>
                  <a:pt x="5675374" y="1171956"/>
                </a:cubicBezTo>
                <a:cubicBezTo>
                  <a:pt x="5675374" y="1171776"/>
                  <a:pt x="5677737" y="1170991"/>
                  <a:pt x="5678955" y="1170447"/>
                </a:cubicBezTo>
                <a:close/>
                <a:moveTo>
                  <a:pt x="3335017" y="1167851"/>
                </a:moveTo>
                <a:cubicBezTo>
                  <a:pt x="3335719" y="1191034"/>
                  <a:pt x="3313346" y="1205643"/>
                  <a:pt x="3307513" y="1223934"/>
                </a:cubicBezTo>
                <a:cubicBezTo>
                  <a:pt x="3305150" y="1231239"/>
                  <a:pt x="3296068" y="1238182"/>
                  <a:pt x="3282851" y="1240173"/>
                </a:cubicBezTo>
                <a:cubicBezTo>
                  <a:pt x="3274545" y="1232869"/>
                  <a:pt x="3280156" y="1226349"/>
                  <a:pt x="3286691" y="1220916"/>
                </a:cubicBezTo>
                <a:cubicBezTo>
                  <a:pt x="3298173" y="1211256"/>
                  <a:pt x="3306664" y="1201236"/>
                  <a:pt x="3308288" y="1188498"/>
                </a:cubicBezTo>
                <a:cubicBezTo>
                  <a:pt x="3308879" y="1183788"/>
                  <a:pt x="3312940" y="1178778"/>
                  <a:pt x="3317259" y="1174795"/>
                </a:cubicBezTo>
                <a:cubicBezTo>
                  <a:pt x="3320139" y="1172198"/>
                  <a:pt x="3326305" y="1171171"/>
                  <a:pt x="3335017" y="1167851"/>
                </a:cubicBezTo>
                <a:close/>
                <a:moveTo>
                  <a:pt x="6097613" y="1167851"/>
                </a:moveTo>
                <a:cubicBezTo>
                  <a:pt x="6106325" y="1171171"/>
                  <a:pt x="6112491" y="1172198"/>
                  <a:pt x="6115371" y="1174795"/>
                </a:cubicBezTo>
                <a:cubicBezTo>
                  <a:pt x="6119690" y="1178778"/>
                  <a:pt x="6123751" y="1183788"/>
                  <a:pt x="6124342" y="1188498"/>
                </a:cubicBezTo>
                <a:cubicBezTo>
                  <a:pt x="6125966" y="1201236"/>
                  <a:pt x="6134457" y="1211256"/>
                  <a:pt x="6145939" y="1220916"/>
                </a:cubicBezTo>
                <a:cubicBezTo>
                  <a:pt x="6152474" y="1226349"/>
                  <a:pt x="6158085" y="1232869"/>
                  <a:pt x="6149779" y="1240173"/>
                </a:cubicBezTo>
                <a:cubicBezTo>
                  <a:pt x="6136562" y="1238182"/>
                  <a:pt x="6127480" y="1231239"/>
                  <a:pt x="6125117" y="1223934"/>
                </a:cubicBezTo>
                <a:cubicBezTo>
                  <a:pt x="6119284" y="1205643"/>
                  <a:pt x="6096911" y="1191034"/>
                  <a:pt x="6097613" y="1167851"/>
                </a:cubicBezTo>
                <a:close/>
                <a:moveTo>
                  <a:pt x="3432815" y="1166584"/>
                </a:moveTo>
                <a:lnTo>
                  <a:pt x="3432150" y="1168394"/>
                </a:lnTo>
                <a:cubicBezTo>
                  <a:pt x="3429455" y="1170689"/>
                  <a:pt x="3426760" y="1172983"/>
                  <a:pt x="3424102" y="1175277"/>
                </a:cubicBezTo>
                <a:cubicBezTo>
                  <a:pt x="3423806" y="1175277"/>
                  <a:pt x="3423474" y="1175398"/>
                  <a:pt x="3423179" y="1175458"/>
                </a:cubicBezTo>
                <a:cubicBezTo>
                  <a:pt x="3422440" y="1176786"/>
                  <a:pt x="3421702" y="1177993"/>
                  <a:pt x="3420964" y="1179321"/>
                </a:cubicBezTo>
                <a:cubicBezTo>
                  <a:pt x="3419893" y="1178356"/>
                  <a:pt x="3418786" y="1177450"/>
                  <a:pt x="3417715" y="1176484"/>
                </a:cubicBezTo>
                <a:cubicBezTo>
                  <a:pt x="3419561" y="1176122"/>
                  <a:pt x="3421370" y="1175759"/>
                  <a:pt x="3423179" y="1175458"/>
                </a:cubicBezTo>
                <a:cubicBezTo>
                  <a:pt x="3423290" y="1175277"/>
                  <a:pt x="3423400" y="1175035"/>
                  <a:pt x="3423511" y="1174853"/>
                </a:cubicBezTo>
                <a:cubicBezTo>
                  <a:pt x="3426169" y="1172801"/>
                  <a:pt x="3428828" y="1170749"/>
                  <a:pt x="3431449" y="1168757"/>
                </a:cubicBezTo>
                <a:cubicBezTo>
                  <a:pt x="3431892" y="1168033"/>
                  <a:pt x="3432372" y="1167309"/>
                  <a:pt x="3432815" y="1166584"/>
                </a:cubicBezTo>
                <a:close/>
                <a:moveTo>
                  <a:pt x="5999815" y="1166584"/>
                </a:moveTo>
                <a:cubicBezTo>
                  <a:pt x="6000258" y="1167309"/>
                  <a:pt x="6000738" y="1168033"/>
                  <a:pt x="6001181" y="1168757"/>
                </a:cubicBezTo>
                <a:cubicBezTo>
                  <a:pt x="6003802" y="1170749"/>
                  <a:pt x="6006461" y="1172801"/>
                  <a:pt x="6009119" y="1174853"/>
                </a:cubicBezTo>
                <a:cubicBezTo>
                  <a:pt x="6009230" y="1175035"/>
                  <a:pt x="6009340" y="1175277"/>
                  <a:pt x="6009451" y="1175458"/>
                </a:cubicBezTo>
                <a:cubicBezTo>
                  <a:pt x="6011260" y="1175759"/>
                  <a:pt x="6013069" y="1176122"/>
                  <a:pt x="6014915" y="1176484"/>
                </a:cubicBezTo>
                <a:cubicBezTo>
                  <a:pt x="6013844" y="1177450"/>
                  <a:pt x="6012737" y="1178356"/>
                  <a:pt x="6011666" y="1179321"/>
                </a:cubicBezTo>
                <a:cubicBezTo>
                  <a:pt x="6010928" y="1177993"/>
                  <a:pt x="6010190" y="1176786"/>
                  <a:pt x="6009451" y="1175458"/>
                </a:cubicBezTo>
                <a:cubicBezTo>
                  <a:pt x="6009156" y="1175398"/>
                  <a:pt x="6008824" y="1175277"/>
                  <a:pt x="6008528" y="1175277"/>
                </a:cubicBezTo>
                <a:cubicBezTo>
                  <a:pt x="6005870" y="1172983"/>
                  <a:pt x="6003175" y="1170689"/>
                  <a:pt x="6000480" y="1168394"/>
                </a:cubicBezTo>
                <a:close/>
                <a:moveTo>
                  <a:pt x="3821641" y="1150888"/>
                </a:moveTo>
                <a:lnTo>
                  <a:pt x="3821678" y="1150947"/>
                </a:lnTo>
                <a:lnTo>
                  <a:pt x="3821701" y="1150932"/>
                </a:lnTo>
                <a:close/>
                <a:moveTo>
                  <a:pt x="5610989" y="1150888"/>
                </a:moveTo>
                <a:lnTo>
                  <a:pt x="5610929" y="1150932"/>
                </a:lnTo>
                <a:lnTo>
                  <a:pt x="5610952" y="1150947"/>
                </a:lnTo>
                <a:close/>
                <a:moveTo>
                  <a:pt x="3824182" y="1149303"/>
                </a:moveTo>
                <a:lnTo>
                  <a:pt x="3821701" y="1150932"/>
                </a:lnTo>
                <a:lnTo>
                  <a:pt x="3822786" y="1151732"/>
                </a:lnTo>
                <a:close/>
                <a:moveTo>
                  <a:pt x="5608448" y="1149303"/>
                </a:moveTo>
                <a:lnTo>
                  <a:pt x="5609844" y="1151732"/>
                </a:lnTo>
                <a:lnTo>
                  <a:pt x="5610929" y="1150932"/>
                </a:lnTo>
                <a:close/>
                <a:moveTo>
                  <a:pt x="1842785" y="1145817"/>
                </a:moveTo>
                <a:cubicBezTo>
                  <a:pt x="1841936" y="1160123"/>
                  <a:pt x="1845483" y="1168757"/>
                  <a:pt x="1829385" y="1173225"/>
                </a:cubicBezTo>
                <a:cubicBezTo>
                  <a:pt x="1828498" y="1173465"/>
                  <a:pt x="1826246" y="1172983"/>
                  <a:pt x="1825878" y="1172379"/>
                </a:cubicBezTo>
                <a:cubicBezTo>
                  <a:pt x="1819934" y="1163806"/>
                  <a:pt x="1827060" y="1157769"/>
                  <a:pt x="1842785" y="1145817"/>
                </a:cubicBezTo>
                <a:close/>
                <a:moveTo>
                  <a:pt x="7589845" y="1145817"/>
                </a:moveTo>
                <a:cubicBezTo>
                  <a:pt x="7605570" y="1157769"/>
                  <a:pt x="7612696" y="1163806"/>
                  <a:pt x="7606752" y="1172379"/>
                </a:cubicBezTo>
                <a:cubicBezTo>
                  <a:pt x="7606384" y="1172983"/>
                  <a:pt x="7604132" y="1173465"/>
                  <a:pt x="7603245" y="1173225"/>
                </a:cubicBezTo>
                <a:cubicBezTo>
                  <a:pt x="7587147" y="1168757"/>
                  <a:pt x="7590694" y="1160123"/>
                  <a:pt x="7589845" y="1145817"/>
                </a:cubicBezTo>
                <a:close/>
                <a:moveTo>
                  <a:pt x="3409335" y="1144972"/>
                </a:moveTo>
                <a:cubicBezTo>
                  <a:pt x="3410036" y="1145575"/>
                  <a:pt x="3411476" y="1146481"/>
                  <a:pt x="3411254" y="1146721"/>
                </a:cubicBezTo>
                <a:cubicBezTo>
                  <a:pt x="3410442" y="1147748"/>
                  <a:pt x="3409519" y="1148715"/>
                  <a:pt x="3408522" y="1149679"/>
                </a:cubicBezTo>
                <a:cubicBezTo>
                  <a:pt x="3408412" y="1150525"/>
                  <a:pt x="3408264" y="1151310"/>
                  <a:pt x="3408116" y="1152155"/>
                </a:cubicBezTo>
                <a:cubicBezTo>
                  <a:pt x="3407747" y="1152397"/>
                  <a:pt x="3407378" y="1152637"/>
                  <a:pt x="3407009" y="1152819"/>
                </a:cubicBezTo>
                <a:cubicBezTo>
                  <a:pt x="3408412" y="1165196"/>
                  <a:pt x="3398997" y="1172983"/>
                  <a:pt x="3381277" y="1178778"/>
                </a:cubicBezTo>
                <a:cubicBezTo>
                  <a:pt x="3389177" y="1163987"/>
                  <a:pt x="3389214" y="1163626"/>
                  <a:pt x="3407009" y="1152819"/>
                </a:cubicBezTo>
                <a:cubicBezTo>
                  <a:pt x="3407009" y="1152336"/>
                  <a:pt x="3406898" y="1151853"/>
                  <a:pt x="3406824" y="1151370"/>
                </a:cubicBezTo>
                <a:cubicBezTo>
                  <a:pt x="3407378" y="1150767"/>
                  <a:pt x="3407969" y="1150224"/>
                  <a:pt x="3408522" y="1149679"/>
                </a:cubicBezTo>
                <a:cubicBezTo>
                  <a:pt x="3408818" y="1148111"/>
                  <a:pt x="3409076" y="1146541"/>
                  <a:pt x="3409335" y="1144972"/>
                </a:cubicBezTo>
                <a:close/>
                <a:moveTo>
                  <a:pt x="6023295" y="1144972"/>
                </a:moveTo>
                <a:cubicBezTo>
                  <a:pt x="6023554" y="1146541"/>
                  <a:pt x="6023812" y="1148111"/>
                  <a:pt x="6024108" y="1149679"/>
                </a:cubicBezTo>
                <a:cubicBezTo>
                  <a:pt x="6024661" y="1150224"/>
                  <a:pt x="6025252" y="1150767"/>
                  <a:pt x="6025806" y="1151370"/>
                </a:cubicBezTo>
                <a:cubicBezTo>
                  <a:pt x="6025732" y="1151853"/>
                  <a:pt x="6025621" y="1152336"/>
                  <a:pt x="6025621" y="1152819"/>
                </a:cubicBezTo>
                <a:cubicBezTo>
                  <a:pt x="6043416" y="1163626"/>
                  <a:pt x="6043453" y="1163987"/>
                  <a:pt x="6051353" y="1178778"/>
                </a:cubicBezTo>
                <a:cubicBezTo>
                  <a:pt x="6033633" y="1172983"/>
                  <a:pt x="6024218" y="1165196"/>
                  <a:pt x="6025621" y="1152819"/>
                </a:cubicBezTo>
                <a:cubicBezTo>
                  <a:pt x="6025252" y="1152637"/>
                  <a:pt x="6024883" y="1152397"/>
                  <a:pt x="6024514" y="1152155"/>
                </a:cubicBezTo>
                <a:cubicBezTo>
                  <a:pt x="6024366" y="1151310"/>
                  <a:pt x="6024218" y="1150525"/>
                  <a:pt x="6024108" y="1149679"/>
                </a:cubicBezTo>
                <a:cubicBezTo>
                  <a:pt x="6023111" y="1148715"/>
                  <a:pt x="6022188" y="1147748"/>
                  <a:pt x="6021376" y="1146721"/>
                </a:cubicBezTo>
                <a:cubicBezTo>
                  <a:pt x="6021154" y="1146481"/>
                  <a:pt x="6022594" y="1145575"/>
                  <a:pt x="6023295" y="1144972"/>
                </a:cubicBezTo>
                <a:close/>
                <a:moveTo>
                  <a:pt x="3826884" y="1144609"/>
                </a:moveTo>
                <a:lnTo>
                  <a:pt x="3824182" y="1149303"/>
                </a:lnTo>
                <a:lnTo>
                  <a:pt x="3827844" y="1146903"/>
                </a:lnTo>
                <a:cubicBezTo>
                  <a:pt x="3828287" y="1146540"/>
                  <a:pt x="3827253" y="1145394"/>
                  <a:pt x="3826884" y="1144609"/>
                </a:cubicBezTo>
                <a:close/>
                <a:moveTo>
                  <a:pt x="5605746" y="1144609"/>
                </a:moveTo>
                <a:cubicBezTo>
                  <a:pt x="5605377" y="1145394"/>
                  <a:pt x="5604343" y="1146540"/>
                  <a:pt x="5604786" y="1146903"/>
                </a:cubicBezTo>
                <a:lnTo>
                  <a:pt x="5608448" y="1149303"/>
                </a:lnTo>
                <a:close/>
                <a:moveTo>
                  <a:pt x="1107989" y="1144185"/>
                </a:moveTo>
                <a:lnTo>
                  <a:pt x="1106915" y="1144790"/>
                </a:lnTo>
                <a:lnTo>
                  <a:pt x="1108384" y="1144339"/>
                </a:lnTo>
                <a:close/>
                <a:moveTo>
                  <a:pt x="8324641" y="1144185"/>
                </a:moveTo>
                <a:lnTo>
                  <a:pt x="8324246" y="1144339"/>
                </a:lnTo>
                <a:lnTo>
                  <a:pt x="8325715" y="1144790"/>
                </a:lnTo>
                <a:close/>
                <a:moveTo>
                  <a:pt x="815350" y="1140102"/>
                </a:moveTo>
                <a:lnTo>
                  <a:pt x="806047" y="1155476"/>
                </a:lnTo>
                <a:cubicBezTo>
                  <a:pt x="812930" y="1152397"/>
                  <a:pt x="814563" y="1149076"/>
                  <a:pt x="814858" y="1145840"/>
                </a:cubicBezTo>
                <a:close/>
                <a:moveTo>
                  <a:pt x="8617280" y="1140102"/>
                </a:moveTo>
                <a:lnTo>
                  <a:pt x="8617772" y="1145840"/>
                </a:lnTo>
                <a:cubicBezTo>
                  <a:pt x="8618067" y="1149076"/>
                  <a:pt x="8619700" y="1152397"/>
                  <a:pt x="8626583" y="1155476"/>
                </a:cubicBezTo>
                <a:close/>
                <a:moveTo>
                  <a:pt x="4140063" y="1136519"/>
                </a:moveTo>
                <a:lnTo>
                  <a:pt x="4139812" y="1136871"/>
                </a:lnTo>
                <a:lnTo>
                  <a:pt x="4140027" y="1136519"/>
                </a:lnTo>
                <a:cubicBezTo>
                  <a:pt x="4140027" y="1136519"/>
                  <a:pt x="4139732" y="1136761"/>
                  <a:pt x="4139584" y="1136882"/>
                </a:cubicBezTo>
                <a:lnTo>
                  <a:pt x="4139554" y="1137234"/>
                </a:lnTo>
                <a:lnTo>
                  <a:pt x="4139547" y="1137244"/>
                </a:lnTo>
                <a:lnTo>
                  <a:pt x="4139552" y="1137250"/>
                </a:lnTo>
                <a:lnTo>
                  <a:pt x="4139548" y="1137304"/>
                </a:lnTo>
                <a:lnTo>
                  <a:pt x="4139569" y="1137270"/>
                </a:lnTo>
                <a:lnTo>
                  <a:pt x="4140506" y="1138390"/>
                </a:lnTo>
                <a:close/>
                <a:moveTo>
                  <a:pt x="5292603" y="1136519"/>
                </a:moveTo>
                <a:lnTo>
                  <a:pt x="5292818" y="1136871"/>
                </a:lnTo>
                <a:lnTo>
                  <a:pt x="5292567" y="1136519"/>
                </a:lnTo>
                <a:lnTo>
                  <a:pt x="5292124" y="1138390"/>
                </a:lnTo>
                <a:lnTo>
                  <a:pt x="5293061" y="1137270"/>
                </a:lnTo>
                <a:lnTo>
                  <a:pt x="5293082" y="1137304"/>
                </a:lnTo>
                <a:lnTo>
                  <a:pt x="5293078" y="1137250"/>
                </a:lnTo>
                <a:lnTo>
                  <a:pt x="5293083" y="1137244"/>
                </a:lnTo>
                <a:lnTo>
                  <a:pt x="5293076" y="1137234"/>
                </a:lnTo>
                <a:lnTo>
                  <a:pt x="5293046" y="1136882"/>
                </a:lnTo>
                <a:cubicBezTo>
                  <a:pt x="5292898" y="1136761"/>
                  <a:pt x="5292603" y="1136519"/>
                  <a:pt x="5292603" y="1136519"/>
                </a:cubicBezTo>
                <a:close/>
                <a:moveTo>
                  <a:pt x="1242275" y="1133033"/>
                </a:moveTo>
                <a:lnTo>
                  <a:pt x="1218335" y="1139538"/>
                </a:lnTo>
                <a:cubicBezTo>
                  <a:pt x="1217781" y="1147809"/>
                  <a:pt x="1217264" y="1155535"/>
                  <a:pt x="1216600" y="1165255"/>
                </a:cubicBezTo>
                <a:cubicBezTo>
                  <a:pt x="1225425" y="1166342"/>
                  <a:pt x="1233215" y="1167309"/>
                  <a:pt x="1240379" y="1168152"/>
                </a:cubicBezTo>
                <a:cubicBezTo>
                  <a:pt x="1242777" y="1165014"/>
                  <a:pt x="1245323" y="1163324"/>
                  <a:pt x="1245212" y="1161693"/>
                </a:cubicBezTo>
                <a:close/>
                <a:moveTo>
                  <a:pt x="8190355" y="1133033"/>
                </a:moveTo>
                <a:lnTo>
                  <a:pt x="8187418" y="1161693"/>
                </a:lnTo>
                <a:cubicBezTo>
                  <a:pt x="8187307" y="1163324"/>
                  <a:pt x="8189853" y="1165014"/>
                  <a:pt x="8192251" y="1168152"/>
                </a:cubicBezTo>
                <a:cubicBezTo>
                  <a:pt x="8199415" y="1167309"/>
                  <a:pt x="8207205" y="1166342"/>
                  <a:pt x="8216030" y="1165255"/>
                </a:cubicBezTo>
                <a:cubicBezTo>
                  <a:pt x="8215366" y="1155535"/>
                  <a:pt x="8214849" y="1147809"/>
                  <a:pt x="8214295" y="1139538"/>
                </a:cubicBezTo>
                <a:close/>
                <a:moveTo>
                  <a:pt x="817466" y="1132977"/>
                </a:moveTo>
                <a:lnTo>
                  <a:pt x="815619" y="1136699"/>
                </a:lnTo>
                <a:lnTo>
                  <a:pt x="815641" y="1136715"/>
                </a:lnTo>
                <a:lnTo>
                  <a:pt x="815350" y="1140102"/>
                </a:lnTo>
                <a:lnTo>
                  <a:pt x="816896" y="1137546"/>
                </a:lnTo>
                <a:lnTo>
                  <a:pt x="816875" y="1137531"/>
                </a:lnTo>
                <a:close/>
                <a:moveTo>
                  <a:pt x="8615164" y="1132977"/>
                </a:moveTo>
                <a:lnTo>
                  <a:pt x="8615755" y="1137531"/>
                </a:lnTo>
                <a:lnTo>
                  <a:pt x="8615734" y="1137546"/>
                </a:lnTo>
                <a:lnTo>
                  <a:pt x="8617280" y="1140102"/>
                </a:lnTo>
                <a:lnTo>
                  <a:pt x="8616989" y="1136715"/>
                </a:lnTo>
                <a:lnTo>
                  <a:pt x="8617011" y="1136699"/>
                </a:lnTo>
                <a:close/>
                <a:moveTo>
                  <a:pt x="1244100" y="1131058"/>
                </a:moveTo>
                <a:lnTo>
                  <a:pt x="1242218" y="1132189"/>
                </a:lnTo>
                <a:lnTo>
                  <a:pt x="1242187" y="1132173"/>
                </a:lnTo>
                <a:lnTo>
                  <a:pt x="1242190" y="1132206"/>
                </a:lnTo>
                <a:lnTo>
                  <a:pt x="1242143" y="1132233"/>
                </a:lnTo>
                <a:lnTo>
                  <a:pt x="1242196" y="1132260"/>
                </a:lnTo>
                <a:lnTo>
                  <a:pt x="1242275" y="1133033"/>
                </a:lnTo>
                <a:lnTo>
                  <a:pt x="1243221" y="1132776"/>
                </a:lnTo>
                <a:lnTo>
                  <a:pt x="1243221" y="1132763"/>
                </a:lnTo>
                <a:close/>
                <a:moveTo>
                  <a:pt x="8188530" y="1131058"/>
                </a:moveTo>
                <a:lnTo>
                  <a:pt x="8189409" y="1132763"/>
                </a:lnTo>
                <a:lnTo>
                  <a:pt x="8189409" y="1132776"/>
                </a:lnTo>
                <a:lnTo>
                  <a:pt x="8190355" y="1133033"/>
                </a:lnTo>
                <a:lnTo>
                  <a:pt x="8190434" y="1132260"/>
                </a:lnTo>
                <a:lnTo>
                  <a:pt x="8190487" y="1132233"/>
                </a:lnTo>
                <a:lnTo>
                  <a:pt x="8190440" y="1132206"/>
                </a:lnTo>
                <a:lnTo>
                  <a:pt x="8190443" y="1132173"/>
                </a:lnTo>
                <a:lnTo>
                  <a:pt x="8190412" y="1132189"/>
                </a:lnTo>
                <a:close/>
                <a:moveTo>
                  <a:pt x="1246166" y="1127042"/>
                </a:moveTo>
                <a:lnTo>
                  <a:pt x="1244100" y="1131058"/>
                </a:lnTo>
                <a:lnTo>
                  <a:pt x="1247571" y="1128973"/>
                </a:lnTo>
                <a:cubicBezTo>
                  <a:pt x="1247831" y="1128793"/>
                  <a:pt x="1246684" y="1127705"/>
                  <a:pt x="1246166" y="1127042"/>
                </a:cubicBezTo>
                <a:close/>
                <a:moveTo>
                  <a:pt x="8186464" y="1127042"/>
                </a:moveTo>
                <a:cubicBezTo>
                  <a:pt x="8185946" y="1127705"/>
                  <a:pt x="8184799" y="1128793"/>
                  <a:pt x="8185059" y="1128973"/>
                </a:cubicBezTo>
                <a:lnTo>
                  <a:pt x="8188530" y="1131058"/>
                </a:lnTo>
                <a:close/>
                <a:moveTo>
                  <a:pt x="1827612" y="1120702"/>
                </a:moveTo>
                <a:cubicBezTo>
                  <a:pt x="1832372" y="1119134"/>
                  <a:pt x="1840792" y="1123902"/>
                  <a:pt x="1839277" y="1127524"/>
                </a:cubicBezTo>
                <a:cubicBezTo>
                  <a:pt x="1837765" y="1131267"/>
                  <a:pt x="1834662" y="1137607"/>
                  <a:pt x="1831784" y="1137728"/>
                </a:cubicBezTo>
                <a:cubicBezTo>
                  <a:pt x="1813176" y="1138511"/>
                  <a:pt x="1806234" y="1149679"/>
                  <a:pt x="1792167" y="1158495"/>
                </a:cubicBezTo>
                <a:cubicBezTo>
                  <a:pt x="1782345" y="1147326"/>
                  <a:pt x="1781164" y="1139176"/>
                  <a:pt x="1792720" y="1133440"/>
                </a:cubicBezTo>
                <a:cubicBezTo>
                  <a:pt x="1803243" y="1128188"/>
                  <a:pt x="1815760" y="1124687"/>
                  <a:pt x="1827612" y="1120702"/>
                </a:cubicBezTo>
                <a:close/>
                <a:moveTo>
                  <a:pt x="7605018" y="1120702"/>
                </a:moveTo>
                <a:cubicBezTo>
                  <a:pt x="7616870" y="1124687"/>
                  <a:pt x="7629387" y="1128188"/>
                  <a:pt x="7639910" y="1133440"/>
                </a:cubicBezTo>
                <a:cubicBezTo>
                  <a:pt x="7651466" y="1139176"/>
                  <a:pt x="7650285" y="1147326"/>
                  <a:pt x="7640463" y="1158495"/>
                </a:cubicBezTo>
                <a:cubicBezTo>
                  <a:pt x="7626396" y="1149679"/>
                  <a:pt x="7619454" y="1138511"/>
                  <a:pt x="7600846" y="1137728"/>
                </a:cubicBezTo>
                <a:cubicBezTo>
                  <a:pt x="7597968" y="1137607"/>
                  <a:pt x="7594865" y="1131267"/>
                  <a:pt x="7593353" y="1127524"/>
                </a:cubicBezTo>
                <a:cubicBezTo>
                  <a:pt x="7591838" y="1123902"/>
                  <a:pt x="7600258" y="1119134"/>
                  <a:pt x="7605018" y="1120702"/>
                </a:cubicBezTo>
                <a:close/>
                <a:moveTo>
                  <a:pt x="1150650" y="1119959"/>
                </a:moveTo>
                <a:lnTo>
                  <a:pt x="1125591" y="1139054"/>
                </a:lnTo>
                <a:lnTo>
                  <a:pt x="1108384" y="1144339"/>
                </a:lnTo>
                <a:lnTo>
                  <a:pt x="1129983" y="1152759"/>
                </a:lnTo>
                <a:cubicBezTo>
                  <a:pt x="1145306" y="1147143"/>
                  <a:pt x="1154167" y="1138148"/>
                  <a:pt x="1156750" y="1126739"/>
                </a:cubicBezTo>
                <a:close/>
                <a:moveTo>
                  <a:pt x="8281980" y="1119959"/>
                </a:moveTo>
                <a:lnTo>
                  <a:pt x="8275880" y="1126739"/>
                </a:lnTo>
                <a:cubicBezTo>
                  <a:pt x="8278463" y="1138148"/>
                  <a:pt x="8287324" y="1147143"/>
                  <a:pt x="8302647" y="1152759"/>
                </a:cubicBezTo>
                <a:lnTo>
                  <a:pt x="8324246" y="1144339"/>
                </a:lnTo>
                <a:lnTo>
                  <a:pt x="8307039" y="1139054"/>
                </a:lnTo>
                <a:close/>
                <a:moveTo>
                  <a:pt x="1149959" y="1119193"/>
                </a:moveTo>
                <a:lnTo>
                  <a:pt x="1150650" y="1119959"/>
                </a:lnTo>
                <a:lnTo>
                  <a:pt x="1151104" y="1119614"/>
                </a:lnTo>
                <a:lnTo>
                  <a:pt x="1151068" y="1119614"/>
                </a:lnTo>
                <a:close/>
                <a:moveTo>
                  <a:pt x="8282671" y="1119193"/>
                </a:moveTo>
                <a:lnTo>
                  <a:pt x="8281562" y="1119614"/>
                </a:lnTo>
                <a:lnTo>
                  <a:pt x="8281526" y="1119614"/>
                </a:lnTo>
                <a:lnTo>
                  <a:pt x="8281980" y="1119959"/>
                </a:lnTo>
                <a:close/>
                <a:moveTo>
                  <a:pt x="1150337" y="1119000"/>
                </a:moveTo>
                <a:lnTo>
                  <a:pt x="1150080" y="1119194"/>
                </a:lnTo>
                <a:lnTo>
                  <a:pt x="1151188" y="1119616"/>
                </a:lnTo>
                <a:close/>
                <a:moveTo>
                  <a:pt x="8282293" y="1119000"/>
                </a:moveTo>
                <a:lnTo>
                  <a:pt x="8281442" y="1119616"/>
                </a:lnTo>
                <a:lnTo>
                  <a:pt x="8282550" y="1119194"/>
                </a:lnTo>
                <a:close/>
                <a:moveTo>
                  <a:pt x="1187515" y="1118408"/>
                </a:moveTo>
                <a:cubicBezTo>
                  <a:pt x="1187293" y="1119193"/>
                  <a:pt x="1187073" y="1119977"/>
                  <a:pt x="1186850" y="1120762"/>
                </a:cubicBezTo>
                <a:cubicBezTo>
                  <a:pt x="1187036" y="1120219"/>
                  <a:pt x="1187183" y="1119614"/>
                  <a:pt x="1187367" y="1119072"/>
                </a:cubicBezTo>
                <a:lnTo>
                  <a:pt x="1187330" y="1119072"/>
                </a:lnTo>
                <a:close/>
                <a:moveTo>
                  <a:pt x="8245115" y="1118408"/>
                </a:moveTo>
                <a:lnTo>
                  <a:pt x="8245300" y="1119072"/>
                </a:lnTo>
                <a:lnTo>
                  <a:pt x="8245263" y="1119072"/>
                </a:lnTo>
                <a:cubicBezTo>
                  <a:pt x="8245447" y="1119614"/>
                  <a:pt x="8245594" y="1120219"/>
                  <a:pt x="8245780" y="1120762"/>
                </a:cubicBezTo>
                <a:cubicBezTo>
                  <a:pt x="8245557" y="1119977"/>
                  <a:pt x="8245337" y="1119193"/>
                  <a:pt x="8245115" y="1118408"/>
                </a:cubicBezTo>
                <a:close/>
                <a:moveTo>
                  <a:pt x="1187614" y="1118288"/>
                </a:moveTo>
                <a:lnTo>
                  <a:pt x="1187428" y="1118952"/>
                </a:lnTo>
                <a:lnTo>
                  <a:pt x="1187881" y="1118659"/>
                </a:lnTo>
                <a:lnTo>
                  <a:pt x="1187614" y="1118408"/>
                </a:lnTo>
                <a:close/>
                <a:moveTo>
                  <a:pt x="8245016" y="1118288"/>
                </a:moveTo>
                <a:lnTo>
                  <a:pt x="8245016" y="1118408"/>
                </a:lnTo>
                <a:lnTo>
                  <a:pt x="8244749" y="1118659"/>
                </a:lnTo>
                <a:lnTo>
                  <a:pt x="8245202" y="1118952"/>
                </a:lnTo>
                <a:close/>
                <a:moveTo>
                  <a:pt x="1563069" y="1114485"/>
                </a:moveTo>
                <a:cubicBezTo>
                  <a:pt x="1565246" y="1115631"/>
                  <a:pt x="1567426" y="1116840"/>
                  <a:pt x="1570636" y="1118589"/>
                </a:cubicBezTo>
                <a:cubicBezTo>
                  <a:pt x="1568239" y="1120762"/>
                  <a:pt x="1565837" y="1122935"/>
                  <a:pt x="1563404" y="1125169"/>
                </a:cubicBezTo>
                <a:cubicBezTo>
                  <a:pt x="1561521" y="1123720"/>
                  <a:pt x="1557868" y="1122152"/>
                  <a:pt x="1558126" y="1120944"/>
                </a:cubicBezTo>
                <a:cubicBezTo>
                  <a:pt x="1558569" y="1118650"/>
                  <a:pt x="1561301" y="1116597"/>
                  <a:pt x="1563069" y="1114485"/>
                </a:cubicBezTo>
                <a:close/>
                <a:moveTo>
                  <a:pt x="7869561" y="1114485"/>
                </a:moveTo>
                <a:cubicBezTo>
                  <a:pt x="7871329" y="1116597"/>
                  <a:pt x="7874061" y="1118650"/>
                  <a:pt x="7874504" y="1120944"/>
                </a:cubicBezTo>
                <a:cubicBezTo>
                  <a:pt x="7874762" y="1122152"/>
                  <a:pt x="7871109" y="1123720"/>
                  <a:pt x="7869226" y="1125169"/>
                </a:cubicBezTo>
                <a:cubicBezTo>
                  <a:pt x="7866793" y="1122935"/>
                  <a:pt x="7864391" y="1120762"/>
                  <a:pt x="7861994" y="1118589"/>
                </a:cubicBezTo>
                <a:cubicBezTo>
                  <a:pt x="7865204" y="1116840"/>
                  <a:pt x="7867384" y="1115631"/>
                  <a:pt x="7869561" y="1114485"/>
                </a:cubicBezTo>
                <a:close/>
                <a:moveTo>
                  <a:pt x="3903063" y="1114297"/>
                </a:moveTo>
                <a:lnTo>
                  <a:pt x="3903063" y="1114298"/>
                </a:lnTo>
                <a:lnTo>
                  <a:pt x="3903047" y="1114303"/>
                </a:lnTo>
                <a:cubicBezTo>
                  <a:pt x="3900389" y="1125653"/>
                  <a:pt x="3898211" y="1137062"/>
                  <a:pt x="3894814" y="1148352"/>
                </a:cubicBezTo>
                <a:cubicBezTo>
                  <a:pt x="3892378" y="1156441"/>
                  <a:pt x="3886766" y="1158434"/>
                  <a:pt x="3871297" y="1159038"/>
                </a:cubicBezTo>
                <a:lnTo>
                  <a:pt x="3886555" y="1120046"/>
                </a:lnTo>
                <a:lnTo>
                  <a:pt x="3886581" y="1120038"/>
                </a:lnTo>
                <a:lnTo>
                  <a:pt x="3886608" y="1119968"/>
                </a:lnTo>
                <a:lnTo>
                  <a:pt x="3903047" y="1114302"/>
                </a:lnTo>
                <a:close/>
                <a:moveTo>
                  <a:pt x="5529567" y="1114297"/>
                </a:moveTo>
                <a:lnTo>
                  <a:pt x="5529583" y="1114302"/>
                </a:lnTo>
                <a:lnTo>
                  <a:pt x="5546022" y="1119968"/>
                </a:lnTo>
                <a:lnTo>
                  <a:pt x="5546049" y="1120038"/>
                </a:lnTo>
                <a:lnTo>
                  <a:pt x="5546075" y="1120046"/>
                </a:lnTo>
                <a:lnTo>
                  <a:pt x="5561333" y="1159038"/>
                </a:lnTo>
                <a:cubicBezTo>
                  <a:pt x="5545864" y="1158434"/>
                  <a:pt x="5540252" y="1156441"/>
                  <a:pt x="5537816" y="1148352"/>
                </a:cubicBezTo>
                <a:cubicBezTo>
                  <a:pt x="5534419" y="1137062"/>
                  <a:pt x="5532241" y="1125653"/>
                  <a:pt x="5529583" y="1114303"/>
                </a:cubicBezTo>
                <a:lnTo>
                  <a:pt x="5529567" y="1114298"/>
                </a:lnTo>
                <a:close/>
                <a:moveTo>
                  <a:pt x="450477" y="1114243"/>
                </a:moveTo>
                <a:cubicBezTo>
                  <a:pt x="449812" y="1114606"/>
                  <a:pt x="449148" y="1114967"/>
                  <a:pt x="448483" y="1115330"/>
                </a:cubicBezTo>
                <a:cubicBezTo>
                  <a:pt x="448483" y="1116174"/>
                  <a:pt x="448483" y="1116959"/>
                  <a:pt x="448483" y="1117804"/>
                </a:cubicBezTo>
                <a:cubicBezTo>
                  <a:pt x="449555" y="1117382"/>
                  <a:pt x="451141" y="1117080"/>
                  <a:pt x="451547" y="1116476"/>
                </a:cubicBezTo>
                <a:cubicBezTo>
                  <a:pt x="451879" y="1115933"/>
                  <a:pt x="450883" y="1115028"/>
                  <a:pt x="450477" y="1114243"/>
                </a:cubicBezTo>
                <a:close/>
                <a:moveTo>
                  <a:pt x="8982153" y="1114243"/>
                </a:moveTo>
                <a:cubicBezTo>
                  <a:pt x="8981747" y="1115028"/>
                  <a:pt x="8980751" y="1115933"/>
                  <a:pt x="8981083" y="1116476"/>
                </a:cubicBezTo>
                <a:cubicBezTo>
                  <a:pt x="8981489" y="1117080"/>
                  <a:pt x="8983075" y="1117382"/>
                  <a:pt x="8984147" y="1117804"/>
                </a:cubicBezTo>
                <a:cubicBezTo>
                  <a:pt x="8984147" y="1116959"/>
                  <a:pt x="8984147" y="1116174"/>
                  <a:pt x="8984147" y="1115330"/>
                </a:cubicBezTo>
                <a:cubicBezTo>
                  <a:pt x="8983482" y="1114967"/>
                  <a:pt x="8982818" y="1114606"/>
                  <a:pt x="8982153" y="1114243"/>
                </a:cubicBezTo>
                <a:close/>
                <a:moveTo>
                  <a:pt x="3904118" y="1113940"/>
                </a:moveTo>
                <a:lnTo>
                  <a:pt x="3904118" y="1113942"/>
                </a:lnTo>
                <a:lnTo>
                  <a:pt x="3904115" y="1113942"/>
                </a:lnTo>
                <a:close/>
                <a:moveTo>
                  <a:pt x="5528512" y="1113940"/>
                </a:moveTo>
                <a:lnTo>
                  <a:pt x="5528515" y="1113942"/>
                </a:lnTo>
                <a:lnTo>
                  <a:pt x="5528512" y="1113942"/>
                </a:lnTo>
                <a:close/>
                <a:moveTo>
                  <a:pt x="1204299" y="1112741"/>
                </a:moveTo>
                <a:cubicBezTo>
                  <a:pt x="1201022" y="1112310"/>
                  <a:pt x="1197525" y="1112854"/>
                  <a:pt x="1193888" y="1114786"/>
                </a:cubicBezTo>
                <a:lnTo>
                  <a:pt x="1187881" y="1118659"/>
                </a:lnTo>
                <a:lnTo>
                  <a:pt x="1192816" y="1123299"/>
                </a:lnTo>
                <a:cubicBezTo>
                  <a:pt x="1196656" y="1127766"/>
                  <a:pt x="1200902" y="1132173"/>
                  <a:pt x="1209873" y="1130000"/>
                </a:cubicBezTo>
                <a:cubicBezTo>
                  <a:pt x="1215334" y="1128672"/>
                  <a:pt x="1217665" y="1119616"/>
                  <a:pt x="1213380" y="1116537"/>
                </a:cubicBezTo>
                <a:cubicBezTo>
                  <a:pt x="1210630" y="1114575"/>
                  <a:pt x="1207575" y="1113171"/>
                  <a:pt x="1204299" y="1112741"/>
                </a:cubicBezTo>
                <a:close/>
                <a:moveTo>
                  <a:pt x="8228331" y="1112741"/>
                </a:moveTo>
                <a:cubicBezTo>
                  <a:pt x="8225055" y="1113171"/>
                  <a:pt x="8222000" y="1114575"/>
                  <a:pt x="8219250" y="1116537"/>
                </a:cubicBezTo>
                <a:cubicBezTo>
                  <a:pt x="8214965" y="1119616"/>
                  <a:pt x="8217296" y="1128672"/>
                  <a:pt x="8222757" y="1130000"/>
                </a:cubicBezTo>
                <a:cubicBezTo>
                  <a:pt x="8231728" y="1132173"/>
                  <a:pt x="8235974" y="1127766"/>
                  <a:pt x="8239814" y="1123299"/>
                </a:cubicBezTo>
                <a:lnTo>
                  <a:pt x="8244749" y="1118659"/>
                </a:lnTo>
                <a:lnTo>
                  <a:pt x="8238742" y="1114786"/>
                </a:lnTo>
                <a:cubicBezTo>
                  <a:pt x="8235105" y="1112854"/>
                  <a:pt x="8231608" y="1112310"/>
                  <a:pt x="8228331" y="1112741"/>
                </a:cubicBezTo>
                <a:close/>
                <a:moveTo>
                  <a:pt x="3563691" y="1110681"/>
                </a:moveTo>
                <a:cubicBezTo>
                  <a:pt x="3564430" y="1111285"/>
                  <a:pt x="3565685" y="1111949"/>
                  <a:pt x="3565759" y="1112552"/>
                </a:cubicBezTo>
                <a:cubicBezTo>
                  <a:pt x="3565833" y="1113276"/>
                  <a:pt x="3564762" y="1114061"/>
                  <a:pt x="3564208" y="1114846"/>
                </a:cubicBezTo>
                <a:cubicBezTo>
                  <a:pt x="3563470" y="1114182"/>
                  <a:pt x="3562251" y="1113579"/>
                  <a:pt x="3562178" y="1112915"/>
                </a:cubicBezTo>
                <a:cubicBezTo>
                  <a:pt x="3562104" y="1112191"/>
                  <a:pt x="3563138" y="1111406"/>
                  <a:pt x="3563691" y="1110681"/>
                </a:cubicBezTo>
                <a:close/>
                <a:moveTo>
                  <a:pt x="5868939" y="1110681"/>
                </a:moveTo>
                <a:cubicBezTo>
                  <a:pt x="5869492" y="1111406"/>
                  <a:pt x="5870526" y="1112191"/>
                  <a:pt x="5870452" y="1112915"/>
                </a:cubicBezTo>
                <a:cubicBezTo>
                  <a:pt x="5870379" y="1113579"/>
                  <a:pt x="5869160" y="1114182"/>
                  <a:pt x="5868422" y="1114846"/>
                </a:cubicBezTo>
                <a:cubicBezTo>
                  <a:pt x="5867868" y="1114061"/>
                  <a:pt x="5866797" y="1113276"/>
                  <a:pt x="5866871" y="1112552"/>
                </a:cubicBezTo>
                <a:cubicBezTo>
                  <a:pt x="5866945" y="1111949"/>
                  <a:pt x="5868200" y="1111285"/>
                  <a:pt x="5868939" y="1110681"/>
                </a:cubicBezTo>
                <a:close/>
                <a:moveTo>
                  <a:pt x="3279085" y="1109233"/>
                </a:moveTo>
                <a:cubicBezTo>
                  <a:pt x="3257709" y="1111103"/>
                  <a:pt x="3244345" y="1116658"/>
                  <a:pt x="3243828" y="1127887"/>
                </a:cubicBezTo>
                <a:cubicBezTo>
                  <a:pt x="3243200" y="1141410"/>
                  <a:pt x="3234857" y="1152940"/>
                  <a:pt x="3229836" y="1165315"/>
                </a:cubicBezTo>
                <a:cubicBezTo>
                  <a:pt x="3229614" y="1165799"/>
                  <a:pt x="3231756" y="1166764"/>
                  <a:pt x="3234894" y="1168998"/>
                </a:cubicBezTo>
                <a:cubicBezTo>
                  <a:pt x="3259371" y="1152759"/>
                  <a:pt x="3279122" y="1135795"/>
                  <a:pt x="3279085" y="1109233"/>
                </a:cubicBezTo>
                <a:close/>
                <a:moveTo>
                  <a:pt x="6153545" y="1109233"/>
                </a:moveTo>
                <a:cubicBezTo>
                  <a:pt x="6153508" y="1135795"/>
                  <a:pt x="6173259" y="1152759"/>
                  <a:pt x="6197736" y="1168998"/>
                </a:cubicBezTo>
                <a:cubicBezTo>
                  <a:pt x="6200874" y="1166764"/>
                  <a:pt x="6203016" y="1165799"/>
                  <a:pt x="6202794" y="1165315"/>
                </a:cubicBezTo>
                <a:cubicBezTo>
                  <a:pt x="6197773" y="1152940"/>
                  <a:pt x="6189430" y="1141410"/>
                  <a:pt x="6188802" y="1127887"/>
                </a:cubicBezTo>
                <a:cubicBezTo>
                  <a:pt x="6188285" y="1116658"/>
                  <a:pt x="6174921" y="1111103"/>
                  <a:pt x="6153545" y="1109233"/>
                </a:cubicBezTo>
                <a:close/>
                <a:moveTo>
                  <a:pt x="1101488" y="1108266"/>
                </a:moveTo>
                <a:cubicBezTo>
                  <a:pt x="1094875" y="1110439"/>
                  <a:pt x="1089852" y="1112070"/>
                  <a:pt x="1083540" y="1114182"/>
                </a:cubicBezTo>
                <a:cubicBezTo>
                  <a:pt x="1084337" y="1118679"/>
                  <a:pt x="1084121" y="1123207"/>
                  <a:pt x="1085519" y="1127253"/>
                </a:cubicBezTo>
                <a:lnTo>
                  <a:pt x="1097116" y="1137383"/>
                </a:lnTo>
                <a:lnTo>
                  <a:pt x="1096292" y="1138029"/>
                </a:lnTo>
                <a:lnTo>
                  <a:pt x="1096337" y="1138056"/>
                </a:lnTo>
                <a:lnTo>
                  <a:pt x="1096316" y="1138089"/>
                </a:lnTo>
                <a:lnTo>
                  <a:pt x="1096348" y="1138065"/>
                </a:lnTo>
                <a:lnTo>
                  <a:pt x="1106889" y="1144851"/>
                </a:lnTo>
                <a:lnTo>
                  <a:pt x="1106889" y="1144790"/>
                </a:lnTo>
                <a:lnTo>
                  <a:pt x="1107958" y="1144187"/>
                </a:lnTo>
                <a:lnTo>
                  <a:pt x="1097159" y="1137376"/>
                </a:lnTo>
                <a:lnTo>
                  <a:pt x="1110641" y="1126438"/>
                </a:lnTo>
                <a:cubicBezTo>
                  <a:pt x="1107802" y="1120823"/>
                  <a:pt x="1104957" y="1115149"/>
                  <a:pt x="1101488" y="1108266"/>
                </a:cubicBezTo>
                <a:close/>
                <a:moveTo>
                  <a:pt x="8331142" y="1108266"/>
                </a:moveTo>
                <a:cubicBezTo>
                  <a:pt x="8327673" y="1115149"/>
                  <a:pt x="8324828" y="1120823"/>
                  <a:pt x="8321989" y="1126438"/>
                </a:cubicBezTo>
                <a:lnTo>
                  <a:pt x="8335471" y="1137376"/>
                </a:lnTo>
                <a:lnTo>
                  <a:pt x="8324672" y="1144187"/>
                </a:lnTo>
                <a:lnTo>
                  <a:pt x="8325741" y="1144790"/>
                </a:lnTo>
                <a:lnTo>
                  <a:pt x="8325741" y="1144851"/>
                </a:lnTo>
                <a:lnTo>
                  <a:pt x="8336282" y="1138065"/>
                </a:lnTo>
                <a:lnTo>
                  <a:pt x="8336314" y="1138089"/>
                </a:lnTo>
                <a:lnTo>
                  <a:pt x="8336293" y="1138056"/>
                </a:lnTo>
                <a:lnTo>
                  <a:pt x="8336338" y="1138029"/>
                </a:lnTo>
                <a:lnTo>
                  <a:pt x="8335514" y="1137383"/>
                </a:lnTo>
                <a:lnTo>
                  <a:pt x="8347111" y="1127253"/>
                </a:lnTo>
                <a:cubicBezTo>
                  <a:pt x="8348509" y="1123207"/>
                  <a:pt x="8348293" y="1118679"/>
                  <a:pt x="8349090" y="1114182"/>
                </a:cubicBezTo>
                <a:cubicBezTo>
                  <a:pt x="8342778" y="1112070"/>
                  <a:pt x="8337755" y="1110439"/>
                  <a:pt x="8331142" y="1108266"/>
                </a:cubicBezTo>
                <a:close/>
                <a:moveTo>
                  <a:pt x="4601805" y="1107602"/>
                </a:moveTo>
                <a:cubicBezTo>
                  <a:pt x="4601030" y="1107905"/>
                  <a:pt x="4600254" y="1108206"/>
                  <a:pt x="4599479" y="1108508"/>
                </a:cubicBezTo>
                <a:cubicBezTo>
                  <a:pt x="4600660" y="1108508"/>
                  <a:pt x="4601805" y="1108387"/>
                  <a:pt x="4602986" y="1108387"/>
                </a:cubicBezTo>
                <a:close/>
                <a:moveTo>
                  <a:pt x="4830825" y="1107602"/>
                </a:moveTo>
                <a:lnTo>
                  <a:pt x="4829644" y="1108387"/>
                </a:lnTo>
                <a:cubicBezTo>
                  <a:pt x="4830825" y="1108387"/>
                  <a:pt x="4831970" y="1108508"/>
                  <a:pt x="4833151" y="1108508"/>
                </a:cubicBezTo>
                <a:cubicBezTo>
                  <a:pt x="4832376" y="1108206"/>
                  <a:pt x="4831600" y="1107905"/>
                  <a:pt x="4830825" y="1107602"/>
                </a:cubicBezTo>
                <a:close/>
                <a:moveTo>
                  <a:pt x="4602736" y="1106077"/>
                </a:moveTo>
                <a:lnTo>
                  <a:pt x="4601805" y="1107601"/>
                </a:lnTo>
                <a:lnTo>
                  <a:pt x="4602986" y="1108385"/>
                </a:lnTo>
                <a:close/>
                <a:moveTo>
                  <a:pt x="4829894" y="1106077"/>
                </a:moveTo>
                <a:lnTo>
                  <a:pt x="4829644" y="1108385"/>
                </a:lnTo>
                <a:lnTo>
                  <a:pt x="4830825" y="1107601"/>
                </a:lnTo>
                <a:close/>
                <a:moveTo>
                  <a:pt x="832450" y="1102772"/>
                </a:moveTo>
                <a:cubicBezTo>
                  <a:pt x="824683" y="1107933"/>
                  <a:pt x="821037" y="1113623"/>
                  <a:pt x="819211" y="1119525"/>
                </a:cubicBezTo>
                <a:lnTo>
                  <a:pt x="817466" y="1132977"/>
                </a:lnTo>
                <a:close/>
                <a:moveTo>
                  <a:pt x="8600180" y="1102772"/>
                </a:moveTo>
                <a:lnTo>
                  <a:pt x="8615164" y="1132977"/>
                </a:lnTo>
                <a:lnTo>
                  <a:pt x="8613419" y="1119525"/>
                </a:lnTo>
                <a:cubicBezTo>
                  <a:pt x="8611593" y="1113623"/>
                  <a:pt x="8607947" y="1107933"/>
                  <a:pt x="8600180" y="1102772"/>
                </a:cubicBezTo>
                <a:close/>
                <a:moveTo>
                  <a:pt x="4606196" y="1100420"/>
                </a:moveTo>
                <a:lnTo>
                  <a:pt x="4628141" y="1103256"/>
                </a:lnTo>
                <a:cubicBezTo>
                  <a:pt x="4628954" y="1104705"/>
                  <a:pt x="4629729" y="1106093"/>
                  <a:pt x="4630393" y="1107481"/>
                </a:cubicBezTo>
                <a:lnTo>
                  <a:pt x="4630393" y="1107483"/>
                </a:lnTo>
                <a:lnTo>
                  <a:pt x="4582437" y="1110138"/>
                </a:lnTo>
                <a:cubicBezTo>
                  <a:pt x="4580443" y="1127163"/>
                  <a:pt x="4567706" y="1143160"/>
                  <a:pt x="4565528" y="1160004"/>
                </a:cubicBezTo>
                <a:cubicBezTo>
                  <a:pt x="4571066" y="1161814"/>
                  <a:pt x="4573576" y="1163324"/>
                  <a:pt x="4576198" y="1163384"/>
                </a:cubicBezTo>
                <a:lnTo>
                  <a:pt x="4610162" y="1163505"/>
                </a:lnTo>
                <a:cubicBezTo>
                  <a:pt x="4599714" y="1163505"/>
                  <a:pt x="4587937" y="1163687"/>
                  <a:pt x="4576160" y="1163384"/>
                </a:cubicBezTo>
                <a:cubicBezTo>
                  <a:pt x="4573539" y="1163324"/>
                  <a:pt x="4571028" y="1161814"/>
                  <a:pt x="4565490" y="1160004"/>
                </a:cubicBezTo>
                <a:cubicBezTo>
                  <a:pt x="4567668" y="1143160"/>
                  <a:pt x="4580406" y="1127163"/>
                  <a:pt x="4582399" y="1110138"/>
                </a:cubicBezTo>
                <a:cubicBezTo>
                  <a:pt x="4582621" y="1108085"/>
                  <a:pt x="4582732" y="1106093"/>
                  <a:pt x="4582621" y="1104041"/>
                </a:cubicBezTo>
                <a:lnTo>
                  <a:pt x="4602629" y="1100685"/>
                </a:lnTo>
                <a:lnTo>
                  <a:pt x="4602183" y="1100953"/>
                </a:lnTo>
                <a:lnTo>
                  <a:pt x="4602736" y="1106077"/>
                </a:lnTo>
                <a:close/>
                <a:moveTo>
                  <a:pt x="4826434" y="1100420"/>
                </a:moveTo>
                <a:lnTo>
                  <a:pt x="4829894" y="1106077"/>
                </a:lnTo>
                <a:lnTo>
                  <a:pt x="4830447" y="1100953"/>
                </a:lnTo>
                <a:lnTo>
                  <a:pt x="4830001" y="1100685"/>
                </a:lnTo>
                <a:lnTo>
                  <a:pt x="4850009" y="1104041"/>
                </a:lnTo>
                <a:cubicBezTo>
                  <a:pt x="4849898" y="1106093"/>
                  <a:pt x="4850009" y="1108085"/>
                  <a:pt x="4850231" y="1110138"/>
                </a:cubicBezTo>
                <a:cubicBezTo>
                  <a:pt x="4852224" y="1127163"/>
                  <a:pt x="4864962" y="1143160"/>
                  <a:pt x="4867140" y="1160004"/>
                </a:cubicBezTo>
                <a:cubicBezTo>
                  <a:pt x="4861602" y="1161814"/>
                  <a:pt x="4859091" y="1163324"/>
                  <a:pt x="4856470" y="1163384"/>
                </a:cubicBezTo>
                <a:cubicBezTo>
                  <a:pt x="4844693" y="1163687"/>
                  <a:pt x="4832916" y="1163505"/>
                  <a:pt x="4822468" y="1163505"/>
                </a:cubicBezTo>
                <a:lnTo>
                  <a:pt x="4856432" y="1163384"/>
                </a:lnTo>
                <a:cubicBezTo>
                  <a:pt x="4859054" y="1163324"/>
                  <a:pt x="4861564" y="1161814"/>
                  <a:pt x="4867102" y="1160004"/>
                </a:cubicBezTo>
                <a:cubicBezTo>
                  <a:pt x="4864924" y="1143160"/>
                  <a:pt x="4852187" y="1127163"/>
                  <a:pt x="4850193" y="1110138"/>
                </a:cubicBezTo>
                <a:lnTo>
                  <a:pt x="4802237" y="1107483"/>
                </a:lnTo>
                <a:lnTo>
                  <a:pt x="4802237" y="1107481"/>
                </a:lnTo>
                <a:cubicBezTo>
                  <a:pt x="4802901" y="1106093"/>
                  <a:pt x="4803676" y="1104705"/>
                  <a:pt x="4804489" y="1103256"/>
                </a:cubicBezTo>
                <a:close/>
                <a:moveTo>
                  <a:pt x="983339" y="1099392"/>
                </a:moveTo>
                <a:cubicBezTo>
                  <a:pt x="983120" y="1100116"/>
                  <a:pt x="982862" y="1100841"/>
                  <a:pt x="982640" y="1101565"/>
                </a:cubicBezTo>
                <a:cubicBezTo>
                  <a:pt x="983414" y="1101807"/>
                  <a:pt x="984154" y="1101989"/>
                  <a:pt x="984928" y="1102229"/>
                </a:cubicBezTo>
                <a:cubicBezTo>
                  <a:pt x="985261" y="1101505"/>
                  <a:pt x="985778" y="1100720"/>
                  <a:pt x="985815" y="1099995"/>
                </a:cubicBezTo>
                <a:cubicBezTo>
                  <a:pt x="985815" y="1099814"/>
                  <a:pt x="984227" y="1099634"/>
                  <a:pt x="983339" y="1099392"/>
                </a:cubicBezTo>
                <a:close/>
                <a:moveTo>
                  <a:pt x="8449291" y="1099392"/>
                </a:moveTo>
                <a:cubicBezTo>
                  <a:pt x="8448403" y="1099634"/>
                  <a:pt x="8446815" y="1099814"/>
                  <a:pt x="8446815" y="1099995"/>
                </a:cubicBezTo>
                <a:cubicBezTo>
                  <a:pt x="8446852" y="1100720"/>
                  <a:pt x="8447369" y="1101505"/>
                  <a:pt x="8447702" y="1102229"/>
                </a:cubicBezTo>
                <a:cubicBezTo>
                  <a:pt x="8448476" y="1101989"/>
                  <a:pt x="8449216" y="1101807"/>
                  <a:pt x="8449990" y="1101565"/>
                </a:cubicBezTo>
                <a:cubicBezTo>
                  <a:pt x="8449768" y="1100841"/>
                  <a:pt x="8449510" y="1100116"/>
                  <a:pt x="8449291" y="1099392"/>
                </a:cubicBezTo>
                <a:close/>
                <a:moveTo>
                  <a:pt x="3614417" y="1097822"/>
                </a:moveTo>
                <a:cubicBezTo>
                  <a:pt x="3616300" y="1099876"/>
                  <a:pt x="3618146" y="1101868"/>
                  <a:pt x="3620583" y="1104463"/>
                </a:cubicBezTo>
                <a:cubicBezTo>
                  <a:pt x="3618220" y="1107241"/>
                  <a:pt x="3616448" y="1109414"/>
                  <a:pt x="3614639" y="1111527"/>
                </a:cubicBezTo>
                <a:cubicBezTo>
                  <a:pt x="3612498" y="1109293"/>
                  <a:pt x="3608658" y="1107059"/>
                  <a:pt x="3608621" y="1104765"/>
                </a:cubicBezTo>
                <a:cubicBezTo>
                  <a:pt x="3608584" y="1102471"/>
                  <a:pt x="3612350" y="1100116"/>
                  <a:pt x="3614417" y="1097822"/>
                </a:cubicBezTo>
                <a:close/>
                <a:moveTo>
                  <a:pt x="5818213" y="1097822"/>
                </a:moveTo>
                <a:cubicBezTo>
                  <a:pt x="5820280" y="1100116"/>
                  <a:pt x="5824046" y="1102471"/>
                  <a:pt x="5824009" y="1104765"/>
                </a:cubicBezTo>
                <a:cubicBezTo>
                  <a:pt x="5823972" y="1107059"/>
                  <a:pt x="5820132" y="1109293"/>
                  <a:pt x="5817991" y="1111527"/>
                </a:cubicBezTo>
                <a:cubicBezTo>
                  <a:pt x="5816182" y="1109414"/>
                  <a:pt x="5814410" y="1107241"/>
                  <a:pt x="5812047" y="1104463"/>
                </a:cubicBezTo>
                <a:cubicBezTo>
                  <a:pt x="5814484" y="1101868"/>
                  <a:pt x="5816330" y="1099876"/>
                  <a:pt x="5818213" y="1097822"/>
                </a:cubicBezTo>
                <a:close/>
                <a:moveTo>
                  <a:pt x="3884882" y="1094200"/>
                </a:moveTo>
                <a:lnTo>
                  <a:pt x="3886422" y="1095758"/>
                </a:lnTo>
                <a:lnTo>
                  <a:pt x="3886396" y="1095770"/>
                </a:lnTo>
                <a:lnTo>
                  <a:pt x="3886424" y="1095760"/>
                </a:lnTo>
                <a:lnTo>
                  <a:pt x="3886433" y="1095770"/>
                </a:lnTo>
                <a:lnTo>
                  <a:pt x="3886549" y="1095719"/>
                </a:lnTo>
                <a:lnTo>
                  <a:pt x="3886950" y="1095588"/>
                </a:lnTo>
                <a:cubicBezTo>
                  <a:pt x="3886987" y="1095588"/>
                  <a:pt x="3887134" y="1095467"/>
                  <a:pt x="3887134" y="1095467"/>
                </a:cubicBezTo>
                <a:close/>
                <a:moveTo>
                  <a:pt x="5547748" y="1094200"/>
                </a:moveTo>
                <a:lnTo>
                  <a:pt x="5545496" y="1095467"/>
                </a:lnTo>
                <a:cubicBezTo>
                  <a:pt x="5545496" y="1095467"/>
                  <a:pt x="5545643" y="1095588"/>
                  <a:pt x="5545680" y="1095588"/>
                </a:cubicBezTo>
                <a:lnTo>
                  <a:pt x="5546081" y="1095719"/>
                </a:lnTo>
                <a:lnTo>
                  <a:pt x="5546197" y="1095770"/>
                </a:lnTo>
                <a:lnTo>
                  <a:pt x="5546206" y="1095760"/>
                </a:lnTo>
                <a:lnTo>
                  <a:pt x="5546234" y="1095770"/>
                </a:lnTo>
                <a:lnTo>
                  <a:pt x="5546208" y="1095758"/>
                </a:lnTo>
                <a:close/>
                <a:moveTo>
                  <a:pt x="3497312" y="1091544"/>
                </a:moveTo>
                <a:cubicBezTo>
                  <a:pt x="3498419" y="1091242"/>
                  <a:pt x="3500930" y="1093536"/>
                  <a:pt x="3503514" y="1095045"/>
                </a:cubicBezTo>
                <a:cubicBezTo>
                  <a:pt x="3501742" y="1097340"/>
                  <a:pt x="3500634" y="1100358"/>
                  <a:pt x="3497792" y="1102049"/>
                </a:cubicBezTo>
                <a:cubicBezTo>
                  <a:pt x="3495540" y="1103377"/>
                  <a:pt x="3491183" y="1103135"/>
                  <a:pt x="3487787" y="1103558"/>
                </a:cubicBezTo>
                <a:cubicBezTo>
                  <a:pt x="3487565" y="1100962"/>
                  <a:pt x="3485904" y="1097883"/>
                  <a:pt x="3487455" y="1096012"/>
                </a:cubicBezTo>
                <a:cubicBezTo>
                  <a:pt x="3489190" y="1093899"/>
                  <a:pt x="3493620" y="1092509"/>
                  <a:pt x="3497312" y="1091544"/>
                </a:cubicBezTo>
                <a:close/>
                <a:moveTo>
                  <a:pt x="5935318" y="1091544"/>
                </a:moveTo>
                <a:cubicBezTo>
                  <a:pt x="5939010" y="1092509"/>
                  <a:pt x="5943440" y="1093899"/>
                  <a:pt x="5945175" y="1096012"/>
                </a:cubicBezTo>
                <a:cubicBezTo>
                  <a:pt x="5946726" y="1097883"/>
                  <a:pt x="5945065" y="1100962"/>
                  <a:pt x="5944843" y="1103558"/>
                </a:cubicBezTo>
                <a:cubicBezTo>
                  <a:pt x="5941447" y="1103135"/>
                  <a:pt x="5937090" y="1103377"/>
                  <a:pt x="5934838" y="1102049"/>
                </a:cubicBezTo>
                <a:cubicBezTo>
                  <a:pt x="5931996" y="1100358"/>
                  <a:pt x="5930888" y="1097340"/>
                  <a:pt x="5929116" y="1095045"/>
                </a:cubicBezTo>
                <a:cubicBezTo>
                  <a:pt x="5931700" y="1093536"/>
                  <a:pt x="5934211" y="1091242"/>
                  <a:pt x="5935318" y="1091544"/>
                </a:cubicBezTo>
                <a:close/>
                <a:moveTo>
                  <a:pt x="1378131" y="1078384"/>
                </a:moveTo>
                <a:cubicBezTo>
                  <a:pt x="1385035" y="1078927"/>
                  <a:pt x="1381270" y="1082791"/>
                  <a:pt x="1380862" y="1085568"/>
                </a:cubicBezTo>
                <a:cubicBezTo>
                  <a:pt x="1380753" y="1086534"/>
                  <a:pt x="1381381" y="1087559"/>
                  <a:pt x="1381677" y="1088526"/>
                </a:cubicBezTo>
                <a:cubicBezTo>
                  <a:pt x="1387326" y="1089432"/>
                  <a:pt x="1392976" y="1090277"/>
                  <a:pt x="1402832" y="1091785"/>
                </a:cubicBezTo>
                <a:cubicBezTo>
                  <a:pt x="1378169" y="1111648"/>
                  <a:pt x="1377983" y="1111708"/>
                  <a:pt x="1381788" y="1131630"/>
                </a:cubicBezTo>
                <a:cubicBezTo>
                  <a:pt x="1386587" y="1156804"/>
                  <a:pt x="1382084" y="1181736"/>
                  <a:pt x="1378389" y="1206729"/>
                </a:cubicBezTo>
                <a:cubicBezTo>
                  <a:pt x="1377836" y="1210532"/>
                  <a:pt x="1374035" y="1214275"/>
                  <a:pt x="1370863" y="1217657"/>
                </a:cubicBezTo>
                <a:cubicBezTo>
                  <a:pt x="1366613" y="1222124"/>
                  <a:pt x="1360968" y="1224901"/>
                  <a:pt x="1351144" y="1220373"/>
                </a:cubicBezTo>
                <a:cubicBezTo>
                  <a:pt x="1346570" y="1186506"/>
                  <a:pt x="1359674" y="1152759"/>
                  <a:pt x="1362626" y="1118589"/>
                </a:cubicBezTo>
                <a:cubicBezTo>
                  <a:pt x="1363476" y="1108569"/>
                  <a:pt x="1364473" y="1098546"/>
                  <a:pt x="1365614" y="1088526"/>
                </a:cubicBezTo>
                <a:cubicBezTo>
                  <a:pt x="1365837" y="1086593"/>
                  <a:pt x="1366318" y="1084240"/>
                  <a:pt x="1368092" y="1082971"/>
                </a:cubicBezTo>
                <a:cubicBezTo>
                  <a:pt x="1370824" y="1080979"/>
                  <a:pt x="1375032" y="1078142"/>
                  <a:pt x="1378131" y="1078384"/>
                </a:cubicBezTo>
                <a:close/>
                <a:moveTo>
                  <a:pt x="8054499" y="1078384"/>
                </a:moveTo>
                <a:cubicBezTo>
                  <a:pt x="8057598" y="1078142"/>
                  <a:pt x="8061806" y="1080979"/>
                  <a:pt x="8064538" y="1082971"/>
                </a:cubicBezTo>
                <a:cubicBezTo>
                  <a:pt x="8066312" y="1084240"/>
                  <a:pt x="8066793" y="1086593"/>
                  <a:pt x="8067016" y="1088526"/>
                </a:cubicBezTo>
                <a:cubicBezTo>
                  <a:pt x="8068157" y="1098546"/>
                  <a:pt x="8069154" y="1108569"/>
                  <a:pt x="8070004" y="1118589"/>
                </a:cubicBezTo>
                <a:cubicBezTo>
                  <a:pt x="8072956" y="1152759"/>
                  <a:pt x="8086060" y="1186506"/>
                  <a:pt x="8081486" y="1220373"/>
                </a:cubicBezTo>
                <a:cubicBezTo>
                  <a:pt x="8071662" y="1224901"/>
                  <a:pt x="8066017" y="1222124"/>
                  <a:pt x="8061767" y="1217657"/>
                </a:cubicBezTo>
                <a:cubicBezTo>
                  <a:pt x="8058595" y="1214275"/>
                  <a:pt x="8054794" y="1210532"/>
                  <a:pt x="8054241" y="1206729"/>
                </a:cubicBezTo>
                <a:cubicBezTo>
                  <a:pt x="8050546" y="1181736"/>
                  <a:pt x="8046043" y="1156804"/>
                  <a:pt x="8050842" y="1131630"/>
                </a:cubicBezTo>
                <a:cubicBezTo>
                  <a:pt x="8054647" y="1111708"/>
                  <a:pt x="8054461" y="1111648"/>
                  <a:pt x="8029798" y="1091785"/>
                </a:cubicBezTo>
                <a:cubicBezTo>
                  <a:pt x="8039654" y="1090277"/>
                  <a:pt x="8045304" y="1089432"/>
                  <a:pt x="8050953" y="1088526"/>
                </a:cubicBezTo>
                <a:cubicBezTo>
                  <a:pt x="8051249" y="1087559"/>
                  <a:pt x="8051877" y="1086534"/>
                  <a:pt x="8051768" y="1085568"/>
                </a:cubicBezTo>
                <a:cubicBezTo>
                  <a:pt x="8051360" y="1082791"/>
                  <a:pt x="8047595" y="1078927"/>
                  <a:pt x="8054499" y="1078384"/>
                </a:cubicBezTo>
                <a:close/>
                <a:moveTo>
                  <a:pt x="1476959" y="1077356"/>
                </a:moveTo>
                <a:lnTo>
                  <a:pt x="1476956" y="1077357"/>
                </a:lnTo>
                <a:lnTo>
                  <a:pt x="1476724" y="1077357"/>
                </a:lnTo>
                <a:lnTo>
                  <a:pt x="1476727" y="1077356"/>
                </a:lnTo>
                <a:close/>
                <a:moveTo>
                  <a:pt x="7955903" y="1077356"/>
                </a:moveTo>
                <a:lnTo>
                  <a:pt x="7955906" y="1077357"/>
                </a:lnTo>
                <a:lnTo>
                  <a:pt x="7955674" y="1077357"/>
                </a:lnTo>
                <a:lnTo>
                  <a:pt x="7955671" y="1077356"/>
                </a:lnTo>
                <a:close/>
                <a:moveTo>
                  <a:pt x="1486814" y="1077178"/>
                </a:moveTo>
                <a:lnTo>
                  <a:pt x="1487064" y="1077357"/>
                </a:lnTo>
                <a:lnTo>
                  <a:pt x="1487289" y="1077357"/>
                </a:lnTo>
                <a:lnTo>
                  <a:pt x="1498886" y="1086676"/>
                </a:lnTo>
                <a:cubicBezTo>
                  <a:pt x="1501979" y="1090141"/>
                  <a:pt x="1503780" y="1094171"/>
                  <a:pt x="1502930" y="1099573"/>
                </a:cubicBezTo>
                <a:cubicBezTo>
                  <a:pt x="1500236" y="1116476"/>
                  <a:pt x="1506583" y="1133743"/>
                  <a:pt x="1498431" y="1150706"/>
                </a:cubicBezTo>
                <a:cubicBezTo>
                  <a:pt x="1496804" y="1154027"/>
                  <a:pt x="1499277" y="1158614"/>
                  <a:pt x="1501270" y="1162297"/>
                </a:cubicBezTo>
                <a:cubicBezTo>
                  <a:pt x="1504703" y="1168636"/>
                  <a:pt x="1500273" y="1171655"/>
                  <a:pt x="1492526" y="1173949"/>
                </a:cubicBezTo>
                <a:cubicBezTo>
                  <a:pt x="1485036" y="1170749"/>
                  <a:pt x="1476650" y="1168213"/>
                  <a:pt x="1470374" y="1164169"/>
                </a:cubicBezTo>
                <a:cubicBezTo>
                  <a:pt x="1464133" y="1160123"/>
                  <a:pt x="1459996" y="1154631"/>
                  <a:pt x="1454530" y="1149379"/>
                </a:cubicBezTo>
                <a:cubicBezTo>
                  <a:pt x="1447920" y="1154147"/>
                  <a:pt x="1446924" y="1158253"/>
                  <a:pt x="1448176" y="1162236"/>
                </a:cubicBezTo>
                <a:cubicBezTo>
                  <a:pt x="1449210" y="1163745"/>
                  <a:pt x="1450318" y="1165315"/>
                  <a:pt x="1451245" y="1166885"/>
                </a:cubicBezTo>
                <a:lnTo>
                  <a:pt x="1451759" y="1168998"/>
                </a:lnTo>
                <a:lnTo>
                  <a:pt x="1451058" y="1167730"/>
                </a:lnTo>
                <a:cubicBezTo>
                  <a:pt x="1449840" y="1165920"/>
                  <a:pt x="1448766" y="1164108"/>
                  <a:pt x="1448176" y="1162236"/>
                </a:cubicBezTo>
                <a:cubicBezTo>
                  <a:pt x="1446775" y="1160123"/>
                  <a:pt x="1445519" y="1158011"/>
                  <a:pt x="1445038" y="1155837"/>
                </a:cubicBezTo>
                <a:cubicBezTo>
                  <a:pt x="1437100" y="1120038"/>
                  <a:pt x="1438503" y="1103074"/>
                  <a:pt x="1468858" y="1086413"/>
                </a:cubicBezTo>
                <a:lnTo>
                  <a:pt x="1477002" y="1077539"/>
                </a:lnTo>
                <a:lnTo>
                  <a:pt x="1477164" y="1077539"/>
                </a:lnTo>
                <a:lnTo>
                  <a:pt x="1477318" y="1077351"/>
                </a:lnTo>
                <a:close/>
                <a:moveTo>
                  <a:pt x="7945816" y="1077178"/>
                </a:moveTo>
                <a:lnTo>
                  <a:pt x="7955312" y="1077351"/>
                </a:lnTo>
                <a:lnTo>
                  <a:pt x="7955466" y="1077539"/>
                </a:lnTo>
                <a:lnTo>
                  <a:pt x="7955628" y="1077539"/>
                </a:lnTo>
                <a:lnTo>
                  <a:pt x="7963772" y="1086413"/>
                </a:lnTo>
                <a:cubicBezTo>
                  <a:pt x="7994127" y="1103074"/>
                  <a:pt x="7995530" y="1120038"/>
                  <a:pt x="7987592" y="1155837"/>
                </a:cubicBezTo>
                <a:cubicBezTo>
                  <a:pt x="7987111" y="1158011"/>
                  <a:pt x="7985855" y="1160123"/>
                  <a:pt x="7984454" y="1162236"/>
                </a:cubicBezTo>
                <a:cubicBezTo>
                  <a:pt x="7983864" y="1164108"/>
                  <a:pt x="7982790" y="1165920"/>
                  <a:pt x="7981572" y="1167730"/>
                </a:cubicBezTo>
                <a:lnTo>
                  <a:pt x="7980871" y="1168998"/>
                </a:lnTo>
                <a:lnTo>
                  <a:pt x="7981385" y="1166885"/>
                </a:lnTo>
                <a:cubicBezTo>
                  <a:pt x="7982312" y="1165315"/>
                  <a:pt x="7983420" y="1163745"/>
                  <a:pt x="7984454" y="1162236"/>
                </a:cubicBezTo>
                <a:cubicBezTo>
                  <a:pt x="7985706" y="1158253"/>
                  <a:pt x="7984710" y="1154147"/>
                  <a:pt x="7978100" y="1149379"/>
                </a:cubicBezTo>
                <a:cubicBezTo>
                  <a:pt x="7972634" y="1154631"/>
                  <a:pt x="7968497" y="1160123"/>
                  <a:pt x="7962256" y="1164169"/>
                </a:cubicBezTo>
                <a:cubicBezTo>
                  <a:pt x="7955980" y="1168213"/>
                  <a:pt x="7947594" y="1170749"/>
                  <a:pt x="7940104" y="1173949"/>
                </a:cubicBezTo>
                <a:cubicBezTo>
                  <a:pt x="7932357" y="1171655"/>
                  <a:pt x="7927927" y="1168636"/>
                  <a:pt x="7931360" y="1162297"/>
                </a:cubicBezTo>
                <a:cubicBezTo>
                  <a:pt x="7933353" y="1158614"/>
                  <a:pt x="7935826" y="1154027"/>
                  <a:pt x="7934199" y="1150706"/>
                </a:cubicBezTo>
                <a:cubicBezTo>
                  <a:pt x="7926047" y="1133743"/>
                  <a:pt x="7932394" y="1116476"/>
                  <a:pt x="7929700" y="1099573"/>
                </a:cubicBezTo>
                <a:cubicBezTo>
                  <a:pt x="7928850" y="1094171"/>
                  <a:pt x="7930651" y="1090141"/>
                  <a:pt x="7933744" y="1086676"/>
                </a:cubicBezTo>
                <a:lnTo>
                  <a:pt x="7945341" y="1077357"/>
                </a:lnTo>
                <a:lnTo>
                  <a:pt x="7945566" y="1077357"/>
                </a:lnTo>
                <a:close/>
                <a:moveTo>
                  <a:pt x="1487067" y="1077176"/>
                </a:moveTo>
                <a:lnTo>
                  <a:pt x="1487223" y="1077302"/>
                </a:lnTo>
                <a:lnTo>
                  <a:pt x="1486990" y="1077176"/>
                </a:lnTo>
                <a:close/>
                <a:moveTo>
                  <a:pt x="7945640" y="1077176"/>
                </a:moveTo>
                <a:lnTo>
                  <a:pt x="7945407" y="1077302"/>
                </a:lnTo>
                <a:lnTo>
                  <a:pt x="7945563" y="1077176"/>
                </a:lnTo>
                <a:close/>
                <a:moveTo>
                  <a:pt x="3694900" y="1076994"/>
                </a:moveTo>
                <a:cubicBezTo>
                  <a:pt x="3694789" y="1077297"/>
                  <a:pt x="3694678" y="1077660"/>
                  <a:pt x="3694568" y="1077961"/>
                </a:cubicBezTo>
                <a:cubicBezTo>
                  <a:pt x="3694974" y="1077840"/>
                  <a:pt x="3695417" y="1077660"/>
                  <a:pt x="3695823" y="1077539"/>
                </a:cubicBezTo>
                <a:close/>
                <a:moveTo>
                  <a:pt x="5737730" y="1076994"/>
                </a:moveTo>
                <a:lnTo>
                  <a:pt x="5736807" y="1077539"/>
                </a:lnTo>
                <a:cubicBezTo>
                  <a:pt x="5737213" y="1077660"/>
                  <a:pt x="5737656" y="1077840"/>
                  <a:pt x="5738062" y="1077961"/>
                </a:cubicBezTo>
                <a:cubicBezTo>
                  <a:pt x="5737952" y="1077660"/>
                  <a:pt x="5737841" y="1077297"/>
                  <a:pt x="5737730" y="1076994"/>
                </a:cubicBezTo>
                <a:close/>
                <a:moveTo>
                  <a:pt x="3696487" y="1076043"/>
                </a:moveTo>
                <a:lnTo>
                  <a:pt x="3694936" y="1076873"/>
                </a:lnTo>
                <a:lnTo>
                  <a:pt x="3694899" y="1076873"/>
                </a:lnTo>
                <a:cubicBezTo>
                  <a:pt x="3694899" y="1076873"/>
                  <a:pt x="3695822" y="1077418"/>
                  <a:pt x="3695822" y="1077418"/>
                </a:cubicBezTo>
                <a:close/>
                <a:moveTo>
                  <a:pt x="5736143" y="1076043"/>
                </a:moveTo>
                <a:lnTo>
                  <a:pt x="5736808" y="1077418"/>
                </a:lnTo>
                <a:cubicBezTo>
                  <a:pt x="5736808" y="1077418"/>
                  <a:pt x="5737731" y="1076873"/>
                  <a:pt x="5737731" y="1076873"/>
                </a:cubicBezTo>
                <a:lnTo>
                  <a:pt x="5737694" y="1076873"/>
                </a:lnTo>
                <a:close/>
                <a:moveTo>
                  <a:pt x="3250363" y="1075366"/>
                </a:moveTo>
                <a:cubicBezTo>
                  <a:pt x="3251286" y="1075848"/>
                  <a:pt x="3252246" y="1076270"/>
                  <a:pt x="3253169" y="1076754"/>
                </a:cubicBezTo>
                <a:lnTo>
                  <a:pt x="3253009" y="1076855"/>
                </a:lnTo>
                <a:lnTo>
                  <a:pt x="3250595" y="1075660"/>
                </a:lnTo>
                <a:close/>
                <a:moveTo>
                  <a:pt x="6182267" y="1075366"/>
                </a:moveTo>
                <a:lnTo>
                  <a:pt x="6182035" y="1075660"/>
                </a:lnTo>
                <a:lnTo>
                  <a:pt x="6179621" y="1076855"/>
                </a:lnTo>
                <a:lnTo>
                  <a:pt x="6179461" y="1076754"/>
                </a:lnTo>
                <a:cubicBezTo>
                  <a:pt x="6180384" y="1076270"/>
                  <a:pt x="6181344" y="1075848"/>
                  <a:pt x="6182267" y="1075366"/>
                </a:cubicBezTo>
                <a:close/>
                <a:moveTo>
                  <a:pt x="4081327" y="1073493"/>
                </a:moveTo>
                <a:cubicBezTo>
                  <a:pt x="4082619" y="1075184"/>
                  <a:pt x="4085129" y="1076994"/>
                  <a:pt x="4084908" y="1078625"/>
                </a:cubicBezTo>
                <a:cubicBezTo>
                  <a:pt x="4084539" y="1080979"/>
                  <a:pt x="4082213" y="1083152"/>
                  <a:pt x="4078854" y="1088344"/>
                </a:cubicBezTo>
                <a:cubicBezTo>
                  <a:pt x="4077414" y="1082428"/>
                  <a:pt x="4076122" y="1079651"/>
                  <a:pt x="4076343" y="1076934"/>
                </a:cubicBezTo>
                <a:cubicBezTo>
                  <a:pt x="4076417" y="1075727"/>
                  <a:pt x="4079555" y="1074641"/>
                  <a:pt x="4081327" y="1073493"/>
                </a:cubicBezTo>
                <a:close/>
                <a:moveTo>
                  <a:pt x="5351303" y="1073493"/>
                </a:moveTo>
                <a:cubicBezTo>
                  <a:pt x="5353075" y="1074641"/>
                  <a:pt x="5356213" y="1075727"/>
                  <a:pt x="5356287" y="1076934"/>
                </a:cubicBezTo>
                <a:cubicBezTo>
                  <a:pt x="5356508" y="1079651"/>
                  <a:pt x="5355216" y="1082428"/>
                  <a:pt x="5353776" y="1088344"/>
                </a:cubicBezTo>
                <a:cubicBezTo>
                  <a:pt x="5350417" y="1083152"/>
                  <a:pt x="5348091" y="1080979"/>
                  <a:pt x="5347722" y="1078625"/>
                </a:cubicBezTo>
                <a:cubicBezTo>
                  <a:pt x="5347501" y="1076994"/>
                  <a:pt x="5350011" y="1075184"/>
                  <a:pt x="5351303" y="1073493"/>
                </a:cubicBezTo>
                <a:close/>
                <a:moveTo>
                  <a:pt x="3698480" y="1071924"/>
                </a:moveTo>
                <a:lnTo>
                  <a:pt x="3696487" y="1076043"/>
                </a:lnTo>
                <a:lnTo>
                  <a:pt x="3701138" y="1073554"/>
                </a:lnTo>
                <a:cubicBezTo>
                  <a:pt x="3700252" y="1073011"/>
                  <a:pt x="3699366" y="1072466"/>
                  <a:pt x="3698480" y="1071924"/>
                </a:cubicBezTo>
                <a:close/>
                <a:moveTo>
                  <a:pt x="5734150" y="1071924"/>
                </a:moveTo>
                <a:cubicBezTo>
                  <a:pt x="5733264" y="1072466"/>
                  <a:pt x="5732378" y="1073011"/>
                  <a:pt x="5731492" y="1073554"/>
                </a:cubicBezTo>
                <a:lnTo>
                  <a:pt x="5736143" y="1076043"/>
                </a:lnTo>
                <a:close/>
                <a:moveTo>
                  <a:pt x="1600989" y="1069871"/>
                </a:moveTo>
                <a:cubicBezTo>
                  <a:pt x="1604732" y="1084765"/>
                  <a:pt x="1600905" y="1096512"/>
                  <a:pt x="1589506" y="1105127"/>
                </a:cubicBezTo>
                <a:cubicBezTo>
                  <a:pt x="1577574" y="1095287"/>
                  <a:pt x="1577686" y="1085144"/>
                  <a:pt x="1586699" y="1075063"/>
                </a:cubicBezTo>
                <a:cubicBezTo>
                  <a:pt x="1589027" y="1072527"/>
                  <a:pt x="1595673" y="1071683"/>
                  <a:pt x="1600989" y="1069871"/>
                </a:cubicBezTo>
                <a:close/>
                <a:moveTo>
                  <a:pt x="7831641" y="1069871"/>
                </a:moveTo>
                <a:cubicBezTo>
                  <a:pt x="7836957" y="1071683"/>
                  <a:pt x="7843603" y="1072527"/>
                  <a:pt x="7845931" y="1075063"/>
                </a:cubicBezTo>
                <a:cubicBezTo>
                  <a:pt x="7854944" y="1085144"/>
                  <a:pt x="7855056" y="1095287"/>
                  <a:pt x="7843124" y="1105127"/>
                </a:cubicBezTo>
                <a:cubicBezTo>
                  <a:pt x="7831725" y="1096512"/>
                  <a:pt x="7827898" y="1084765"/>
                  <a:pt x="7831641" y="1069871"/>
                </a:cubicBezTo>
                <a:close/>
                <a:moveTo>
                  <a:pt x="1484830" y="1065630"/>
                </a:moveTo>
                <a:cubicBezTo>
                  <a:pt x="1487765" y="1065630"/>
                  <a:pt x="1490644" y="1066944"/>
                  <a:pt x="1493079" y="1069329"/>
                </a:cubicBezTo>
                <a:cubicBezTo>
                  <a:pt x="1497138" y="1073372"/>
                  <a:pt x="1493928" y="1076391"/>
                  <a:pt x="1486548" y="1076754"/>
                </a:cubicBezTo>
                <a:cubicBezTo>
                  <a:pt x="1486806" y="1076875"/>
                  <a:pt x="1487067" y="1077055"/>
                  <a:pt x="1487323" y="1077176"/>
                </a:cubicBezTo>
                <a:lnTo>
                  <a:pt x="1487205" y="1077176"/>
                </a:lnTo>
                <a:cubicBezTo>
                  <a:pt x="1486947" y="1077055"/>
                  <a:pt x="1486688" y="1076873"/>
                  <a:pt x="1486430" y="1076752"/>
                </a:cubicBezTo>
                <a:cubicBezTo>
                  <a:pt x="1483919" y="1075304"/>
                  <a:pt x="1481445" y="1073976"/>
                  <a:pt x="1478973" y="1072527"/>
                </a:cubicBezTo>
                <a:cubicBezTo>
                  <a:pt x="1479304" y="1074097"/>
                  <a:pt x="1478824" y="1075425"/>
                  <a:pt x="1477533" y="1076631"/>
                </a:cubicBezTo>
                <a:lnTo>
                  <a:pt x="1477517" y="1076643"/>
                </a:lnTo>
                <a:lnTo>
                  <a:pt x="1464909" y="1077599"/>
                </a:lnTo>
                <a:cubicBezTo>
                  <a:pt x="1455526" y="1077115"/>
                  <a:pt x="1447328" y="1075667"/>
                  <a:pt x="1455232" y="1067095"/>
                </a:cubicBezTo>
                <a:cubicBezTo>
                  <a:pt x="1462209" y="1068001"/>
                  <a:pt x="1469228" y="1068905"/>
                  <a:pt x="1476246" y="1069811"/>
                </a:cubicBezTo>
                <a:cubicBezTo>
                  <a:pt x="1478905" y="1066944"/>
                  <a:pt x="1481896" y="1065630"/>
                  <a:pt x="1484830" y="1065630"/>
                </a:cubicBezTo>
                <a:close/>
                <a:moveTo>
                  <a:pt x="7947800" y="1065630"/>
                </a:moveTo>
                <a:cubicBezTo>
                  <a:pt x="7950734" y="1065630"/>
                  <a:pt x="7953725" y="1066944"/>
                  <a:pt x="7956384" y="1069811"/>
                </a:cubicBezTo>
                <a:cubicBezTo>
                  <a:pt x="7963402" y="1068905"/>
                  <a:pt x="7970421" y="1068001"/>
                  <a:pt x="7977398" y="1067095"/>
                </a:cubicBezTo>
                <a:cubicBezTo>
                  <a:pt x="7985302" y="1075667"/>
                  <a:pt x="7977104" y="1077115"/>
                  <a:pt x="7967721" y="1077599"/>
                </a:cubicBezTo>
                <a:lnTo>
                  <a:pt x="7955113" y="1076643"/>
                </a:lnTo>
                <a:lnTo>
                  <a:pt x="7955097" y="1076631"/>
                </a:lnTo>
                <a:cubicBezTo>
                  <a:pt x="7953806" y="1075425"/>
                  <a:pt x="7953326" y="1074097"/>
                  <a:pt x="7953657" y="1072527"/>
                </a:cubicBezTo>
                <a:cubicBezTo>
                  <a:pt x="7951185" y="1073976"/>
                  <a:pt x="7948711" y="1075304"/>
                  <a:pt x="7946200" y="1076752"/>
                </a:cubicBezTo>
                <a:cubicBezTo>
                  <a:pt x="7945942" y="1076873"/>
                  <a:pt x="7945683" y="1077055"/>
                  <a:pt x="7945425" y="1077176"/>
                </a:cubicBezTo>
                <a:lnTo>
                  <a:pt x="7945307" y="1077176"/>
                </a:lnTo>
                <a:cubicBezTo>
                  <a:pt x="7945563" y="1077055"/>
                  <a:pt x="7945824" y="1076875"/>
                  <a:pt x="7946082" y="1076754"/>
                </a:cubicBezTo>
                <a:cubicBezTo>
                  <a:pt x="7938702" y="1076391"/>
                  <a:pt x="7935492" y="1073372"/>
                  <a:pt x="7939551" y="1069329"/>
                </a:cubicBezTo>
                <a:cubicBezTo>
                  <a:pt x="7941986" y="1066944"/>
                  <a:pt x="7944865" y="1065630"/>
                  <a:pt x="7947800" y="1065630"/>
                </a:cubicBezTo>
                <a:close/>
                <a:moveTo>
                  <a:pt x="4215046" y="1061238"/>
                </a:moveTo>
                <a:cubicBezTo>
                  <a:pt x="4212351" y="1062204"/>
                  <a:pt x="4209213" y="1062747"/>
                  <a:pt x="4207145" y="1064075"/>
                </a:cubicBezTo>
                <a:cubicBezTo>
                  <a:pt x="4200980" y="1067999"/>
                  <a:pt x="4199060" y="1072587"/>
                  <a:pt x="4205299" y="1077235"/>
                </a:cubicBezTo>
                <a:cubicBezTo>
                  <a:pt x="4206333" y="1078020"/>
                  <a:pt x="4210726" y="1077598"/>
                  <a:pt x="4212683" y="1076752"/>
                </a:cubicBezTo>
                <a:cubicBezTo>
                  <a:pt x="4220141" y="1073552"/>
                  <a:pt x="4220215" y="1068602"/>
                  <a:pt x="4218110" y="1063471"/>
                </a:cubicBezTo>
                <a:cubicBezTo>
                  <a:pt x="4217778" y="1062626"/>
                  <a:pt x="4216117" y="1062022"/>
                  <a:pt x="4215083" y="1061298"/>
                </a:cubicBezTo>
                <a:close/>
                <a:moveTo>
                  <a:pt x="5217584" y="1061238"/>
                </a:moveTo>
                <a:lnTo>
                  <a:pt x="5217547" y="1061298"/>
                </a:lnTo>
                <a:cubicBezTo>
                  <a:pt x="5216513" y="1062022"/>
                  <a:pt x="5214852" y="1062626"/>
                  <a:pt x="5214520" y="1063471"/>
                </a:cubicBezTo>
                <a:cubicBezTo>
                  <a:pt x="5212415" y="1068602"/>
                  <a:pt x="5212489" y="1073552"/>
                  <a:pt x="5219947" y="1076752"/>
                </a:cubicBezTo>
                <a:cubicBezTo>
                  <a:pt x="5221904" y="1077598"/>
                  <a:pt x="5226297" y="1078020"/>
                  <a:pt x="5227331" y="1077235"/>
                </a:cubicBezTo>
                <a:cubicBezTo>
                  <a:pt x="5233570" y="1072587"/>
                  <a:pt x="5231650" y="1067999"/>
                  <a:pt x="5225485" y="1064075"/>
                </a:cubicBezTo>
                <a:cubicBezTo>
                  <a:pt x="5223417" y="1062747"/>
                  <a:pt x="5220279" y="1062204"/>
                  <a:pt x="5217584" y="1061238"/>
                </a:cubicBezTo>
                <a:close/>
                <a:moveTo>
                  <a:pt x="4008671" y="1059790"/>
                </a:moveTo>
                <a:cubicBezTo>
                  <a:pt x="4014726" y="1080376"/>
                  <a:pt x="4010222" y="1087741"/>
                  <a:pt x="3987812" y="1095106"/>
                </a:cubicBezTo>
                <a:cubicBezTo>
                  <a:pt x="3984674" y="1096133"/>
                  <a:pt x="3976995" y="1095408"/>
                  <a:pt x="3976072" y="1094079"/>
                </a:cubicBezTo>
                <a:cubicBezTo>
                  <a:pt x="3974115" y="1091121"/>
                  <a:pt x="3972897" y="1086050"/>
                  <a:pt x="3975334" y="1083998"/>
                </a:cubicBezTo>
                <a:cubicBezTo>
                  <a:pt x="3985228" y="1075788"/>
                  <a:pt x="3996599" y="1068362"/>
                  <a:pt x="4008671" y="1059790"/>
                </a:cubicBezTo>
                <a:close/>
                <a:moveTo>
                  <a:pt x="5423959" y="1059790"/>
                </a:moveTo>
                <a:cubicBezTo>
                  <a:pt x="5436031" y="1068362"/>
                  <a:pt x="5447402" y="1075788"/>
                  <a:pt x="5457296" y="1083998"/>
                </a:cubicBezTo>
                <a:cubicBezTo>
                  <a:pt x="5459733" y="1086050"/>
                  <a:pt x="5458515" y="1091121"/>
                  <a:pt x="5456558" y="1094079"/>
                </a:cubicBezTo>
                <a:cubicBezTo>
                  <a:pt x="5455635" y="1095408"/>
                  <a:pt x="5447956" y="1096133"/>
                  <a:pt x="5444818" y="1095106"/>
                </a:cubicBezTo>
                <a:cubicBezTo>
                  <a:pt x="5422408" y="1087741"/>
                  <a:pt x="5417904" y="1080376"/>
                  <a:pt x="5423959" y="1059790"/>
                </a:cubicBezTo>
                <a:close/>
                <a:moveTo>
                  <a:pt x="2785560" y="1050975"/>
                </a:moveTo>
                <a:cubicBezTo>
                  <a:pt x="2783086" y="1051156"/>
                  <a:pt x="2779947" y="1050733"/>
                  <a:pt x="2778397" y="1051578"/>
                </a:cubicBezTo>
                <a:cubicBezTo>
                  <a:pt x="2776662" y="1052545"/>
                  <a:pt x="2776403" y="1054718"/>
                  <a:pt x="2775481" y="1056348"/>
                </a:cubicBezTo>
                <a:cubicBezTo>
                  <a:pt x="2777990" y="1056891"/>
                  <a:pt x="2780539" y="1057373"/>
                  <a:pt x="2784710" y="1058279"/>
                </a:cubicBezTo>
                <a:cubicBezTo>
                  <a:pt x="2785006" y="1055684"/>
                  <a:pt x="2785263" y="1053330"/>
                  <a:pt x="2785560" y="1050975"/>
                </a:cubicBezTo>
                <a:close/>
                <a:moveTo>
                  <a:pt x="6647070" y="1050975"/>
                </a:moveTo>
                <a:cubicBezTo>
                  <a:pt x="6647367" y="1053330"/>
                  <a:pt x="6647624" y="1055684"/>
                  <a:pt x="6647920" y="1058279"/>
                </a:cubicBezTo>
                <a:cubicBezTo>
                  <a:pt x="6652091" y="1057373"/>
                  <a:pt x="6654640" y="1056891"/>
                  <a:pt x="6657149" y="1056348"/>
                </a:cubicBezTo>
                <a:cubicBezTo>
                  <a:pt x="6656227" y="1054718"/>
                  <a:pt x="6655968" y="1052545"/>
                  <a:pt x="6654233" y="1051578"/>
                </a:cubicBezTo>
                <a:cubicBezTo>
                  <a:pt x="6652683" y="1050733"/>
                  <a:pt x="6649544" y="1051156"/>
                  <a:pt x="6647070" y="1050975"/>
                </a:cubicBezTo>
                <a:close/>
                <a:moveTo>
                  <a:pt x="3257562" y="1050131"/>
                </a:moveTo>
                <a:cubicBezTo>
                  <a:pt x="3257894" y="1050977"/>
                  <a:pt x="3258559" y="1051820"/>
                  <a:pt x="3258448" y="1052666"/>
                </a:cubicBezTo>
                <a:cubicBezTo>
                  <a:pt x="3258411" y="1052968"/>
                  <a:pt x="3256750" y="1053209"/>
                  <a:pt x="3255790" y="1053511"/>
                </a:cubicBezTo>
                <a:cubicBezTo>
                  <a:pt x="3255384" y="1052666"/>
                  <a:pt x="3254719" y="1051820"/>
                  <a:pt x="3254756" y="1050977"/>
                </a:cubicBezTo>
                <a:cubicBezTo>
                  <a:pt x="3254793" y="1050674"/>
                  <a:pt x="3256565" y="1050432"/>
                  <a:pt x="3257562" y="1050131"/>
                </a:cubicBezTo>
                <a:close/>
                <a:moveTo>
                  <a:pt x="6175068" y="1050131"/>
                </a:moveTo>
                <a:cubicBezTo>
                  <a:pt x="6176065" y="1050432"/>
                  <a:pt x="6177837" y="1050674"/>
                  <a:pt x="6177874" y="1050977"/>
                </a:cubicBezTo>
                <a:cubicBezTo>
                  <a:pt x="6177911" y="1051820"/>
                  <a:pt x="6177246" y="1052666"/>
                  <a:pt x="6176840" y="1053511"/>
                </a:cubicBezTo>
                <a:cubicBezTo>
                  <a:pt x="6175880" y="1053209"/>
                  <a:pt x="6174219" y="1052968"/>
                  <a:pt x="6174182" y="1052666"/>
                </a:cubicBezTo>
                <a:cubicBezTo>
                  <a:pt x="6174071" y="1051820"/>
                  <a:pt x="6174736" y="1050977"/>
                  <a:pt x="6175068" y="1050131"/>
                </a:cubicBezTo>
                <a:close/>
                <a:moveTo>
                  <a:pt x="4447379" y="1049979"/>
                </a:moveTo>
                <a:lnTo>
                  <a:pt x="4445381" y="1051217"/>
                </a:lnTo>
                <a:lnTo>
                  <a:pt x="4445416" y="1051238"/>
                </a:lnTo>
                <a:lnTo>
                  <a:pt x="4445207" y="1053299"/>
                </a:lnTo>
                <a:lnTo>
                  <a:pt x="4446858" y="1052123"/>
                </a:lnTo>
                <a:lnTo>
                  <a:pt x="4446895" y="1052123"/>
                </a:lnTo>
                <a:lnTo>
                  <a:pt x="4446863" y="1052103"/>
                </a:lnTo>
                <a:close/>
                <a:moveTo>
                  <a:pt x="4985251" y="1049979"/>
                </a:moveTo>
                <a:lnTo>
                  <a:pt x="4985767" y="1052103"/>
                </a:lnTo>
                <a:lnTo>
                  <a:pt x="4985735" y="1052123"/>
                </a:lnTo>
                <a:lnTo>
                  <a:pt x="4985772" y="1052123"/>
                </a:lnTo>
                <a:lnTo>
                  <a:pt x="4987423" y="1053299"/>
                </a:lnTo>
                <a:lnTo>
                  <a:pt x="4987214" y="1051238"/>
                </a:lnTo>
                <a:lnTo>
                  <a:pt x="4987249" y="1051217"/>
                </a:lnTo>
                <a:close/>
                <a:moveTo>
                  <a:pt x="3512190" y="1043912"/>
                </a:moveTo>
                <a:cubicBezTo>
                  <a:pt x="3513039" y="1045543"/>
                  <a:pt x="3515180" y="1048138"/>
                  <a:pt x="3514479" y="1048561"/>
                </a:cubicBezTo>
                <a:cubicBezTo>
                  <a:pt x="3512079" y="1050010"/>
                  <a:pt x="3508830" y="1050856"/>
                  <a:pt x="3505803" y="1051881"/>
                </a:cubicBezTo>
                <a:cubicBezTo>
                  <a:pt x="3505840" y="1052123"/>
                  <a:pt x="3505840" y="1052425"/>
                  <a:pt x="3505840" y="1052666"/>
                </a:cubicBezTo>
                <a:cubicBezTo>
                  <a:pt x="3505471" y="1052847"/>
                  <a:pt x="3505138" y="1053089"/>
                  <a:pt x="3504769" y="1053330"/>
                </a:cubicBezTo>
                <a:cubicBezTo>
                  <a:pt x="3504695" y="1053693"/>
                  <a:pt x="3504584" y="1054054"/>
                  <a:pt x="3504326" y="1054357"/>
                </a:cubicBezTo>
                <a:cubicBezTo>
                  <a:pt x="3503994" y="1054718"/>
                  <a:pt x="3502849" y="1054778"/>
                  <a:pt x="3502074" y="1054960"/>
                </a:cubicBezTo>
                <a:cubicBezTo>
                  <a:pt x="3502960" y="1054417"/>
                  <a:pt x="3503883" y="1053814"/>
                  <a:pt x="3504769" y="1053330"/>
                </a:cubicBezTo>
                <a:cubicBezTo>
                  <a:pt x="3504880" y="1052908"/>
                  <a:pt x="3504917" y="1052484"/>
                  <a:pt x="3505027" y="1052123"/>
                </a:cubicBezTo>
                <a:cubicBezTo>
                  <a:pt x="3505286" y="1052002"/>
                  <a:pt x="3505544" y="1051941"/>
                  <a:pt x="3505803" y="1051881"/>
                </a:cubicBezTo>
                <a:cubicBezTo>
                  <a:pt x="3505729" y="1050192"/>
                  <a:pt x="3505323" y="1048501"/>
                  <a:pt x="3506246" y="1047173"/>
                </a:cubicBezTo>
                <a:cubicBezTo>
                  <a:pt x="3507206" y="1045785"/>
                  <a:pt x="3510122" y="1044939"/>
                  <a:pt x="3512190" y="1043912"/>
                </a:cubicBezTo>
                <a:close/>
                <a:moveTo>
                  <a:pt x="5920440" y="1043912"/>
                </a:moveTo>
                <a:cubicBezTo>
                  <a:pt x="5922508" y="1044939"/>
                  <a:pt x="5925424" y="1045785"/>
                  <a:pt x="5926384" y="1047173"/>
                </a:cubicBezTo>
                <a:cubicBezTo>
                  <a:pt x="5927307" y="1048501"/>
                  <a:pt x="5926901" y="1050192"/>
                  <a:pt x="5926827" y="1051881"/>
                </a:cubicBezTo>
                <a:cubicBezTo>
                  <a:pt x="5927086" y="1051941"/>
                  <a:pt x="5927344" y="1052002"/>
                  <a:pt x="5927603" y="1052123"/>
                </a:cubicBezTo>
                <a:cubicBezTo>
                  <a:pt x="5927713" y="1052484"/>
                  <a:pt x="5927750" y="1052908"/>
                  <a:pt x="5927861" y="1053330"/>
                </a:cubicBezTo>
                <a:cubicBezTo>
                  <a:pt x="5928747" y="1053814"/>
                  <a:pt x="5929670" y="1054417"/>
                  <a:pt x="5930556" y="1054960"/>
                </a:cubicBezTo>
                <a:cubicBezTo>
                  <a:pt x="5929781" y="1054778"/>
                  <a:pt x="5928636" y="1054718"/>
                  <a:pt x="5928304" y="1054357"/>
                </a:cubicBezTo>
                <a:cubicBezTo>
                  <a:pt x="5928046" y="1054054"/>
                  <a:pt x="5927935" y="1053693"/>
                  <a:pt x="5927861" y="1053330"/>
                </a:cubicBezTo>
                <a:cubicBezTo>
                  <a:pt x="5927492" y="1053089"/>
                  <a:pt x="5927159" y="1052847"/>
                  <a:pt x="5926790" y="1052666"/>
                </a:cubicBezTo>
                <a:cubicBezTo>
                  <a:pt x="5926790" y="1052425"/>
                  <a:pt x="5926790" y="1052123"/>
                  <a:pt x="5926827" y="1051881"/>
                </a:cubicBezTo>
                <a:cubicBezTo>
                  <a:pt x="5923800" y="1050856"/>
                  <a:pt x="5920551" y="1050010"/>
                  <a:pt x="5918151" y="1048561"/>
                </a:cubicBezTo>
                <a:cubicBezTo>
                  <a:pt x="5917450" y="1048138"/>
                  <a:pt x="5919591" y="1045543"/>
                  <a:pt x="5920440" y="1043912"/>
                </a:cubicBezTo>
                <a:close/>
                <a:moveTo>
                  <a:pt x="3729086" y="1042644"/>
                </a:moveTo>
                <a:cubicBezTo>
                  <a:pt x="3728274" y="1044334"/>
                  <a:pt x="3727388" y="1046023"/>
                  <a:pt x="3726797" y="1047775"/>
                </a:cubicBezTo>
                <a:cubicBezTo>
                  <a:pt x="3726761" y="1047896"/>
                  <a:pt x="3728902" y="1048378"/>
                  <a:pt x="3730009" y="1048681"/>
                </a:cubicBezTo>
                <a:lnTo>
                  <a:pt x="3730046" y="1048620"/>
                </a:lnTo>
                <a:cubicBezTo>
                  <a:pt x="3732040" y="1047232"/>
                  <a:pt x="3733996" y="1045783"/>
                  <a:pt x="3735953" y="1044395"/>
                </a:cubicBezTo>
                <a:cubicBezTo>
                  <a:pt x="3733664" y="1043790"/>
                  <a:pt x="3731375" y="1043186"/>
                  <a:pt x="3729086" y="1042644"/>
                </a:cubicBezTo>
                <a:close/>
                <a:moveTo>
                  <a:pt x="5703544" y="1042644"/>
                </a:moveTo>
                <a:cubicBezTo>
                  <a:pt x="5701255" y="1043186"/>
                  <a:pt x="5698966" y="1043790"/>
                  <a:pt x="5696677" y="1044395"/>
                </a:cubicBezTo>
                <a:cubicBezTo>
                  <a:pt x="5698634" y="1045783"/>
                  <a:pt x="5700590" y="1047232"/>
                  <a:pt x="5702584" y="1048620"/>
                </a:cubicBezTo>
                <a:lnTo>
                  <a:pt x="5702621" y="1048681"/>
                </a:lnTo>
                <a:cubicBezTo>
                  <a:pt x="5703728" y="1048378"/>
                  <a:pt x="5705869" y="1047896"/>
                  <a:pt x="5705833" y="1047775"/>
                </a:cubicBezTo>
                <a:cubicBezTo>
                  <a:pt x="5705242" y="1046023"/>
                  <a:pt x="5704356" y="1044334"/>
                  <a:pt x="5703544" y="1042644"/>
                </a:cubicBezTo>
                <a:close/>
                <a:moveTo>
                  <a:pt x="4394035" y="1039975"/>
                </a:moveTo>
                <a:lnTo>
                  <a:pt x="4392554" y="1041105"/>
                </a:lnTo>
                <a:lnTo>
                  <a:pt x="4392513" y="1041075"/>
                </a:lnTo>
                <a:lnTo>
                  <a:pt x="4392513" y="1041136"/>
                </a:lnTo>
                <a:lnTo>
                  <a:pt x="4392513" y="1042282"/>
                </a:lnTo>
                <a:cubicBezTo>
                  <a:pt x="4392883" y="1042161"/>
                  <a:pt x="4393289" y="1042042"/>
                  <a:pt x="4393695" y="1041921"/>
                </a:cubicBezTo>
                <a:close/>
                <a:moveTo>
                  <a:pt x="5038595" y="1039975"/>
                </a:moveTo>
                <a:lnTo>
                  <a:pt x="5038935" y="1041921"/>
                </a:lnTo>
                <a:cubicBezTo>
                  <a:pt x="5039341" y="1042042"/>
                  <a:pt x="5039747" y="1042161"/>
                  <a:pt x="5040117" y="1042282"/>
                </a:cubicBezTo>
                <a:lnTo>
                  <a:pt x="5040117" y="1041136"/>
                </a:lnTo>
                <a:lnTo>
                  <a:pt x="5040117" y="1041075"/>
                </a:lnTo>
                <a:lnTo>
                  <a:pt x="5040076" y="1041105"/>
                </a:lnTo>
                <a:close/>
                <a:moveTo>
                  <a:pt x="4464578" y="1039324"/>
                </a:moveTo>
                <a:cubicBezTo>
                  <a:pt x="4454795" y="1038660"/>
                  <a:pt x="4450817" y="1040426"/>
                  <a:pt x="4449059" y="1043074"/>
                </a:cubicBezTo>
                <a:lnTo>
                  <a:pt x="4447379" y="1049979"/>
                </a:lnTo>
                <a:close/>
                <a:moveTo>
                  <a:pt x="4968052" y="1039324"/>
                </a:moveTo>
                <a:lnTo>
                  <a:pt x="4985251" y="1049979"/>
                </a:lnTo>
                <a:lnTo>
                  <a:pt x="4983571" y="1043074"/>
                </a:lnTo>
                <a:cubicBezTo>
                  <a:pt x="4981813" y="1040426"/>
                  <a:pt x="4977835" y="1038660"/>
                  <a:pt x="4968052" y="1039324"/>
                </a:cubicBezTo>
                <a:close/>
                <a:moveTo>
                  <a:pt x="4507663" y="1039084"/>
                </a:moveTo>
                <a:cubicBezTo>
                  <a:pt x="4507921" y="1039445"/>
                  <a:pt x="4508143" y="1039748"/>
                  <a:pt x="4508364" y="1040109"/>
                </a:cubicBezTo>
                <a:cubicBezTo>
                  <a:pt x="4508549" y="1039988"/>
                  <a:pt x="4508697" y="1039927"/>
                  <a:pt x="4508844" y="1039867"/>
                </a:cubicBezTo>
                <a:close/>
                <a:moveTo>
                  <a:pt x="4924967" y="1039084"/>
                </a:moveTo>
                <a:lnTo>
                  <a:pt x="4923786" y="1039867"/>
                </a:lnTo>
                <a:cubicBezTo>
                  <a:pt x="4923933" y="1039927"/>
                  <a:pt x="4924081" y="1039988"/>
                  <a:pt x="4924266" y="1040109"/>
                </a:cubicBezTo>
                <a:cubicBezTo>
                  <a:pt x="4924487" y="1039748"/>
                  <a:pt x="4924709" y="1039445"/>
                  <a:pt x="4924967" y="1039084"/>
                </a:cubicBezTo>
                <a:close/>
                <a:moveTo>
                  <a:pt x="4507699" y="1039082"/>
                </a:moveTo>
                <a:lnTo>
                  <a:pt x="4508880" y="1039867"/>
                </a:lnTo>
                <a:lnTo>
                  <a:pt x="4511723" y="1039445"/>
                </a:lnTo>
                <a:close/>
                <a:moveTo>
                  <a:pt x="4924931" y="1039082"/>
                </a:moveTo>
                <a:lnTo>
                  <a:pt x="4920907" y="1039445"/>
                </a:lnTo>
                <a:lnTo>
                  <a:pt x="4923750" y="1039867"/>
                </a:lnTo>
                <a:close/>
                <a:moveTo>
                  <a:pt x="1986403" y="1039023"/>
                </a:moveTo>
                <a:cubicBezTo>
                  <a:pt x="1990573" y="1038358"/>
                  <a:pt x="1997143" y="1043973"/>
                  <a:pt x="2002128" y="1047113"/>
                </a:cubicBezTo>
                <a:cubicBezTo>
                  <a:pt x="2003864" y="1048259"/>
                  <a:pt x="2004050" y="1050553"/>
                  <a:pt x="2005229" y="1052908"/>
                </a:cubicBezTo>
                <a:cubicBezTo>
                  <a:pt x="2003312" y="1054960"/>
                  <a:pt x="2001466" y="1057617"/>
                  <a:pt x="1998657" y="1059669"/>
                </a:cubicBezTo>
                <a:cubicBezTo>
                  <a:pt x="1995888" y="1061782"/>
                  <a:pt x="1992157" y="1063352"/>
                  <a:pt x="1984300" y="1067577"/>
                </a:cubicBezTo>
                <a:cubicBezTo>
                  <a:pt x="1981088" y="1060634"/>
                  <a:pt x="1978909" y="1057133"/>
                  <a:pt x="1977949" y="1053572"/>
                </a:cubicBezTo>
                <a:cubicBezTo>
                  <a:pt x="1976361" y="1047595"/>
                  <a:pt x="1976214" y="1040593"/>
                  <a:pt x="1986403" y="1039023"/>
                </a:cubicBezTo>
                <a:close/>
                <a:moveTo>
                  <a:pt x="7446227" y="1039023"/>
                </a:moveTo>
                <a:cubicBezTo>
                  <a:pt x="7456416" y="1040593"/>
                  <a:pt x="7456269" y="1047595"/>
                  <a:pt x="7454681" y="1053572"/>
                </a:cubicBezTo>
                <a:cubicBezTo>
                  <a:pt x="7453721" y="1057133"/>
                  <a:pt x="7451542" y="1060634"/>
                  <a:pt x="7448330" y="1067577"/>
                </a:cubicBezTo>
                <a:cubicBezTo>
                  <a:pt x="7440473" y="1063352"/>
                  <a:pt x="7436742" y="1061782"/>
                  <a:pt x="7433973" y="1059669"/>
                </a:cubicBezTo>
                <a:cubicBezTo>
                  <a:pt x="7431164" y="1057617"/>
                  <a:pt x="7429318" y="1054960"/>
                  <a:pt x="7427401" y="1052908"/>
                </a:cubicBezTo>
                <a:cubicBezTo>
                  <a:pt x="7428580" y="1050553"/>
                  <a:pt x="7428766" y="1048259"/>
                  <a:pt x="7430502" y="1047113"/>
                </a:cubicBezTo>
                <a:cubicBezTo>
                  <a:pt x="7435487" y="1043973"/>
                  <a:pt x="7442057" y="1038358"/>
                  <a:pt x="7446227" y="1039023"/>
                </a:cubicBezTo>
                <a:close/>
                <a:moveTo>
                  <a:pt x="4021556" y="1037574"/>
                </a:moveTo>
                <a:cubicBezTo>
                  <a:pt x="4023217" y="1037936"/>
                  <a:pt x="4024989" y="1040833"/>
                  <a:pt x="4024399" y="1042222"/>
                </a:cubicBezTo>
                <a:cubicBezTo>
                  <a:pt x="4022442" y="1046689"/>
                  <a:pt x="4020116" y="1051580"/>
                  <a:pt x="4008265" y="1049225"/>
                </a:cubicBezTo>
                <a:cubicBezTo>
                  <a:pt x="4010296" y="1045724"/>
                  <a:pt x="4011699" y="1042222"/>
                  <a:pt x="4014320" y="1039264"/>
                </a:cubicBezTo>
                <a:cubicBezTo>
                  <a:pt x="4015391" y="1038057"/>
                  <a:pt x="4019636" y="1037090"/>
                  <a:pt x="4021556" y="1037574"/>
                </a:cubicBezTo>
                <a:close/>
                <a:moveTo>
                  <a:pt x="5411074" y="1037574"/>
                </a:moveTo>
                <a:cubicBezTo>
                  <a:pt x="5412994" y="1037090"/>
                  <a:pt x="5417239" y="1038057"/>
                  <a:pt x="5418310" y="1039264"/>
                </a:cubicBezTo>
                <a:cubicBezTo>
                  <a:pt x="5420931" y="1042222"/>
                  <a:pt x="5422334" y="1045724"/>
                  <a:pt x="5424365" y="1049225"/>
                </a:cubicBezTo>
                <a:cubicBezTo>
                  <a:pt x="5412514" y="1051580"/>
                  <a:pt x="5410188" y="1046689"/>
                  <a:pt x="5408231" y="1042222"/>
                </a:cubicBezTo>
                <a:cubicBezTo>
                  <a:pt x="5407641" y="1040833"/>
                  <a:pt x="5409413" y="1037936"/>
                  <a:pt x="5411074" y="1037574"/>
                </a:cubicBezTo>
                <a:close/>
                <a:moveTo>
                  <a:pt x="2789028" y="1035328"/>
                </a:moveTo>
                <a:lnTo>
                  <a:pt x="2788993" y="1035339"/>
                </a:lnTo>
                <a:lnTo>
                  <a:pt x="2789031" y="1035339"/>
                </a:lnTo>
                <a:close/>
                <a:moveTo>
                  <a:pt x="6643602" y="1035328"/>
                </a:moveTo>
                <a:lnTo>
                  <a:pt x="6643599" y="1035339"/>
                </a:lnTo>
                <a:lnTo>
                  <a:pt x="6643637" y="1035339"/>
                </a:lnTo>
                <a:close/>
                <a:moveTo>
                  <a:pt x="1266977" y="1034520"/>
                </a:moveTo>
                <a:lnTo>
                  <a:pt x="1263779" y="1038539"/>
                </a:lnTo>
                <a:cubicBezTo>
                  <a:pt x="1263557" y="1039626"/>
                  <a:pt x="1266141" y="1040954"/>
                  <a:pt x="1267470" y="1042161"/>
                </a:cubicBezTo>
                <a:cubicBezTo>
                  <a:pt x="1267951" y="1041257"/>
                  <a:pt x="1268948" y="1040351"/>
                  <a:pt x="1268800" y="1039505"/>
                </a:cubicBezTo>
                <a:close/>
                <a:moveTo>
                  <a:pt x="8165653" y="1034520"/>
                </a:moveTo>
                <a:lnTo>
                  <a:pt x="8163830" y="1039505"/>
                </a:lnTo>
                <a:cubicBezTo>
                  <a:pt x="8163682" y="1040351"/>
                  <a:pt x="8164679" y="1041257"/>
                  <a:pt x="8165160" y="1042161"/>
                </a:cubicBezTo>
                <a:cubicBezTo>
                  <a:pt x="8166489" y="1040954"/>
                  <a:pt x="8169073" y="1039626"/>
                  <a:pt x="8168851" y="1038539"/>
                </a:cubicBezTo>
                <a:close/>
                <a:moveTo>
                  <a:pt x="4398863" y="1034314"/>
                </a:moveTo>
                <a:cubicBezTo>
                  <a:pt x="4397423" y="1035038"/>
                  <a:pt x="4395135" y="1035521"/>
                  <a:pt x="4394655" y="1036426"/>
                </a:cubicBezTo>
                <a:lnTo>
                  <a:pt x="4394035" y="1039975"/>
                </a:lnTo>
                <a:lnTo>
                  <a:pt x="4397977" y="1036969"/>
                </a:lnTo>
                <a:cubicBezTo>
                  <a:pt x="4398716" y="1036305"/>
                  <a:pt x="4398568" y="1035220"/>
                  <a:pt x="4398863" y="1034314"/>
                </a:cubicBezTo>
                <a:close/>
                <a:moveTo>
                  <a:pt x="5033767" y="1034314"/>
                </a:moveTo>
                <a:cubicBezTo>
                  <a:pt x="5034062" y="1035220"/>
                  <a:pt x="5033914" y="1036305"/>
                  <a:pt x="5034653" y="1036969"/>
                </a:cubicBezTo>
                <a:lnTo>
                  <a:pt x="5038595" y="1039975"/>
                </a:lnTo>
                <a:lnTo>
                  <a:pt x="5037975" y="1036426"/>
                </a:lnTo>
                <a:cubicBezTo>
                  <a:pt x="5037495" y="1035521"/>
                  <a:pt x="5035207" y="1035038"/>
                  <a:pt x="5033767" y="1034314"/>
                </a:cubicBezTo>
                <a:close/>
                <a:moveTo>
                  <a:pt x="1266765" y="1033925"/>
                </a:moveTo>
                <a:lnTo>
                  <a:pt x="1266703" y="1033951"/>
                </a:lnTo>
                <a:lnTo>
                  <a:pt x="1266740" y="1033951"/>
                </a:lnTo>
                <a:close/>
                <a:moveTo>
                  <a:pt x="8165865" y="1033925"/>
                </a:moveTo>
                <a:lnTo>
                  <a:pt x="8165890" y="1033951"/>
                </a:lnTo>
                <a:lnTo>
                  <a:pt x="8165927" y="1033951"/>
                </a:lnTo>
                <a:close/>
                <a:moveTo>
                  <a:pt x="1449702" y="1033769"/>
                </a:moveTo>
                <a:cubicBezTo>
                  <a:pt x="1449814" y="1036124"/>
                  <a:pt x="1449924" y="1038479"/>
                  <a:pt x="1450034" y="1040832"/>
                </a:cubicBezTo>
                <a:lnTo>
                  <a:pt x="1450625" y="1040531"/>
                </a:lnTo>
                <a:lnTo>
                  <a:pt x="1450625" y="1040410"/>
                </a:lnTo>
                <a:lnTo>
                  <a:pt x="1450699" y="1034119"/>
                </a:lnTo>
                <a:lnTo>
                  <a:pt x="1450737" y="1034131"/>
                </a:lnTo>
                <a:lnTo>
                  <a:pt x="1450923" y="1033864"/>
                </a:lnTo>
                <a:lnTo>
                  <a:pt x="1449919" y="1033835"/>
                </a:lnTo>
                <a:close/>
                <a:moveTo>
                  <a:pt x="7982928" y="1033769"/>
                </a:moveTo>
                <a:lnTo>
                  <a:pt x="7982711" y="1033835"/>
                </a:lnTo>
                <a:lnTo>
                  <a:pt x="7981707" y="1033864"/>
                </a:lnTo>
                <a:lnTo>
                  <a:pt x="7981893" y="1034131"/>
                </a:lnTo>
                <a:lnTo>
                  <a:pt x="7981931" y="1034119"/>
                </a:lnTo>
                <a:lnTo>
                  <a:pt x="7982005" y="1040410"/>
                </a:lnTo>
                <a:lnTo>
                  <a:pt x="7982005" y="1040531"/>
                </a:lnTo>
                <a:lnTo>
                  <a:pt x="7982596" y="1040832"/>
                </a:lnTo>
                <a:cubicBezTo>
                  <a:pt x="7982706" y="1038479"/>
                  <a:pt x="7982816" y="1036124"/>
                  <a:pt x="7982928" y="1033769"/>
                </a:cubicBezTo>
                <a:close/>
                <a:moveTo>
                  <a:pt x="1267767" y="1033529"/>
                </a:moveTo>
                <a:lnTo>
                  <a:pt x="1266770" y="1033951"/>
                </a:lnTo>
                <a:lnTo>
                  <a:pt x="1266977" y="1034520"/>
                </a:lnTo>
                <a:close/>
                <a:moveTo>
                  <a:pt x="8164863" y="1033529"/>
                </a:moveTo>
                <a:lnTo>
                  <a:pt x="8165653" y="1034520"/>
                </a:lnTo>
                <a:lnTo>
                  <a:pt x="8165860" y="1033951"/>
                </a:lnTo>
                <a:close/>
                <a:moveTo>
                  <a:pt x="1268549" y="1032080"/>
                </a:moveTo>
                <a:lnTo>
                  <a:pt x="1266765" y="1033925"/>
                </a:lnTo>
                <a:lnTo>
                  <a:pt x="1267700" y="1033529"/>
                </a:lnTo>
                <a:cubicBezTo>
                  <a:pt x="1267995" y="1033046"/>
                  <a:pt x="1268254" y="1032562"/>
                  <a:pt x="1268549" y="1032080"/>
                </a:cubicBezTo>
                <a:close/>
                <a:moveTo>
                  <a:pt x="8164081" y="1032080"/>
                </a:moveTo>
                <a:cubicBezTo>
                  <a:pt x="8164376" y="1032562"/>
                  <a:pt x="8164635" y="1033046"/>
                  <a:pt x="8164930" y="1033529"/>
                </a:cubicBezTo>
                <a:lnTo>
                  <a:pt x="8165865" y="1033925"/>
                </a:lnTo>
                <a:close/>
                <a:moveTo>
                  <a:pt x="3746290" y="1027914"/>
                </a:moveTo>
                <a:lnTo>
                  <a:pt x="3744222" y="1028277"/>
                </a:lnTo>
                <a:lnTo>
                  <a:pt x="3745736" y="1029966"/>
                </a:lnTo>
                <a:close/>
                <a:moveTo>
                  <a:pt x="5686340" y="1027914"/>
                </a:moveTo>
                <a:lnTo>
                  <a:pt x="5686894" y="1029966"/>
                </a:lnTo>
                <a:lnTo>
                  <a:pt x="5688408" y="1028277"/>
                </a:lnTo>
                <a:close/>
                <a:moveTo>
                  <a:pt x="1455204" y="1027793"/>
                </a:moveTo>
                <a:lnTo>
                  <a:pt x="1450923" y="1033864"/>
                </a:lnTo>
                <a:lnTo>
                  <a:pt x="1458959" y="1034098"/>
                </a:lnTo>
                <a:close/>
                <a:moveTo>
                  <a:pt x="7977426" y="1027793"/>
                </a:moveTo>
                <a:lnTo>
                  <a:pt x="7973671" y="1034098"/>
                </a:lnTo>
                <a:lnTo>
                  <a:pt x="7981707" y="1033864"/>
                </a:lnTo>
                <a:close/>
                <a:moveTo>
                  <a:pt x="4680737" y="1026224"/>
                </a:moveTo>
                <a:cubicBezTo>
                  <a:pt x="4670031" y="1031114"/>
                  <a:pt x="4660506" y="1034796"/>
                  <a:pt x="4658217" y="1043430"/>
                </a:cubicBezTo>
                <a:lnTo>
                  <a:pt x="4658254" y="1043430"/>
                </a:lnTo>
                <a:cubicBezTo>
                  <a:pt x="4670474" y="1047776"/>
                  <a:pt x="4677304" y="1041257"/>
                  <a:pt x="4687345" y="1036971"/>
                </a:cubicBezTo>
                <a:cubicBezTo>
                  <a:pt x="4685499" y="1033952"/>
                  <a:pt x="4683506" y="1030692"/>
                  <a:pt x="4680737" y="1026224"/>
                </a:cubicBezTo>
                <a:close/>
                <a:moveTo>
                  <a:pt x="4751893" y="1026224"/>
                </a:moveTo>
                <a:cubicBezTo>
                  <a:pt x="4749124" y="1030692"/>
                  <a:pt x="4747131" y="1033952"/>
                  <a:pt x="4745285" y="1036971"/>
                </a:cubicBezTo>
                <a:cubicBezTo>
                  <a:pt x="4755326" y="1041257"/>
                  <a:pt x="4762156" y="1047776"/>
                  <a:pt x="4774376" y="1043430"/>
                </a:cubicBezTo>
                <a:lnTo>
                  <a:pt x="4774413" y="1043430"/>
                </a:lnTo>
                <a:cubicBezTo>
                  <a:pt x="4772124" y="1034796"/>
                  <a:pt x="4762599" y="1031114"/>
                  <a:pt x="4751893" y="1026224"/>
                </a:cubicBezTo>
                <a:close/>
                <a:moveTo>
                  <a:pt x="2795529" y="1024292"/>
                </a:moveTo>
                <a:cubicBezTo>
                  <a:pt x="2792501" y="1025498"/>
                  <a:pt x="2787886" y="1026223"/>
                  <a:pt x="2786926" y="1027974"/>
                </a:cubicBezTo>
                <a:lnTo>
                  <a:pt x="2789028" y="1035328"/>
                </a:lnTo>
                <a:lnTo>
                  <a:pt x="2796783" y="1032562"/>
                </a:lnTo>
                <a:cubicBezTo>
                  <a:pt x="2797116" y="1029846"/>
                  <a:pt x="2796045" y="1027068"/>
                  <a:pt x="2795529" y="1024292"/>
                </a:cubicBezTo>
                <a:close/>
                <a:moveTo>
                  <a:pt x="6637101" y="1024292"/>
                </a:moveTo>
                <a:cubicBezTo>
                  <a:pt x="6636585" y="1027068"/>
                  <a:pt x="6635514" y="1029846"/>
                  <a:pt x="6635847" y="1032562"/>
                </a:cubicBezTo>
                <a:lnTo>
                  <a:pt x="6643602" y="1035328"/>
                </a:lnTo>
                <a:lnTo>
                  <a:pt x="6645704" y="1027974"/>
                </a:lnTo>
                <a:cubicBezTo>
                  <a:pt x="6644744" y="1026223"/>
                  <a:pt x="6640129" y="1025498"/>
                  <a:pt x="6637101" y="1024292"/>
                </a:cubicBezTo>
                <a:close/>
                <a:moveTo>
                  <a:pt x="4328789" y="1022743"/>
                </a:moveTo>
                <a:lnTo>
                  <a:pt x="4320679" y="1026684"/>
                </a:lnTo>
                <a:cubicBezTo>
                  <a:pt x="4319488" y="1028834"/>
                  <a:pt x="4319747" y="1031506"/>
                  <a:pt x="4320227" y="1034253"/>
                </a:cubicBezTo>
                <a:cubicBezTo>
                  <a:pt x="4324970" y="1033197"/>
                  <a:pt x="4327130" y="1031325"/>
                  <a:pt x="4328108" y="1029084"/>
                </a:cubicBezTo>
                <a:close/>
                <a:moveTo>
                  <a:pt x="5103841" y="1022743"/>
                </a:moveTo>
                <a:lnTo>
                  <a:pt x="5104522" y="1029084"/>
                </a:lnTo>
                <a:cubicBezTo>
                  <a:pt x="5105500" y="1031325"/>
                  <a:pt x="5107660" y="1033197"/>
                  <a:pt x="5112403" y="1034253"/>
                </a:cubicBezTo>
                <a:cubicBezTo>
                  <a:pt x="5112883" y="1031506"/>
                  <a:pt x="5113142" y="1028834"/>
                  <a:pt x="5111951" y="1026684"/>
                </a:cubicBezTo>
                <a:close/>
                <a:moveTo>
                  <a:pt x="4121531" y="1021757"/>
                </a:moveTo>
                <a:lnTo>
                  <a:pt x="4120460" y="1021757"/>
                </a:lnTo>
                <a:cubicBezTo>
                  <a:pt x="4120718" y="1021939"/>
                  <a:pt x="4120977" y="1022120"/>
                  <a:pt x="4121235" y="1022300"/>
                </a:cubicBezTo>
                <a:close/>
                <a:moveTo>
                  <a:pt x="5312170" y="1021757"/>
                </a:moveTo>
                <a:lnTo>
                  <a:pt x="5311099" y="1021757"/>
                </a:lnTo>
                <a:lnTo>
                  <a:pt x="5311395" y="1022300"/>
                </a:lnTo>
                <a:cubicBezTo>
                  <a:pt x="5311653" y="1022120"/>
                  <a:pt x="5311912" y="1021939"/>
                  <a:pt x="5312170" y="1021757"/>
                </a:cubicBezTo>
                <a:close/>
                <a:moveTo>
                  <a:pt x="4330414" y="1020750"/>
                </a:moveTo>
                <a:lnTo>
                  <a:pt x="4329033" y="1021773"/>
                </a:lnTo>
                <a:lnTo>
                  <a:pt x="4328902" y="1021696"/>
                </a:lnTo>
                <a:lnTo>
                  <a:pt x="4328789" y="1022743"/>
                </a:lnTo>
                <a:lnTo>
                  <a:pt x="4329754" y="1022274"/>
                </a:lnTo>
                <a:lnTo>
                  <a:pt x="4329899" y="1022359"/>
                </a:lnTo>
                <a:lnTo>
                  <a:pt x="4329825" y="1022239"/>
                </a:lnTo>
                <a:close/>
                <a:moveTo>
                  <a:pt x="5102216" y="1020750"/>
                </a:moveTo>
                <a:lnTo>
                  <a:pt x="5102805" y="1022239"/>
                </a:lnTo>
                <a:lnTo>
                  <a:pt x="5102731" y="1022359"/>
                </a:lnTo>
                <a:lnTo>
                  <a:pt x="5102876" y="1022274"/>
                </a:lnTo>
                <a:lnTo>
                  <a:pt x="5103841" y="1022743"/>
                </a:lnTo>
                <a:lnTo>
                  <a:pt x="5103728" y="1021696"/>
                </a:lnTo>
                <a:lnTo>
                  <a:pt x="5103597" y="1021773"/>
                </a:lnTo>
                <a:close/>
                <a:moveTo>
                  <a:pt x="3220348" y="1013064"/>
                </a:moveTo>
                <a:cubicBezTo>
                  <a:pt x="3218244" y="1030873"/>
                  <a:pt x="3208128" y="1044697"/>
                  <a:pt x="3193472" y="1055745"/>
                </a:cubicBezTo>
                <a:cubicBezTo>
                  <a:pt x="3175640" y="1069208"/>
                  <a:pt x="3164010" y="1085568"/>
                  <a:pt x="3145662" y="1098607"/>
                </a:cubicBezTo>
                <a:cubicBezTo>
                  <a:pt x="3131190" y="1096193"/>
                  <a:pt x="3131706" y="1088405"/>
                  <a:pt x="3134771" y="1081643"/>
                </a:cubicBezTo>
                <a:cubicBezTo>
                  <a:pt x="3137281" y="1076090"/>
                  <a:pt x="3142487" y="1069871"/>
                  <a:pt x="3149280" y="1066611"/>
                </a:cubicBezTo>
                <a:cubicBezTo>
                  <a:pt x="3167407" y="1057918"/>
                  <a:pt x="3175972" y="1044939"/>
                  <a:pt x="3187306" y="1033166"/>
                </a:cubicBezTo>
                <a:cubicBezTo>
                  <a:pt x="3192216" y="1028035"/>
                  <a:pt x="3196757" y="1022602"/>
                  <a:pt x="3202886" y="1018256"/>
                </a:cubicBezTo>
                <a:cubicBezTo>
                  <a:pt x="3206393" y="1015780"/>
                  <a:pt x="3212780" y="1015177"/>
                  <a:pt x="3220348" y="1013064"/>
                </a:cubicBezTo>
                <a:close/>
                <a:moveTo>
                  <a:pt x="6212282" y="1013064"/>
                </a:moveTo>
                <a:cubicBezTo>
                  <a:pt x="6219850" y="1015177"/>
                  <a:pt x="6226237" y="1015780"/>
                  <a:pt x="6229744" y="1018256"/>
                </a:cubicBezTo>
                <a:cubicBezTo>
                  <a:pt x="6235873" y="1022602"/>
                  <a:pt x="6240414" y="1028035"/>
                  <a:pt x="6245324" y="1033166"/>
                </a:cubicBezTo>
                <a:cubicBezTo>
                  <a:pt x="6256658" y="1044939"/>
                  <a:pt x="6265223" y="1057918"/>
                  <a:pt x="6283350" y="1066611"/>
                </a:cubicBezTo>
                <a:cubicBezTo>
                  <a:pt x="6290143" y="1069871"/>
                  <a:pt x="6295349" y="1076090"/>
                  <a:pt x="6297859" y="1081643"/>
                </a:cubicBezTo>
                <a:cubicBezTo>
                  <a:pt x="6300924" y="1088405"/>
                  <a:pt x="6301440" y="1096193"/>
                  <a:pt x="6286968" y="1098607"/>
                </a:cubicBezTo>
                <a:cubicBezTo>
                  <a:pt x="6268620" y="1085568"/>
                  <a:pt x="6256990" y="1069208"/>
                  <a:pt x="6239158" y="1055745"/>
                </a:cubicBezTo>
                <a:cubicBezTo>
                  <a:pt x="6224502" y="1044697"/>
                  <a:pt x="6214386" y="1030873"/>
                  <a:pt x="6212282" y="1013064"/>
                </a:cubicBezTo>
                <a:close/>
                <a:moveTo>
                  <a:pt x="4545827" y="1009812"/>
                </a:moveTo>
                <a:lnTo>
                  <a:pt x="4545135" y="1009925"/>
                </a:lnTo>
                <a:lnTo>
                  <a:pt x="4536591" y="1016307"/>
                </a:lnTo>
                <a:lnTo>
                  <a:pt x="4536532" y="1016263"/>
                </a:lnTo>
                <a:cubicBezTo>
                  <a:pt x="4536311" y="1016987"/>
                  <a:pt x="4536052" y="1017651"/>
                  <a:pt x="4535794" y="1018315"/>
                </a:cubicBezTo>
                <a:lnTo>
                  <a:pt x="4537122" y="1016745"/>
                </a:lnTo>
                <a:lnTo>
                  <a:pt x="4537124" y="1016747"/>
                </a:lnTo>
                <a:close/>
                <a:moveTo>
                  <a:pt x="4886803" y="1009812"/>
                </a:moveTo>
                <a:lnTo>
                  <a:pt x="4895506" y="1016747"/>
                </a:lnTo>
                <a:lnTo>
                  <a:pt x="4895508" y="1016745"/>
                </a:lnTo>
                <a:lnTo>
                  <a:pt x="4896836" y="1018315"/>
                </a:lnTo>
                <a:cubicBezTo>
                  <a:pt x="4896578" y="1017651"/>
                  <a:pt x="4896319" y="1016987"/>
                  <a:pt x="4896098" y="1016263"/>
                </a:cubicBezTo>
                <a:lnTo>
                  <a:pt x="4896039" y="1016307"/>
                </a:lnTo>
                <a:lnTo>
                  <a:pt x="4887495" y="1009925"/>
                </a:lnTo>
                <a:close/>
                <a:moveTo>
                  <a:pt x="4545874" y="1009804"/>
                </a:moveTo>
                <a:lnTo>
                  <a:pt x="4545837" y="1009804"/>
                </a:lnTo>
                <a:lnTo>
                  <a:pt x="4545827" y="1009812"/>
                </a:lnTo>
                <a:close/>
                <a:moveTo>
                  <a:pt x="4886793" y="1009804"/>
                </a:moveTo>
                <a:lnTo>
                  <a:pt x="4886756" y="1009804"/>
                </a:lnTo>
                <a:lnTo>
                  <a:pt x="4886803" y="1009812"/>
                </a:lnTo>
                <a:close/>
                <a:moveTo>
                  <a:pt x="4546611" y="1007992"/>
                </a:moveTo>
                <a:cubicBezTo>
                  <a:pt x="4546095" y="1008595"/>
                  <a:pt x="4545615" y="1009259"/>
                  <a:pt x="4545098" y="1009862"/>
                </a:cubicBezTo>
                <a:cubicBezTo>
                  <a:pt x="4545098" y="1009862"/>
                  <a:pt x="4545836" y="1009743"/>
                  <a:pt x="4545836" y="1009743"/>
                </a:cubicBezTo>
                <a:cubicBezTo>
                  <a:pt x="4546095" y="1009199"/>
                  <a:pt x="4546353" y="1008595"/>
                  <a:pt x="4546611" y="1007992"/>
                </a:cubicBezTo>
                <a:close/>
                <a:moveTo>
                  <a:pt x="4886019" y="1007992"/>
                </a:moveTo>
                <a:cubicBezTo>
                  <a:pt x="4886277" y="1008595"/>
                  <a:pt x="4886535" y="1009199"/>
                  <a:pt x="4886794" y="1009743"/>
                </a:cubicBezTo>
                <a:cubicBezTo>
                  <a:pt x="4886794" y="1009743"/>
                  <a:pt x="4887532" y="1009862"/>
                  <a:pt x="4887532" y="1009862"/>
                </a:cubicBezTo>
                <a:cubicBezTo>
                  <a:pt x="4887015" y="1009259"/>
                  <a:pt x="4886535" y="1008595"/>
                  <a:pt x="4886019" y="1007992"/>
                </a:cubicBezTo>
                <a:close/>
                <a:moveTo>
                  <a:pt x="2950050" y="1005094"/>
                </a:moveTo>
                <a:cubicBezTo>
                  <a:pt x="2953080" y="1005639"/>
                  <a:pt x="2957471" y="1009501"/>
                  <a:pt x="2956956" y="1011252"/>
                </a:cubicBezTo>
                <a:cubicBezTo>
                  <a:pt x="2954778" y="1018375"/>
                  <a:pt x="2957914" y="1028216"/>
                  <a:pt x="2940526" y="1029725"/>
                </a:cubicBezTo>
                <a:cubicBezTo>
                  <a:pt x="2932366" y="1022602"/>
                  <a:pt x="2931776" y="1015177"/>
                  <a:pt x="2938938" y="1007992"/>
                </a:cubicBezTo>
                <a:cubicBezTo>
                  <a:pt x="2940822" y="1006061"/>
                  <a:pt x="2946802" y="1004551"/>
                  <a:pt x="2950050" y="1005094"/>
                </a:cubicBezTo>
                <a:close/>
                <a:moveTo>
                  <a:pt x="6482580" y="1005094"/>
                </a:moveTo>
                <a:cubicBezTo>
                  <a:pt x="6485828" y="1004551"/>
                  <a:pt x="6491808" y="1006061"/>
                  <a:pt x="6493692" y="1007992"/>
                </a:cubicBezTo>
                <a:cubicBezTo>
                  <a:pt x="6500854" y="1015177"/>
                  <a:pt x="6500264" y="1022602"/>
                  <a:pt x="6492104" y="1029725"/>
                </a:cubicBezTo>
                <a:cubicBezTo>
                  <a:pt x="6474716" y="1028216"/>
                  <a:pt x="6477852" y="1018375"/>
                  <a:pt x="6475674" y="1011252"/>
                </a:cubicBezTo>
                <a:cubicBezTo>
                  <a:pt x="6475159" y="1009501"/>
                  <a:pt x="6479550" y="1005639"/>
                  <a:pt x="6482580" y="1005094"/>
                </a:cubicBezTo>
                <a:close/>
                <a:moveTo>
                  <a:pt x="4165685" y="1001533"/>
                </a:moveTo>
                <a:cubicBezTo>
                  <a:pt x="4165722" y="1002257"/>
                  <a:pt x="4165796" y="1002921"/>
                  <a:pt x="4165869" y="1003706"/>
                </a:cubicBezTo>
                <a:lnTo>
                  <a:pt x="4165870" y="1003704"/>
                </a:lnTo>
                <a:lnTo>
                  <a:pt x="4165870" y="1003706"/>
                </a:lnTo>
                <a:lnTo>
                  <a:pt x="4166018" y="1003585"/>
                </a:lnTo>
                <a:lnTo>
                  <a:pt x="4169229" y="1003887"/>
                </a:lnTo>
                <a:close/>
                <a:moveTo>
                  <a:pt x="5266945" y="1001533"/>
                </a:moveTo>
                <a:lnTo>
                  <a:pt x="5263401" y="1003887"/>
                </a:lnTo>
                <a:lnTo>
                  <a:pt x="5266612" y="1003585"/>
                </a:lnTo>
                <a:lnTo>
                  <a:pt x="5266760" y="1003706"/>
                </a:lnTo>
                <a:lnTo>
                  <a:pt x="5266760" y="1003704"/>
                </a:lnTo>
                <a:lnTo>
                  <a:pt x="5266761" y="1003706"/>
                </a:lnTo>
                <a:cubicBezTo>
                  <a:pt x="5266834" y="1002921"/>
                  <a:pt x="5266908" y="1002257"/>
                  <a:pt x="5266945" y="1001533"/>
                </a:cubicBezTo>
                <a:close/>
                <a:moveTo>
                  <a:pt x="4484800" y="997608"/>
                </a:moveTo>
                <a:lnTo>
                  <a:pt x="4484109" y="997608"/>
                </a:lnTo>
                <a:cubicBezTo>
                  <a:pt x="4483887" y="998212"/>
                  <a:pt x="4483666" y="998755"/>
                  <a:pt x="4483444" y="999360"/>
                </a:cubicBezTo>
                <a:close/>
                <a:moveTo>
                  <a:pt x="4948521" y="997608"/>
                </a:moveTo>
                <a:lnTo>
                  <a:pt x="4947830" y="997608"/>
                </a:lnTo>
                <a:lnTo>
                  <a:pt x="4949186" y="999360"/>
                </a:lnTo>
                <a:cubicBezTo>
                  <a:pt x="4948964" y="998755"/>
                  <a:pt x="4948743" y="998212"/>
                  <a:pt x="4948521" y="997608"/>
                </a:cubicBezTo>
                <a:close/>
                <a:moveTo>
                  <a:pt x="4484847" y="997548"/>
                </a:moveTo>
                <a:lnTo>
                  <a:pt x="4484800" y="997608"/>
                </a:lnTo>
                <a:lnTo>
                  <a:pt x="4484847" y="997608"/>
                </a:lnTo>
                <a:close/>
                <a:moveTo>
                  <a:pt x="4947783" y="997548"/>
                </a:moveTo>
                <a:lnTo>
                  <a:pt x="4947783" y="997608"/>
                </a:lnTo>
                <a:lnTo>
                  <a:pt x="4947830" y="997608"/>
                </a:lnTo>
                <a:close/>
                <a:moveTo>
                  <a:pt x="4484129" y="997487"/>
                </a:moveTo>
                <a:lnTo>
                  <a:pt x="4484071" y="997487"/>
                </a:lnTo>
                <a:lnTo>
                  <a:pt x="4484071" y="997548"/>
                </a:lnTo>
                <a:close/>
                <a:moveTo>
                  <a:pt x="4948559" y="997487"/>
                </a:moveTo>
                <a:lnTo>
                  <a:pt x="4948501" y="997487"/>
                </a:lnTo>
                <a:lnTo>
                  <a:pt x="4948559" y="997548"/>
                </a:lnTo>
                <a:close/>
                <a:moveTo>
                  <a:pt x="4484915" y="996670"/>
                </a:moveTo>
                <a:lnTo>
                  <a:pt x="4484129" y="997487"/>
                </a:lnTo>
                <a:lnTo>
                  <a:pt x="4484809" y="997487"/>
                </a:lnTo>
                <a:close/>
                <a:moveTo>
                  <a:pt x="4947715" y="996670"/>
                </a:moveTo>
                <a:lnTo>
                  <a:pt x="4947821" y="997487"/>
                </a:lnTo>
                <a:lnTo>
                  <a:pt x="4948501" y="997487"/>
                </a:lnTo>
                <a:close/>
                <a:moveTo>
                  <a:pt x="4015501" y="993625"/>
                </a:moveTo>
                <a:cubicBezTo>
                  <a:pt x="4016277" y="995255"/>
                  <a:pt x="4018307" y="997247"/>
                  <a:pt x="4017495" y="998393"/>
                </a:cubicBezTo>
                <a:cubicBezTo>
                  <a:pt x="4016535" y="999723"/>
                  <a:pt x="4013212" y="1000326"/>
                  <a:pt x="4010886" y="1001232"/>
                </a:cubicBezTo>
                <a:cubicBezTo>
                  <a:pt x="4010148" y="999723"/>
                  <a:pt x="4008154" y="997729"/>
                  <a:pt x="4008966" y="996704"/>
                </a:cubicBezTo>
                <a:cubicBezTo>
                  <a:pt x="4010074" y="995316"/>
                  <a:pt x="4013249" y="994591"/>
                  <a:pt x="4015501" y="993625"/>
                </a:cubicBezTo>
                <a:close/>
                <a:moveTo>
                  <a:pt x="5417129" y="993625"/>
                </a:moveTo>
                <a:cubicBezTo>
                  <a:pt x="5419381" y="994591"/>
                  <a:pt x="5422556" y="995316"/>
                  <a:pt x="5423664" y="996704"/>
                </a:cubicBezTo>
                <a:cubicBezTo>
                  <a:pt x="5424476" y="997729"/>
                  <a:pt x="5422482" y="999723"/>
                  <a:pt x="5421744" y="1001232"/>
                </a:cubicBezTo>
                <a:cubicBezTo>
                  <a:pt x="5419418" y="1000326"/>
                  <a:pt x="5416095" y="999723"/>
                  <a:pt x="5415135" y="998393"/>
                </a:cubicBezTo>
                <a:cubicBezTo>
                  <a:pt x="5414323" y="997247"/>
                  <a:pt x="5416353" y="995255"/>
                  <a:pt x="5417129" y="993625"/>
                </a:cubicBezTo>
                <a:close/>
                <a:moveTo>
                  <a:pt x="2843834" y="992173"/>
                </a:moveTo>
                <a:lnTo>
                  <a:pt x="2837947" y="993744"/>
                </a:lnTo>
                <a:cubicBezTo>
                  <a:pt x="2839351" y="994711"/>
                  <a:pt x="2840753" y="995677"/>
                  <a:pt x="2842157" y="996583"/>
                </a:cubicBezTo>
                <a:close/>
                <a:moveTo>
                  <a:pt x="6588796" y="992173"/>
                </a:moveTo>
                <a:lnTo>
                  <a:pt x="6590473" y="996583"/>
                </a:lnTo>
                <a:cubicBezTo>
                  <a:pt x="6591877" y="995677"/>
                  <a:pt x="6593279" y="994711"/>
                  <a:pt x="6594683" y="993744"/>
                </a:cubicBezTo>
                <a:close/>
                <a:moveTo>
                  <a:pt x="2844224" y="991149"/>
                </a:moveTo>
                <a:lnTo>
                  <a:pt x="2843834" y="992173"/>
                </a:lnTo>
                <a:lnTo>
                  <a:pt x="2845183" y="991813"/>
                </a:lnTo>
                <a:lnTo>
                  <a:pt x="2845183" y="991753"/>
                </a:lnTo>
                <a:close/>
                <a:moveTo>
                  <a:pt x="6588406" y="991149"/>
                </a:moveTo>
                <a:lnTo>
                  <a:pt x="6587447" y="991753"/>
                </a:lnTo>
                <a:lnTo>
                  <a:pt x="6587447" y="991813"/>
                </a:lnTo>
                <a:lnTo>
                  <a:pt x="6588796" y="992173"/>
                </a:lnTo>
                <a:close/>
                <a:moveTo>
                  <a:pt x="3660417" y="990968"/>
                </a:moveTo>
                <a:lnTo>
                  <a:pt x="3658645" y="991934"/>
                </a:lnTo>
                <a:lnTo>
                  <a:pt x="3657538" y="993564"/>
                </a:lnTo>
                <a:lnTo>
                  <a:pt x="3659716" y="992719"/>
                </a:lnTo>
                <a:lnTo>
                  <a:pt x="3659715" y="992719"/>
                </a:lnTo>
                <a:close/>
                <a:moveTo>
                  <a:pt x="5772213" y="990968"/>
                </a:moveTo>
                <a:lnTo>
                  <a:pt x="5772915" y="992719"/>
                </a:lnTo>
                <a:lnTo>
                  <a:pt x="5772914" y="992719"/>
                </a:lnTo>
                <a:lnTo>
                  <a:pt x="5775092" y="993564"/>
                </a:lnTo>
                <a:lnTo>
                  <a:pt x="5773985" y="991934"/>
                </a:lnTo>
                <a:close/>
                <a:moveTo>
                  <a:pt x="4387477" y="990076"/>
                </a:moveTo>
                <a:lnTo>
                  <a:pt x="4387802" y="991391"/>
                </a:lnTo>
                <a:lnTo>
                  <a:pt x="4387804" y="991390"/>
                </a:lnTo>
                <a:lnTo>
                  <a:pt x="4390608" y="992537"/>
                </a:lnTo>
                <a:cubicBezTo>
                  <a:pt x="4390017" y="991932"/>
                  <a:pt x="4389390" y="991390"/>
                  <a:pt x="4388799" y="990786"/>
                </a:cubicBezTo>
                <a:lnTo>
                  <a:pt x="4387839" y="991390"/>
                </a:lnTo>
                <a:lnTo>
                  <a:pt x="4387805" y="991390"/>
                </a:lnTo>
                <a:lnTo>
                  <a:pt x="4388762" y="990788"/>
                </a:lnTo>
                <a:close/>
                <a:moveTo>
                  <a:pt x="5045153" y="990076"/>
                </a:moveTo>
                <a:lnTo>
                  <a:pt x="5043868" y="990788"/>
                </a:lnTo>
                <a:lnTo>
                  <a:pt x="5044825" y="991390"/>
                </a:lnTo>
                <a:lnTo>
                  <a:pt x="5044791" y="991390"/>
                </a:lnTo>
                <a:lnTo>
                  <a:pt x="5043831" y="990786"/>
                </a:lnTo>
                <a:cubicBezTo>
                  <a:pt x="5043240" y="991390"/>
                  <a:pt x="5042613" y="991932"/>
                  <a:pt x="5042022" y="992537"/>
                </a:cubicBezTo>
                <a:lnTo>
                  <a:pt x="5044826" y="991390"/>
                </a:lnTo>
                <a:lnTo>
                  <a:pt x="5044828" y="991391"/>
                </a:lnTo>
                <a:close/>
                <a:moveTo>
                  <a:pt x="4582289" y="986018"/>
                </a:moveTo>
                <a:cubicBezTo>
                  <a:pt x="4582142" y="986018"/>
                  <a:pt x="4581957" y="987588"/>
                  <a:pt x="4581809" y="988373"/>
                </a:cubicBezTo>
                <a:lnTo>
                  <a:pt x="4581846" y="988373"/>
                </a:lnTo>
                <a:cubicBezTo>
                  <a:pt x="4584135" y="988915"/>
                  <a:pt x="4586424" y="989458"/>
                  <a:pt x="4588713" y="990003"/>
                </a:cubicBezTo>
                <a:cubicBezTo>
                  <a:pt x="4588824" y="988794"/>
                  <a:pt x="4589451" y="986682"/>
                  <a:pt x="4588934" y="986561"/>
                </a:cubicBezTo>
                <a:cubicBezTo>
                  <a:pt x="4586904" y="986018"/>
                  <a:pt x="4584541" y="986018"/>
                  <a:pt x="4582289" y="986018"/>
                </a:cubicBezTo>
                <a:close/>
                <a:moveTo>
                  <a:pt x="4850341" y="986018"/>
                </a:moveTo>
                <a:cubicBezTo>
                  <a:pt x="4848089" y="986018"/>
                  <a:pt x="4845726" y="986018"/>
                  <a:pt x="4843696" y="986561"/>
                </a:cubicBezTo>
                <a:cubicBezTo>
                  <a:pt x="4843179" y="986682"/>
                  <a:pt x="4843806" y="988794"/>
                  <a:pt x="4843917" y="990003"/>
                </a:cubicBezTo>
                <a:cubicBezTo>
                  <a:pt x="4846206" y="989458"/>
                  <a:pt x="4848495" y="988915"/>
                  <a:pt x="4850784" y="988373"/>
                </a:cubicBezTo>
                <a:lnTo>
                  <a:pt x="4850821" y="988373"/>
                </a:lnTo>
                <a:cubicBezTo>
                  <a:pt x="4850673" y="987588"/>
                  <a:pt x="4850488" y="986018"/>
                  <a:pt x="4850341" y="986018"/>
                </a:cubicBezTo>
                <a:close/>
                <a:moveTo>
                  <a:pt x="3782175" y="983966"/>
                </a:moveTo>
                <a:cubicBezTo>
                  <a:pt x="3781104" y="987226"/>
                  <a:pt x="3780034" y="990485"/>
                  <a:pt x="3779000" y="993685"/>
                </a:cubicBezTo>
                <a:cubicBezTo>
                  <a:pt x="3780514" y="993988"/>
                  <a:pt x="3782027" y="994289"/>
                  <a:pt x="3783541" y="994652"/>
                </a:cubicBezTo>
                <a:cubicBezTo>
                  <a:pt x="3785387" y="991512"/>
                  <a:pt x="3787196" y="988373"/>
                  <a:pt x="3789042" y="985233"/>
                </a:cubicBezTo>
                <a:cubicBezTo>
                  <a:pt x="3786753" y="984811"/>
                  <a:pt x="3784464" y="984388"/>
                  <a:pt x="3782175" y="983966"/>
                </a:cubicBezTo>
                <a:close/>
                <a:moveTo>
                  <a:pt x="5650455" y="983966"/>
                </a:moveTo>
                <a:cubicBezTo>
                  <a:pt x="5648166" y="984388"/>
                  <a:pt x="5645877" y="984811"/>
                  <a:pt x="5643588" y="985233"/>
                </a:cubicBezTo>
                <a:cubicBezTo>
                  <a:pt x="5645434" y="988373"/>
                  <a:pt x="5647243" y="991512"/>
                  <a:pt x="5649089" y="994652"/>
                </a:cubicBezTo>
                <a:cubicBezTo>
                  <a:pt x="5650603" y="994289"/>
                  <a:pt x="5652116" y="993988"/>
                  <a:pt x="5653630" y="993685"/>
                </a:cubicBezTo>
                <a:cubicBezTo>
                  <a:pt x="5652596" y="990485"/>
                  <a:pt x="5651526" y="987226"/>
                  <a:pt x="5650455" y="983966"/>
                </a:cubicBezTo>
                <a:close/>
                <a:moveTo>
                  <a:pt x="2688372" y="979981"/>
                </a:moveTo>
                <a:cubicBezTo>
                  <a:pt x="2689627" y="980826"/>
                  <a:pt x="2690883" y="981732"/>
                  <a:pt x="2692137" y="982577"/>
                </a:cubicBezTo>
                <a:cubicBezTo>
                  <a:pt x="2690993" y="982878"/>
                  <a:pt x="2689849" y="983120"/>
                  <a:pt x="2688667" y="983362"/>
                </a:cubicBezTo>
                <a:cubicBezTo>
                  <a:pt x="2687708" y="982818"/>
                  <a:pt x="2686711" y="982335"/>
                  <a:pt x="2685713" y="981793"/>
                </a:cubicBezTo>
                <a:cubicBezTo>
                  <a:pt x="2686600" y="981189"/>
                  <a:pt x="2687485" y="980584"/>
                  <a:pt x="2688372" y="979981"/>
                </a:cubicBezTo>
                <a:close/>
                <a:moveTo>
                  <a:pt x="6744258" y="979981"/>
                </a:moveTo>
                <a:cubicBezTo>
                  <a:pt x="6745145" y="980584"/>
                  <a:pt x="6746030" y="981189"/>
                  <a:pt x="6746917" y="981793"/>
                </a:cubicBezTo>
                <a:cubicBezTo>
                  <a:pt x="6745919" y="982335"/>
                  <a:pt x="6744922" y="982818"/>
                  <a:pt x="6743963" y="983362"/>
                </a:cubicBezTo>
                <a:cubicBezTo>
                  <a:pt x="6742781" y="983120"/>
                  <a:pt x="6741637" y="982878"/>
                  <a:pt x="6740493" y="982577"/>
                </a:cubicBezTo>
                <a:cubicBezTo>
                  <a:pt x="6741747" y="981732"/>
                  <a:pt x="6743003" y="980826"/>
                  <a:pt x="6744258" y="979981"/>
                </a:cubicBezTo>
                <a:close/>
                <a:moveTo>
                  <a:pt x="4539900" y="976978"/>
                </a:moveTo>
                <a:lnTo>
                  <a:pt x="4537862" y="978893"/>
                </a:lnTo>
                <a:cubicBezTo>
                  <a:pt x="4535868" y="980524"/>
                  <a:pt x="4533875" y="982154"/>
                  <a:pt x="4531881" y="983783"/>
                </a:cubicBezTo>
                <a:cubicBezTo>
                  <a:pt x="4534355" y="982455"/>
                  <a:pt x="4536828" y="981187"/>
                  <a:pt x="4539302" y="979860"/>
                </a:cubicBezTo>
                <a:close/>
                <a:moveTo>
                  <a:pt x="4892730" y="976978"/>
                </a:moveTo>
                <a:lnTo>
                  <a:pt x="4893328" y="979860"/>
                </a:lnTo>
                <a:cubicBezTo>
                  <a:pt x="4895802" y="981187"/>
                  <a:pt x="4898275" y="982455"/>
                  <a:pt x="4900749" y="983783"/>
                </a:cubicBezTo>
                <a:cubicBezTo>
                  <a:pt x="4898755" y="982154"/>
                  <a:pt x="4896762" y="980524"/>
                  <a:pt x="4894768" y="978893"/>
                </a:cubicBezTo>
                <a:close/>
                <a:moveTo>
                  <a:pt x="4501349" y="974426"/>
                </a:moveTo>
                <a:cubicBezTo>
                  <a:pt x="4493264" y="977323"/>
                  <a:pt x="4488769" y="980810"/>
                  <a:pt x="4486475" y="984711"/>
                </a:cubicBezTo>
                <a:lnTo>
                  <a:pt x="4484915" y="996670"/>
                </a:lnTo>
                <a:lnTo>
                  <a:pt x="4493079" y="988189"/>
                </a:lnTo>
                <a:cubicBezTo>
                  <a:pt x="4496070" y="984206"/>
                  <a:pt x="4498137" y="979860"/>
                  <a:pt x="4501349" y="974426"/>
                </a:cubicBezTo>
                <a:close/>
                <a:moveTo>
                  <a:pt x="4931281" y="974426"/>
                </a:moveTo>
                <a:cubicBezTo>
                  <a:pt x="4934493" y="979860"/>
                  <a:pt x="4936560" y="984206"/>
                  <a:pt x="4939551" y="988189"/>
                </a:cubicBezTo>
                <a:lnTo>
                  <a:pt x="4947715" y="996670"/>
                </a:lnTo>
                <a:lnTo>
                  <a:pt x="4946155" y="984711"/>
                </a:lnTo>
                <a:cubicBezTo>
                  <a:pt x="4943861" y="980810"/>
                  <a:pt x="4939366" y="977323"/>
                  <a:pt x="4931281" y="974426"/>
                </a:cubicBezTo>
                <a:close/>
                <a:moveTo>
                  <a:pt x="1829198" y="972918"/>
                </a:moveTo>
                <a:lnTo>
                  <a:pt x="1830084" y="973461"/>
                </a:lnTo>
                <a:cubicBezTo>
                  <a:pt x="1829865" y="973643"/>
                  <a:pt x="1829681" y="973764"/>
                  <a:pt x="1829459" y="973943"/>
                </a:cubicBezTo>
                <a:cubicBezTo>
                  <a:pt x="1830011" y="975513"/>
                  <a:pt x="1830713" y="977144"/>
                  <a:pt x="1830268" y="978653"/>
                </a:cubicBezTo>
                <a:cubicBezTo>
                  <a:pt x="1829938" y="979740"/>
                  <a:pt x="1826985" y="980524"/>
                  <a:pt x="1825249" y="981429"/>
                </a:cubicBezTo>
                <a:cubicBezTo>
                  <a:pt x="1824436" y="980645"/>
                  <a:pt x="1822739" y="979438"/>
                  <a:pt x="1822996" y="979196"/>
                </a:cubicBezTo>
                <a:cubicBezTo>
                  <a:pt x="1824957" y="977386"/>
                  <a:pt x="1827244" y="975634"/>
                  <a:pt x="1829459" y="973943"/>
                </a:cubicBezTo>
                <a:cubicBezTo>
                  <a:pt x="1829385" y="973582"/>
                  <a:pt x="1829275" y="973280"/>
                  <a:pt x="1829198" y="972918"/>
                </a:cubicBezTo>
                <a:close/>
                <a:moveTo>
                  <a:pt x="7603432" y="972918"/>
                </a:moveTo>
                <a:cubicBezTo>
                  <a:pt x="7603355" y="973280"/>
                  <a:pt x="7603245" y="973582"/>
                  <a:pt x="7603171" y="973943"/>
                </a:cubicBezTo>
                <a:cubicBezTo>
                  <a:pt x="7605386" y="975634"/>
                  <a:pt x="7607673" y="977386"/>
                  <a:pt x="7609634" y="979196"/>
                </a:cubicBezTo>
                <a:cubicBezTo>
                  <a:pt x="7609891" y="979438"/>
                  <a:pt x="7608194" y="980645"/>
                  <a:pt x="7607381" y="981429"/>
                </a:cubicBezTo>
                <a:cubicBezTo>
                  <a:pt x="7605645" y="980524"/>
                  <a:pt x="7602692" y="979740"/>
                  <a:pt x="7602362" y="978653"/>
                </a:cubicBezTo>
                <a:cubicBezTo>
                  <a:pt x="7601917" y="977144"/>
                  <a:pt x="7602619" y="975513"/>
                  <a:pt x="7603171" y="973943"/>
                </a:cubicBezTo>
                <a:cubicBezTo>
                  <a:pt x="7602949" y="973764"/>
                  <a:pt x="7602765" y="973643"/>
                  <a:pt x="7602546" y="973461"/>
                </a:cubicBezTo>
                <a:close/>
                <a:moveTo>
                  <a:pt x="1086271" y="972774"/>
                </a:moveTo>
                <a:cubicBezTo>
                  <a:pt x="1081131" y="970895"/>
                  <a:pt x="1075710" y="969929"/>
                  <a:pt x="1069079" y="972797"/>
                </a:cubicBezTo>
                <a:cubicBezTo>
                  <a:pt x="1053684" y="979498"/>
                  <a:pt x="1060146" y="990969"/>
                  <a:pt x="1064205" y="997610"/>
                </a:cubicBezTo>
                <a:cubicBezTo>
                  <a:pt x="1071961" y="1010407"/>
                  <a:pt x="1069340" y="1023508"/>
                  <a:pt x="1073325" y="1036245"/>
                </a:cubicBezTo>
                <a:cubicBezTo>
                  <a:pt x="1075433" y="1043007"/>
                  <a:pt x="1072440" y="1050131"/>
                  <a:pt x="1084474" y="1054296"/>
                </a:cubicBezTo>
                <a:cubicBezTo>
                  <a:pt x="1087093" y="1055202"/>
                  <a:pt x="1088056" y="1059730"/>
                  <a:pt x="1087982" y="1062506"/>
                </a:cubicBezTo>
                <a:cubicBezTo>
                  <a:pt x="1087686" y="1073917"/>
                  <a:pt x="1086689" y="1085265"/>
                  <a:pt x="1085913" y="1097763"/>
                </a:cubicBezTo>
                <a:cubicBezTo>
                  <a:pt x="1092042" y="1095045"/>
                  <a:pt x="1096808" y="1092872"/>
                  <a:pt x="1104043" y="1089672"/>
                </a:cubicBezTo>
                <a:cubicBezTo>
                  <a:pt x="1107886" y="1094745"/>
                  <a:pt x="1110100" y="1100780"/>
                  <a:pt x="1115743" y="1104222"/>
                </a:cubicBezTo>
                <a:cubicBezTo>
                  <a:pt x="1120690" y="1107241"/>
                  <a:pt x="1130360" y="1106395"/>
                  <a:pt x="1136414" y="1108930"/>
                </a:cubicBezTo>
                <a:lnTo>
                  <a:pt x="1150337" y="1119000"/>
                </a:lnTo>
                <a:lnTo>
                  <a:pt x="1175036" y="1100298"/>
                </a:lnTo>
                <a:cubicBezTo>
                  <a:pt x="1176809" y="1098064"/>
                  <a:pt x="1172636" y="1093657"/>
                  <a:pt x="1171198" y="1090277"/>
                </a:cubicBezTo>
                <a:cubicBezTo>
                  <a:pt x="1168758" y="1091423"/>
                  <a:pt x="1166322" y="1092511"/>
                  <a:pt x="1163886" y="1093657"/>
                </a:cubicBezTo>
                <a:cubicBezTo>
                  <a:pt x="1165214" y="1091786"/>
                  <a:pt x="1166507" y="1089854"/>
                  <a:pt x="1167835" y="1087983"/>
                </a:cubicBezTo>
                <a:lnTo>
                  <a:pt x="1167763" y="1087983"/>
                </a:lnTo>
                <a:cubicBezTo>
                  <a:pt x="1164845" y="1066792"/>
                  <a:pt x="1165251" y="1045119"/>
                  <a:pt x="1158015" y="1024594"/>
                </a:cubicBezTo>
                <a:cubicBezTo>
                  <a:pt x="1150816" y="1004250"/>
                  <a:pt x="1138593" y="983423"/>
                  <a:pt x="1101834" y="978231"/>
                </a:cubicBezTo>
                <a:cubicBezTo>
                  <a:pt x="1096290" y="977446"/>
                  <a:pt x="1091413" y="974653"/>
                  <a:pt x="1086271" y="972774"/>
                </a:cubicBezTo>
                <a:close/>
                <a:moveTo>
                  <a:pt x="8346359" y="972774"/>
                </a:moveTo>
                <a:cubicBezTo>
                  <a:pt x="8341217" y="974653"/>
                  <a:pt x="8336340" y="977446"/>
                  <a:pt x="8330796" y="978231"/>
                </a:cubicBezTo>
                <a:cubicBezTo>
                  <a:pt x="8294037" y="983423"/>
                  <a:pt x="8281814" y="1004250"/>
                  <a:pt x="8274615" y="1024594"/>
                </a:cubicBezTo>
                <a:cubicBezTo>
                  <a:pt x="8267379" y="1045119"/>
                  <a:pt x="8267785" y="1066792"/>
                  <a:pt x="8264867" y="1087983"/>
                </a:cubicBezTo>
                <a:lnTo>
                  <a:pt x="8264795" y="1087983"/>
                </a:lnTo>
                <a:cubicBezTo>
                  <a:pt x="8266123" y="1089854"/>
                  <a:pt x="8267416" y="1091786"/>
                  <a:pt x="8268744" y="1093657"/>
                </a:cubicBezTo>
                <a:cubicBezTo>
                  <a:pt x="8266308" y="1092511"/>
                  <a:pt x="8263872" y="1091423"/>
                  <a:pt x="8261432" y="1090277"/>
                </a:cubicBezTo>
                <a:cubicBezTo>
                  <a:pt x="8259994" y="1093657"/>
                  <a:pt x="8255821" y="1098064"/>
                  <a:pt x="8257594" y="1100298"/>
                </a:cubicBezTo>
                <a:lnTo>
                  <a:pt x="8282293" y="1119000"/>
                </a:lnTo>
                <a:lnTo>
                  <a:pt x="8296216" y="1108930"/>
                </a:lnTo>
                <a:cubicBezTo>
                  <a:pt x="8302270" y="1106395"/>
                  <a:pt x="8311940" y="1107241"/>
                  <a:pt x="8316887" y="1104222"/>
                </a:cubicBezTo>
                <a:cubicBezTo>
                  <a:pt x="8322530" y="1100780"/>
                  <a:pt x="8324744" y="1094745"/>
                  <a:pt x="8328587" y="1089672"/>
                </a:cubicBezTo>
                <a:cubicBezTo>
                  <a:pt x="8335822" y="1092872"/>
                  <a:pt x="8340588" y="1095045"/>
                  <a:pt x="8346717" y="1097763"/>
                </a:cubicBezTo>
                <a:cubicBezTo>
                  <a:pt x="8345941" y="1085265"/>
                  <a:pt x="8344944" y="1073917"/>
                  <a:pt x="8344648" y="1062506"/>
                </a:cubicBezTo>
                <a:cubicBezTo>
                  <a:pt x="8344574" y="1059730"/>
                  <a:pt x="8345537" y="1055202"/>
                  <a:pt x="8348156" y="1054296"/>
                </a:cubicBezTo>
                <a:cubicBezTo>
                  <a:pt x="8360190" y="1050131"/>
                  <a:pt x="8357197" y="1043007"/>
                  <a:pt x="8359305" y="1036245"/>
                </a:cubicBezTo>
                <a:cubicBezTo>
                  <a:pt x="8363290" y="1023508"/>
                  <a:pt x="8360669" y="1010407"/>
                  <a:pt x="8368425" y="997610"/>
                </a:cubicBezTo>
                <a:cubicBezTo>
                  <a:pt x="8372484" y="990969"/>
                  <a:pt x="8378946" y="979498"/>
                  <a:pt x="8363551" y="972797"/>
                </a:cubicBezTo>
                <a:cubicBezTo>
                  <a:pt x="8356920" y="969929"/>
                  <a:pt x="8351499" y="970895"/>
                  <a:pt x="8346359" y="972774"/>
                </a:cubicBezTo>
                <a:close/>
                <a:moveTo>
                  <a:pt x="1563547" y="970743"/>
                </a:moveTo>
                <a:lnTo>
                  <a:pt x="1562588" y="973038"/>
                </a:lnTo>
                <a:lnTo>
                  <a:pt x="1565169" y="972675"/>
                </a:lnTo>
                <a:close/>
                <a:moveTo>
                  <a:pt x="7869083" y="970743"/>
                </a:moveTo>
                <a:lnTo>
                  <a:pt x="7867461" y="972675"/>
                </a:lnTo>
                <a:lnTo>
                  <a:pt x="7870042" y="973038"/>
                </a:lnTo>
                <a:close/>
                <a:moveTo>
                  <a:pt x="4340878" y="968088"/>
                </a:moveTo>
                <a:lnTo>
                  <a:pt x="4340812" y="968109"/>
                </a:lnTo>
                <a:lnTo>
                  <a:pt x="4340878" y="968148"/>
                </a:lnTo>
                <a:close/>
                <a:moveTo>
                  <a:pt x="5091752" y="968088"/>
                </a:moveTo>
                <a:lnTo>
                  <a:pt x="5091752" y="968148"/>
                </a:lnTo>
                <a:lnTo>
                  <a:pt x="5091818" y="968109"/>
                </a:lnTo>
                <a:close/>
                <a:moveTo>
                  <a:pt x="4339236" y="967157"/>
                </a:moveTo>
                <a:lnTo>
                  <a:pt x="4339327" y="968570"/>
                </a:lnTo>
                <a:lnTo>
                  <a:pt x="4340812" y="968109"/>
                </a:lnTo>
                <a:close/>
                <a:moveTo>
                  <a:pt x="5093394" y="967157"/>
                </a:moveTo>
                <a:lnTo>
                  <a:pt x="5091818" y="968109"/>
                </a:lnTo>
                <a:lnTo>
                  <a:pt x="5093303" y="968570"/>
                </a:lnTo>
                <a:close/>
                <a:moveTo>
                  <a:pt x="2821979" y="963741"/>
                </a:moveTo>
                <a:cubicBezTo>
                  <a:pt x="2839217" y="969296"/>
                  <a:pt x="2839144" y="981429"/>
                  <a:pt x="2844981" y="991270"/>
                </a:cubicBezTo>
                <a:cubicBezTo>
                  <a:pt x="2850447" y="992116"/>
                  <a:pt x="2857235" y="992900"/>
                  <a:pt x="2855536" y="997790"/>
                </a:cubicBezTo>
                <a:cubicBezTo>
                  <a:pt x="2850889" y="1011131"/>
                  <a:pt x="2846195" y="1024473"/>
                  <a:pt x="2833793" y="1036126"/>
                </a:cubicBezTo>
                <a:cubicBezTo>
                  <a:pt x="2829069" y="1040532"/>
                  <a:pt x="2828438" y="1046992"/>
                  <a:pt x="2825930" y="1052484"/>
                </a:cubicBezTo>
                <a:cubicBezTo>
                  <a:pt x="2826077" y="1052545"/>
                  <a:pt x="2826261" y="1052605"/>
                  <a:pt x="2826409" y="1052605"/>
                </a:cubicBezTo>
                <a:cubicBezTo>
                  <a:pt x="2826631" y="1052304"/>
                  <a:pt x="2826851" y="1052002"/>
                  <a:pt x="2827074" y="1051701"/>
                </a:cubicBezTo>
                <a:cubicBezTo>
                  <a:pt x="2827444" y="1052183"/>
                  <a:pt x="2827813" y="1052666"/>
                  <a:pt x="2828184" y="1053150"/>
                </a:cubicBezTo>
                <a:cubicBezTo>
                  <a:pt x="2828510" y="1053209"/>
                  <a:pt x="2828845" y="1053330"/>
                  <a:pt x="2829141" y="1053511"/>
                </a:cubicBezTo>
                <a:cubicBezTo>
                  <a:pt x="2829583" y="1053814"/>
                  <a:pt x="2829472" y="1054538"/>
                  <a:pt x="2829621" y="1055020"/>
                </a:cubicBezTo>
                <a:cubicBezTo>
                  <a:pt x="2829141" y="1054417"/>
                  <a:pt x="2828658" y="1053814"/>
                  <a:pt x="2828184" y="1053150"/>
                </a:cubicBezTo>
                <a:cubicBezTo>
                  <a:pt x="2827629" y="1052968"/>
                  <a:pt x="2827000" y="1052787"/>
                  <a:pt x="2826409" y="1052605"/>
                </a:cubicBezTo>
                <a:cubicBezTo>
                  <a:pt x="2823493" y="1056711"/>
                  <a:pt x="2820540" y="1060816"/>
                  <a:pt x="2817621" y="1064922"/>
                </a:cubicBezTo>
                <a:lnTo>
                  <a:pt x="2817455" y="1064990"/>
                </a:lnTo>
                <a:lnTo>
                  <a:pt x="2817418" y="1064967"/>
                </a:lnTo>
                <a:lnTo>
                  <a:pt x="2817532" y="1064922"/>
                </a:lnTo>
                <a:lnTo>
                  <a:pt x="2816977" y="1064559"/>
                </a:lnTo>
                <a:cubicBezTo>
                  <a:pt x="2817014" y="1064740"/>
                  <a:pt x="2817051" y="1064981"/>
                  <a:pt x="2817051" y="1065162"/>
                </a:cubicBezTo>
                <a:lnTo>
                  <a:pt x="2817230" y="1065044"/>
                </a:lnTo>
                <a:lnTo>
                  <a:pt x="2817324" y="1065223"/>
                </a:lnTo>
                <a:lnTo>
                  <a:pt x="2817376" y="1065203"/>
                </a:lnTo>
                <a:lnTo>
                  <a:pt x="2822547" y="1082919"/>
                </a:lnTo>
                <a:cubicBezTo>
                  <a:pt x="2820662" y="1086518"/>
                  <a:pt x="2814707" y="1088586"/>
                  <a:pt x="2803371" y="1091605"/>
                </a:cubicBezTo>
                <a:cubicBezTo>
                  <a:pt x="2786979" y="1095951"/>
                  <a:pt x="2771917" y="1103920"/>
                  <a:pt x="2752536" y="1100780"/>
                </a:cubicBezTo>
                <a:cubicBezTo>
                  <a:pt x="2736956" y="1110742"/>
                  <a:pt x="2723552" y="1105792"/>
                  <a:pt x="2708713" y="1097219"/>
                </a:cubicBezTo>
                <a:cubicBezTo>
                  <a:pt x="2724737" y="1080194"/>
                  <a:pt x="2730973" y="1060755"/>
                  <a:pt x="2736807" y="1041075"/>
                </a:cubicBezTo>
                <a:cubicBezTo>
                  <a:pt x="2738800" y="1034374"/>
                  <a:pt x="2743047" y="1027613"/>
                  <a:pt x="2748439" y="1021818"/>
                </a:cubicBezTo>
                <a:cubicBezTo>
                  <a:pt x="2760289" y="1009079"/>
                  <a:pt x="2774354" y="997247"/>
                  <a:pt x="2785872" y="984388"/>
                </a:cubicBezTo>
                <a:cubicBezTo>
                  <a:pt x="2794772" y="974428"/>
                  <a:pt x="2804843" y="966399"/>
                  <a:pt x="2821979" y="963741"/>
                </a:cubicBezTo>
                <a:close/>
                <a:moveTo>
                  <a:pt x="6610651" y="963741"/>
                </a:moveTo>
                <a:cubicBezTo>
                  <a:pt x="6627787" y="966399"/>
                  <a:pt x="6637858" y="974428"/>
                  <a:pt x="6646758" y="984388"/>
                </a:cubicBezTo>
                <a:cubicBezTo>
                  <a:pt x="6658276" y="997247"/>
                  <a:pt x="6672341" y="1009079"/>
                  <a:pt x="6684191" y="1021818"/>
                </a:cubicBezTo>
                <a:cubicBezTo>
                  <a:pt x="6689583" y="1027613"/>
                  <a:pt x="6693830" y="1034374"/>
                  <a:pt x="6695823" y="1041075"/>
                </a:cubicBezTo>
                <a:cubicBezTo>
                  <a:pt x="6701657" y="1060755"/>
                  <a:pt x="6707893" y="1080194"/>
                  <a:pt x="6723917" y="1097219"/>
                </a:cubicBezTo>
                <a:cubicBezTo>
                  <a:pt x="6709078" y="1105792"/>
                  <a:pt x="6695674" y="1110742"/>
                  <a:pt x="6680094" y="1100780"/>
                </a:cubicBezTo>
                <a:cubicBezTo>
                  <a:pt x="6660713" y="1103920"/>
                  <a:pt x="6645651" y="1095951"/>
                  <a:pt x="6629259" y="1091605"/>
                </a:cubicBezTo>
                <a:cubicBezTo>
                  <a:pt x="6617923" y="1088586"/>
                  <a:pt x="6611968" y="1086518"/>
                  <a:pt x="6610083" y="1082919"/>
                </a:cubicBezTo>
                <a:lnTo>
                  <a:pt x="6615254" y="1065203"/>
                </a:lnTo>
                <a:lnTo>
                  <a:pt x="6615306" y="1065223"/>
                </a:lnTo>
                <a:lnTo>
                  <a:pt x="6615400" y="1065044"/>
                </a:lnTo>
                <a:lnTo>
                  <a:pt x="6615579" y="1065162"/>
                </a:lnTo>
                <a:cubicBezTo>
                  <a:pt x="6615579" y="1064981"/>
                  <a:pt x="6615616" y="1064740"/>
                  <a:pt x="6615653" y="1064559"/>
                </a:cubicBezTo>
                <a:lnTo>
                  <a:pt x="6615098" y="1064922"/>
                </a:lnTo>
                <a:lnTo>
                  <a:pt x="6615212" y="1064967"/>
                </a:lnTo>
                <a:lnTo>
                  <a:pt x="6615175" y="1064990"/>
                </a:lnTo>
                <a:lnTo>
                  <a:pt x="6615009" y="1064922"/>
                </a:lnTo>
                <a:cubicBezTo>
                  <a:pt x="6612090" y="1060816"/>
                  <a:pt x="6609137" y="1056711"/>
                  <a:pt x="6606221" y="1052605"/>
                </a:cubicBezTo>
                <a:cubicBezTo>
                  <a:pt x="6605630" y="1052787"/>
                  <a:pt x="6605001" y="1052968"/>
                  <a:pt x="6604446" y="1053150"/>
                </a:cubicBezTo>
                <a:cubicBezTo>
                  <a:pt x="6603972" y="1053814"/>
                  <a:pt x="6603489" y="1054417"/>
                  <a:pt x="6603009" y="1055020"/>
                </a:cubicBezTo>
                <a:cubicBezTo>
                  <a:pt x="6603158" y="1054538"/>
                  <a:pt x="6603047" y="1053814"/>
                  <a:pt x="6603489" y="1053511"/>
                </a:cubicBezTo>
                <a:cubicBezTo>
                  <a:pt x="6603785" y="1053330"/>
                  <a:pt x="6604120" y="1053209"/>
                  <a:pt x="6604446" y="1053150"/>
                </a:cubicBezTo>
                <a:cubicBezTo>
                  <a:pt x="6604817" y="1052666"/>
                  <a:pt x="6605186" y="1052183"/>
                  <a:pt x="6605556" y="1051701"/>
                </a:cubicBezTo>
                <a:cubicBezTo>
                  <a:pt x="6605779" y="1052002"/>
                  <a:pt x="6605999" y="1052304"/>
                  <a:pt x="6606221" y="1052605"/>
                </a:cubicBezTo>
                <a:cubicBezTo>
                  <a:pt x="6606369" y="1052605"/>
                  <a:pt x="6606553" y="1052545"/>
                  <a:pt x="6606700" y="1052484"/>
                </a:cubicBezTo>
                <a:cubicBezTo>
                  <a:pt x="6604192" y="1046992"/>
                  <a:pt x="6603561" y="1040532"/>
                  <a:pt x="6598837" y="1036126"/>
                </a:cubicBezTo>
                <a:cubicBezTo>
                  <a:pt x="6586435" y="1024473"/>
                  <a:pt x="6581741" y="1011131"/>
                  <a:pt x="6577094" y="997790"/>
                </a:cubicBezTo>
                <a:cubicBezTo>
                  <a:pt x="6575395" y="992900"/>
                  <a:pt x="6582183" y="992116"/>
                  <a:pt x="6587649" y="991270"/>
                </a:cubicBezTo>
                <a:cubicBezTo>
                  <a:pt x="6593486" y="981429"/>
                  <a:pt x="6593413" y="969296"/>
                  <a:pt x="6610651" y="963741"/>
                </a:cubicBezTo>
                <a:close/>
                <a:moveTo>
                  <a:pt x="3040518" y="961086"/>
                </a:moveTo>
                <a:cubicBezTo>
                  <a:pt x="3042659" y="960361"/>
                  <a:pt x="3046461" y="960662"/>
                  <a:pt x="3048492" y="961508"/>
                </a:cubicBezTo>
                <a:cubicBezTo>
                  <a:pt x="3050559" y="962414"/>
                  <a:pt x="3052553" y="964647"/>
                  <a:pt x="3052479" y="966217"/>
                </a:cubicBezTo>
                <a:cubicBezTo>
                  <a:pt x="3052110" y="976117"/>
                  <a:pt x="3045096" y="982577"/>
                  <a:pt x="3030365" y="984872"/>
                </a:cubicBezTo>
                <a:cubicBezTo>
                  <a:pt x="3024864" y="970442"/>
                  <a:pt x="3026784" y="965674"/>
                  <a:pt x="3040518" y="961086"/>
                </a:cubicBezTo>
                <a:close/>
                <a:moveTo>
                  <a:pt x="6392112" y="961086"/>
                </a:moveTo>
                <a:cubicBezTo>
                  <a:pt x="6405846" y="965674"/>
                  <a:pt x="6407766" y="970442"/>
                  <a:pt x="6402265" y="984872"/>
                </a:cubicBezTo>
                <a:cubicBezTo>
                  <a:pt x="6387534" y="982577"/>
                  <a:pt x="6380520" y="976117"/>
                  <a:pt x="6380151" y="966217"/>
                </a:cubicBezTo>
                <a:cubicBezTo>
                  <a:pt x="6380077" y="964647"/>
                  <a:pt x="6382071" y="962414"/>
                  <a:pt x="6384138" y="961508"/>
                </a:cubicBezTo>
                <a:cubicBezTo>
                  <a:pt x="6386169" y="960662"/>
                  <a:pt x="6389971" y="960361"/>
                  <a:pt x="6392112" y="961086"/>
                </a:cubicBezTo>
                <a:close/>
                <a:moveTo>
                  <a:pt x="4331685" y="957644"/>
                </a:moveTo>
                <a:cubicBezTo>
                  <a:pt x="4331353" y="959214"/>
                  <a:pt x="4329913" y="961326"/>
                  <a:pt x="4330873" y="962111"/>
                </a:cubicBezTo>
                <a:lnTo>
                  <a:pt x="4339236" y="967157"/>
                </a:lnTo>
                <a:lnTo>
                  <a:pt x="4338773" y="959998"/>
                </a:lnTo>
                <a:cubicBezTo>
                  <a:pt x="4338293" y="958851"/>
                  <a:pt x="4334159" y="958429"/>
                  <a:pt x="4331685" y="957644"/>
                </a:cubicBezTo>
                <a:close/>
                <a:moveTo>
                  <a:pt x="5100945" y="957644"/>
                </a:moveTo>
                <a:cubicBezTo>
                  <a:pt x="5098471" y="958429"/>
                  <a:pt x="5094337" y="958851"/>
                  <a:pt x="5093857" y="959998"/>
                </a:cubicBezTo>
                <a:lnTo>
                  <a:pt x="5093394" y="967157"/>
                </a:lnTo>
                <a:lnTo>
                  <a:pt x="5101757" y="962111"/>
                </a:lnTo>
                <a:cubicBezTo>
                  <a:pt x="5102717" y="961326"/>
                  <a:pt x="5101277" y="959214"/>
                  <a:pt x="5100945" y="957644"/>
                </a:cubicBezTo>
                <a:close/>
                <a:moveTo>
                  <a:pt x="4111194" y="957403"/>
                </a:moveTo>
                <a:cubicBezTo>
                  <a:pt x="4111194" y="967666"/>
                  <a:pt x="4114000" y="973764"/>
                  <a:pt x="4110714" y="976540"/>
                </a:cubicBezTo>
                <a:cubicBezTo>
                  <a:pt x="4092550" y="991934"/>
                  <a:pt x="4091221" y="1009501"/>
                  <a:pt x="4092440" y="1027794"/>
                </a:cubicBezTo>
                <a:cubicBezTo>
                  <a:pt x="4092624" y="1030692"/>
                  <a:pt x="4092477" y="1034495"/>
                  <a:pt x="4090003" y="1036305"/>
                </a:cubicBezTo>
                <a:cubicBezTo>
                  <a:pt x="4082139" y="1042101"/>
                  <a:pt x="4072098" y="1045904"/>
                  <a:pt x="4072430" y="1055866"/>
                </a:cubicBezTo>
                <a:cubicBezTo>
                  <a:pt x="4072836" y="1067276"/>
                  <a:pt x="4049393" y="1064197"/>
                  <a:pt x="4044962" y="1073614"/>
                </a:cubicBezTo>
                <a:cubicBezTo>
                  <a:pt x="4044113" y="1075366"/>
                  <a:pt x="4044224" y="1077418"/>
                  <a:pt x="4043929" y="1079289"/>
                </a:cubicBezTo>
                <a:cubicBezTo>
                  <a:pt x="4048543" y="1081643"/>
                  <a:pt x="4053158" y="1083937"/>
                  <a:pt x="4059065" y="1086896"/>
                </a:cubicBezTo>
                <a:cubicBezTo>
                  <a:pt x="4054192" y="1093476"/>
                  <a:pt x="4049799" y="1099392"/>
                  <a:pt x="4044741" y="1106214"/>
                </a:cubicBezTo>
                <a:cubicBezTo>
                  <a:pt x="4029899" y="1087698"/>
                  <a:pt x="4029087" y="1069871"/>
                  <a:pt x="4042304" y="1052726"/>
                </a:cubicBezTo>
                <a:cubicBezTo>
                  <a:pt x="4044298" y="1050071"/>
                  <a:pt x="4045147" y="1047113"/>
                  <a:pt x="4046771" y="1044334"/>
                </a:cubicBezTo>
                <a:cubicBezTo>
                  <a:pt x="4059434" y="1023085"/>
                  <a:pt x="4071433" y="1001654"/>
                  <a:pt x="4085203" y="980705"/>
                </a:cubicBezTo>
                <a:cubicBezTo>
                  <a:pt x="4089781" y="973764"/>
                  <a:pt x="4098937" y="968209"/>
                  <a:pt x="4111194" y="957403"/>
                </a:cubicBezTo>
                <a:close/>
                <a:moveTo>
                  <a:pt x="5321436" y="957403"/>
                </a:moveTo>
                <a:cubicBezTo>
                  <a:pt x="5333693" y="968209"/>
                  <a:pt x="5342849" y="973764"/>
                  <a:pt x="5347427" y="980705"/>
                </a:cubicBezTo>
                <a:cubicBezTo>
                  <a:pt x="5361197" y="1001654"/>
                  <a:pt x="5373196" y="1023085"/>
                  <a:pt x="5385859" y="1044334"/>
                </a:cubicBezTo>
                <a:cubicBezTo>
                  <a:pt x="5387483" y="1047113"/>
                  <a:pt x="5388332" y="1050071"/>
                  <a:pt x="5390326" y="1052726"/>
                </a:cubicBezTo>
                <a:cubicBezTo>
                  <a:pt x="5403543" y="1069871"/>
                  <a:pt x="5402731" y="1087698"/>
                  <a:pt x="5387889" y="1106214"/>
                </a:cubicBezTo>
                <a:cubicBezTo>
                  <a:pt x="5382831" y="1099392"/>
                  <a:pt x="5378438" y="1093476"/>
                  <a:pt x="5373565" y="1086896"/>
                </a:cubicBezTo>
                <a:cubicBezTo>
                  <a:pt x="5379472" y="1083937"/>
                  <a:pt x="5384087" y="1081643"/>
                  <a:pt x="5388701" y="1079289"/>
                </a:cubicBezTo>
                <a:cubicBezTo>
                  <a:pt x="5388406" y="1077418"/>
                  <a:pt x="5388517" y="1075366"/>
                  <a:pt x="5387668" y="1073614"/>
                </a:cubicBezTo>
                <a:cubicBezTo>
                  <a:pt x="5383237" y="1064197"/>
                  <a:pt x="5359794" y="1067276"/>
                  <a:pt x="5360200" y="1055866"/>
                </a:cubicBezTo>
                <a:cubicBezTo>
                  <a:pt x="5360532" y="1045904"/>
                  <a:pt x="5350491" y="1042101"/>
                  <a:pt x="5342627" y="1036305"/>
                </a:cubicBezTo>
                <a:cubicBezTo>
                  <a:pt x="5340153" y="1034495"/>
                  <a:pt x="5340006" y="1030692"/>
                  <a:pt x="5340190" y="1027794"/>
                </a:cubicBezTo>
                <a:cubicBezTo>
                  <a:pt x="5341409" y="1009501"/>
                  <a:pt x="5340080" y="991934"/>
                  <a:pt x="5321916" y="976540"/>
                </a:cubicBezTo>
                <a:cubicBezTo>
                  <a:pt x="5318630" y="973764"/>
                  <a:pt x="5321436" y="967666"/>
                  <a:pt x="5321436" y="957403"/>
                </a:cubicBezTo>
                <a:close/>
                <a:moveTo>
                  <a:pt x="1726517" y="956677"/>
                </a:moveTo>
                <a:lnTo>
                  <a:pt x="1726517" y="956738"/>
                </a:lnTo>
                <a:cubicBezTo>
                  <a:pt x="1719394" y="966337"/>
                  <a:pt x="1712601" y="975996"/>
                  <a:pt x="1705032" y="985413"/>
                </a:cubicBezTo>
                <a:cubicBezTo>
                  <a:pt x="1700897" y="990605"/>
                  <a:pt x="1694877" y="995072"/>
                  <a:pt x="1690741" y="1000264"/>
                </a:cubicBezTo>
                <a:cubicBezTo>
                  <a:pt x="1684465" y="1008113"/>
                  <a:pt x="1678630" y="1016142"/>
                  <a:pt x="1673721" y="1024413"/>
                </a:cubicBezTo>
                <a:cubicBezTo>
                  <a:pt x="1672910" y="1025801"/>
                  <a:pt x="1677266" y="1029665"/>
                  <a:pt x="1680439" y="1030751"/>
                </a:cubicBezTo>
                <a:cubicBezTo>
                  <a:pt x="1685240" y="1032320"/>
                  <a:pt x="1691369" y="1031957"/>
                  <a:pt x="1696428" y="1033287"/>
                </a:cubicBezTo>
                <a:cubicBezTo>
                  <a:pt x="1705326" y="1035642"/>
                  <a:pt x="1710647" y="1032199"/>
                  <a:pt x="1715332" y="1028335"/>
                </a:cubicBezTo>
                <a:cubicBezTo>
                  <a:pt x="1718028" y="1026162"/>
                  <a:pt x="1719911" y="1023083"/>
                  <a:pt x="1720538" y="1020186"/>
                </a:cubicBezTo>
                <a:cubicBezTo>
                  <a:pt x="1725117" y="999479"/>
                  <a:pt x="1729251" y="978772"/>
                  <a:pt x="1733534" y="958066"/>
                </a:cubicBezTo>
                <a:cubicBezTo>
                  <a:pt x="1731208" y="957583"/>
                  <a:pt x="1728846" y="957160"/>
                  <a:pt x="1726517" y="956677"/>
                </a:cubicBezTo>
                <a:close/>
                <a:moveTo>
                  <a:pt x="7706113" y="956677"/>
                </a:moveTo>
                <a:cubicBezTo>
                  <a:pt x="7703784" y="957160"/>
                  <a:pt x="7701422" y="957583"/>
                  <a:pt x="7699096" y="958066"/>
                </a:cubicBezTo>
                <a:cubicBezTo>
                  <a:pt x="7703379" y="978772"/>
                  <a:pt x="7707513" y="999479"/>
                  <a:pt x="7712092" y="1020186"/>
                </a:cubicBezTo>
                <a:cubicBezTo>
                  <a:pt x="7712719" y="1023083"/>
                  <a:pt x="7714602" y="1026162"/>
                  <a:pt x="7717298" y="1028335"/>
                </a:cubicBezTo>
                <a:cubicBezTo>
                  <a:pt x="7721983" y="1032199"/>
                  <a:pt x="7727304" y="1035642"/>
                  <a:pt x="7736202" y="1033287"/>
                </a:cubicBezTo>
                <a:cubicBezTo>
                  <a:pt x="7741261" y="1031957"/>
                  <a:pt x="7747390" y="1032320"/>
                  <a:pt x="7752191" y="1030751"/>
                </a:cubicBezTo>
                <a:cubicBezTo>
                  <a:pt x="7755364" y="1029665"/>
                  <a:pt x="7759720" y="1025801"/>
                  <a:pt x="7758909" y="1024413"/>
                </a:cubicBezTo>
                <a:cubicBezTo>
                  <a:pt x="7754000" y="1016142"/>
                  <a:pt x="7748165" y="1008113"/>
                  <a:pt x="7741889" y="1000264"/>
                </a:cubicBezTo>
                <a:cubicBezTo>
                  <a:pt x="7737753" y="995072"/>
                  <a:pt x="7731733" y="990605"/>
                  <a:pt x="7727598" y="985413"/>
                </a:cubicBezTo>
                <a:cubicBezTo>
                  <a:pt x="7720029" y="975996"/>
                  <a:pt x="7713236" y="966337"/>
                  <a:pt x="7706113" y="956738"/>
                </a:cubicBezTo>
                <a:close/>
                <a:moveTo>
                  <a:pt x="4554148" y="955940"/>
                </a:moveTo>
                <a:lnTo>
                  <a:pt x="4542264" y="965597"/>
                </a:lnTo>
                <a:lnTo>
                  <a:pt x="4539900" y="976978"/>
                </a:lnTo>
                <a:lnTo>
                  <a:pt x="4549985" y="967506"/>
                </a:lnTo>
                <a:close/>
                <a:moveTo>
                  <a:pt x="4878482" y="955940"/>
                </a:moveTo>
                <a:lnTo>
                  <a:pt x="4882645" y="967506"/>
                </a:lnTo>
                <a:lnTo>
                  <a:pt x="4892730" y="976978"/>
                </a:lnTo>
                <a:lnTo>
                  <a:pt x="4890366" y="965597"/>
                </a:lnTo>
                <a:close/>
                <a:moveTo>
                  <a:pt x="3984536" y="949363"/>
                </a:moveTo>
                <a:lnTo>
                  <a:pt x="3984536" y="949365"/>
                </a:lnTo>
                <a:lnTo>
                  <a:pt x="3984526" y="949374"/>
                </a:lnTo>
                <a:lnTo>
                  <a:pt x="3984526" y="949373"/>
                </a:lnTo>
                <a:close/>
                <a:moveTo>
                  <a:pt x="5448094" y="949363"/>
                </a:moveTo>
                <a:lnTo>
                  <a:pt x="5448104" y="949373"/>
                </a:lnTo>
                <a:lnTo>
                  <a:pt x="5448104" y="949374"/>
                </a:lnTo>
                <a:lnTo>
                  <a:pt x="5448094" y="949365"/>
                </a:lnTo>
                <a:close/>
                <a:moveTo>
                  <a:pt x="3062263" y="947442"/>
                </a:moveTo>
                <a:cubicBezTo>
                  <a:pt x="3061931" y="947865"/>
                  <a:pt x="3061635" y="948227"/>
                  <a:pt x="3061303" y="948590"/>
                </a:cubicBezTo>
                <a:cubicBezTo>
                  <a:pt x="3060786" y="948830"/>
                  <a:pt x="3060195" y="949011"/>
                  <a:pt x="3059679" y="949253"/>
                </a:cubicBezTo>
                <a:cubicBezTo>
                  <a:pt x="3059383" y="949917"/>
                  <a:pt x="3059088" y="950642"/>
                  <a:pt x="3058792" y="951306"/>
                </a:cubicBezTo>
                <a:cubicBezTo>
                  <a:pt x="3058682" y="950763"/>
                  <a:pt x="3058202" y="950099"/>
                  <a:pt x="3058534" y="949857"/>
                </a:cubicBezTo>
                <a:cubicBezTo>
                  <a:pt x="3058866" y="949615"/>
                  <a:pt x="3059272" y="949433"/>
                  <a:pt x="3059679" y="949253"/>
                </a:cubicBezTo>
                <a:cubicBezTo>
                  <a:pt x="3059863" y="948769"/>
                  <a:pt x="3060048" y="948348"/>
                  <a:pt x="3060269" y="947865"/>
                </a:cubicBezTo>
                <a:cubicBezTo>
                  <a:pt x="3060934" y="947684"/>
                  <a:pt x="3061598" y="947563"/>
                  <a:pt x="3062263" y="947442"/>
                </a:cubicBezTo>
                <a:close/>
                <a:moveTo>
                  <a:pt x="6370367" y="947442"/>
                </a:moveTo>
                <a:cubicBezTo>
                  <a:pt x="6371032" y="947563"/>
                  <a:pt x="6371696" y="947684"/>
                  <a:pt x="6372361" y="947865"/>
                </a:cubicBezTo>
                <a:cubicBezTo>
                  <a:pt x="6372582" y="948348"/>
                  <a:pt x="6372767" y="948769"/>
                  <a:pt x="6372951" y="949253"/>
                </a:cubicBezTo>
                <a:cubicBezTo>
                  <a:pt x="6373358" y="949433"/>
                  <a:pt x="6373764" y="949615"/>
                  <a:pt x="6374096" y="949857"/>
                </a:cubicBezTo>
                <a:cubicBezTo>
                  <a:pt x="6374428" y="950099"/>
                  <a:pt x="6373948" y="950763"/>
                  <a:pt x="6373838" y="951306"/>
                </a:cubicBezTo>
                <a:cubicBezTo>
                  <a:pt x="6373542" y="950642"/>
                  <a:pt x="6373247" y="949917"/>
                  <a:pt x="6372951" y="949253"/>
                </a:cubicBezTo>
                <a:cubicBezTo>
                  <a:pt x="6372435" y="949011"/>
                  <a:pt x="6371844" y="948830"/>
                  <a:pt x="6371327" y="948590"/>
                </a:cubicBezTo>
                <a:cubicBezTo>
                  <a:pt x="6370995" y="948227"/>
                  <a:pt x="6370699" y="947865"/>
                  <a:pt x="6370367" y="947442"/>
                </a:cubicBezTo>
                <a:close/>
                <a:moveTo>
                  <a:pt x="3063370" y="946475"/>
                </a:moveTo>
                <a:cubicBezTo>
                  <a:pt x="3063777" y="946235"/>
                  <a:pt x="3064995" y="946536"/>
                  <a:pt x="3065807" y="946596"/>
                </a:cubicBezTo>
                <a:cubicBezTo>
                  <a:pt x="3064626" y="946838"/>
                  <a:pt x="3063481" y="947139"/>
                  <a:pt x="3062300" y="947381"/>
                </a:cubicBezTo>
                <a:cubicBezTo>
                  <a:pt x="3062595" y="947080"/>
                  <a:pt x="3062927" y="946717"/>
                  <a:pt x="3063370" y="946475"/>
                </a:cubicBezTo>
                <a:close/>
                <a:moveTo>
                  <a:pt x="6369260" y="946475"/>
                </a:moveTo>
                <a:cubicBezTo>
                  <a:pt x="6369703" y="946717"/>
                  <a:pt x="6370035" y="947080"/>
                  <a:pt x="6370330" y="947381"/>
                </a:cubicBezTo>
                <a:cubicBezTo>
                  <a:pt x="6369149" y="947139"/>
                  <a:pt x="6368004" y="946838"/>
                  <a:pt x="6366823" y="946596"/>
                </a:cubicBezTo>
                <a:cubicBezTo>
                  <a:pt x="6367635" y="946536"/>
                  <a:pt x="6368853" y="946235"/>
                  <a:pt x="6369260" y="946475"/>
                </a:cubicBezTo>
                <a:close/>
                <a:moveTo>
                  <a:pt x="4572971" y="942189"/>
                </a:moveTo>
                <a:lnTo>
                  <a:pt x="4572934" y="942189"/>
                </a:lnTo>
                <a:lnTo>
                  <a:pt x="4572391" y="942565"/>
                </a:lnTo>
                <a:lnTo>
                  <a:pt x="4572069" y="942773"/>
                </a:lnTo>
                <a:lnTo>
                  <a:pt x="4572048" y="942801"/>
                </a:lnTo>
                <a:lnTo>
                  <a:pt x="4571974" y="942853"/>
                </a:lnTo>
                <a:cubicBezTo>
                  <a:pt x="4575223" y="943578"/>
                  <a:pt x="4578435" y="944242"/>
                  <a:pt x="4581684" y="944966"/>
                </a:cubicBezTo>
                <a:cubicBezTo>
                  <a:pt x="4578804" y="944001"/>
                  <a:pt x="4575888" y="943095"/>
                  <a:pt x="4572971" y="942189"/>
                </a:cubicBezTo>
                <a:close/>
                <a:moveTo>
                  <a:pt x="4859696" y="942189"/>
                </a:moveTo>
                <a:lnTo>
                  <a:pt x="4859659" y="942189"/>
                </a:lnTo>
                <a:cubicBezTo>
                  <a:pt x="4856742" y="943095"/>
                  <a:pt x="4853826" y="944001"/>
                  <a:pt x="4850946" y="944966"/>
                </a:cubicBezTo>
                <a:cubicBezTo>
                  <a:pt x="4854195" y="944242"/>
                  <a:pt x="4857407" y="943578"/>
                  <a:pt x="4860656" y="942853"/>
                </a:cubicBezTo>
                <a:lnTo>
                  <a:pt x="4860582" y="942801"/>
                </a:lnTo>
                <a:lnTo>
                  <a:pt x="4860561" y="942773"/>
                </a:lnTo>
                <a:lnTo>
                  <a:pt x="4860239" y="942565"/>
                </a:lnTo>
                <a:close/>
                <a:moveTo>
                  <a:pt x="4541368" y="941558"/>
                </a:moveTo>
                <a:lnTo>
                  <a:pt x="4541790" y="942853"/>
                </a:lnTo>
                <a:lnTo>
                  <a:pt x="4541789" y="942853"/>
                </a:lnTo>
                <a:lnTo>
                  <a:pt x="4554480" y="955019"/>
                </a:lnTo>
                <a:lnTo>
                  <a:pt x="4554148" y="955940"/>
                </a:lnTo>
                <a:lnTo>
                  <a:pt x="4554848" y="955371"/>
                </a:lnTo>
                <a:lnTo>
                  <a:pt x="4563202" y="963380"/>
                </a:lnTo>
                <a:lnTo>
                  <a:pt x="4555169" y="955111"/>
                </a:lnTo>
                <a:lnTo>
                  <a:pt x="4555856" y="954552"/>
                </a:lnTo>
                <a:lnTo>
                  <a:pt x="4555877" y="954565"/>
                </a:lnTo>
                <a:lnTo>
                  <a:pt x="4555885" y="954529"/>
                </a:lnTo>
                <a:lnTo>
                  <a:pt x="4555915" y="954504"/>
                </a:lnTo>
                <a:lnTo>
                  <a:pt x="4555890" y="954504"/>
                </a:lnTo>
                <a:lnTo>
                  <a:pt x="4556213" y="953039"/>
                </a:lnTo>
                <a:lnTo>
                  <a:pt x="4554881" y="953901"/>
                </a:lnTo>
                <a:lnTo>
                  <a:pt x="4554881" y="953904"/>
                </a:lnTo>
                <a:lnTo>
                  <a:pt x="4554642" y="954568"/>
                </a:lnTo>
                <a:lnTo>
                  <a:pt x="4542676" y="942250"/>
                </a:lnTo>
                <a:close/>
                <a:moveTo>
                  <a:pt x="4891262" y="941558"/>
                </a:moveTo>
                <a:lnTo>
                  <a:pt x="4889954" y="942250"/>
                </a:lnTo>
                <a:lnTo>
                  <a:pt x="4877988" y="954568"/>
                </a:lnTo>
                <a:lnTo>
                  <a:pt x="4877749" y="953904"/>
                </a:lnTo>
                <a:lnTo>
                  <a:pt x="4877749" y="953901"/>
                </a:lnTo>
                <a:lnTo>
                  <a:pt x="4876417" y="953039"/>
                </a:lnTo>
                <a:lnTo>
                  <a:pt x="4876740" y="954504"/>
                </a:lnTo>
                <a:lnTo>
                  <a:pt x="4876715" y="954504"/>
                </a:lnTo>
                <a:lnTo>
                  <a:pt x="4876745" y="954529"/>
                </a:lnTo>
                <a:lnTo>
                  <a:pt x="4876753" y="954565"/>
                </a:lnTo>
                <a:lnTo>
                  <a:pt x="4876774" y="954552"/>
                </a:lnTo>
                <a:lnTo>
                  <a:pt x="4877461" y="955111"/>
                </a:lnTo>
                <a:lnTo>
                  <a:pt x="4869428" y="963380"/>
                </a:lnTo>
                <a:lnTo>
                  <a:pt x="4877783" y="955371"/>
                </a:lnTo>
                <a:lnTo>
                  <a:pt x="4878482" y="955940"/>
                </a:lnTo>
                <a:lnTo>
                  <a:pt x="4878150" y="955019"/>
                </a:lnTo>
                <a:lnTo>
                  <a:pt x="4890841" y="942853"/>
                </a:lnTo>
                <a:lnTo>
                  <a:pt x="4890840" y="942853"/>
                </a:lnTo>
                <a:close/>
                <a:moveTo>
                  <a:pt x="4537876" y="939714"/>
                </a:moveTo>
                <a:lnTo>
                  <a:pt x="4541368" y="941558"/>
                </a:lnTo>
                <a:lnTo>
                  <a:pt x="4540904" y="940136"/>
                </a:lnTo>
                <a:cubicBezTo>
                  <a:pt x="4540534" y="939714"/>
                  <a:pt x="4538910" y="939835"/>
                  <a:pt x="4537876" y="939714"/>
                </a:cubicBezTo>
                <a:close/>
                <a:moveTo>
                  <a:pt x="4894754" y="939714"/>
                </a:moveTo>
                <a:cubicBezTo>
                  <a:pt x="4893720" y="939835"/>
                  <a:pt x="4892096" y="939714"/>
                  <a:pt x="4891726" y="940136"/>
                </a:cubicBezTo>
                <a:lnTo>
                  <a:pt x="4891262" y="941558"/>
                </a:lnTo>
                <a:close/>
                <a:moveTo>
                  <a:pt x="4408905" y="937117"/>
                </a:moveTo>
                <a:cubicBezTo>
                  <a:pt x="4404216" y="948588"/>
                  <a:pt x="4400856" y="956919"/>
                  <a:pt x="4397275" y="965249"/>
                </a:cubicBezTo>
                <a:cubicBezTo>
                  <a:pt x="4396906" y="966095"/>
                  <a:pt x="4395466" y="966940"/>
                  <a:pt x="4394211" y="967363"/>
                </a:cubicBezTo>
                <a:cubicBezTo>
                  <a:pt x="4391664" y="968209"/>
                  <a:pt x="4387603" y="969777"/>
                  <a:pt x="4386532" y="969174"/>
                </a:cubicBezTo>
                <a:cubicBezTo>
                  <a:pt x="4383653" y="967543"/>
                  <a:pt x="4379739" y="964706"/>
                  <a:pt x="4380182" y="962715"/>
                </a:cubicBezTo>
                <a:cubicBezTo>
                  <a:pt x="4382545" y="952270"/>
                  <a:pt x="4394211" y="946052"/>
                  <a:pt x="4408905" y="937117"/>
                </a:cubicBezTo>
                <a:close/>
                <a:moveTo>
                  <a:pt x="5023725" y="937117"/>
                </a:moveTo>
                <a:cubicBezTo>
                  <a:pt x="5038419" y="946052"/>
                  <a:pt x="5050085" y="952270"/>
                  <a:pt x="5052448" y="962715"/>
                </a:cubicBezTo>
                <a:cubicBezTo>
                  <a:pt x="5052891" y="964706"/>
                  <a:pt x="5048977" y="967543"/>
                  <a:pt x="5046098" y="969174"/>
                </a:cubicBezTo>
                <a:cubicBezTo>
                  <a:pt x="5045027" y="969777"/>
                  <a:pt x="5040966" y="968209"/>
                  <a:pt x="5038419" y="967363"/>
                </a:cubicBezTo>
                <a:cubicBezTo>
                  <a:pt x="5037164" y="966940"/>
                  <a:pt x="5035724" y="966095"/>
                  <a:pt x="5035355" y="965249"/>
                </a:cubicBezTo>
                <a:cubicBezTo>
                  <a:pt x="5031774" y="956919"/>
                  <a:pt x="5028414" y="948588"/>
                  <a:pt x="5023725" y="937117"/>
                </a:cubicBezTo>
                <a:close/>
                <a:moveTo>
                  <a:pt x="1586705" y="936695"/>
                </a:moveTo>
                <a:cubicBezTo>
                  <a:pt x="1586261" y="937419"/>
                  <a:pt x="1585781" y="938144"/>
                  <a:pt x="1585336" y="938868"/>
                </a:cubicBezTo>
                <a:cubicBezTo>
                  <a:pt x="1586372" y="939171"/>
                  <a:pt x="1587406" y="939411"/>
                  <a:pt x="1588439" y="939714"/>
                </a:cubicBezTo>
                <a:cubicBezTo>
                  <a:pt x="1589252" y="939231"/>
                  <a:pt x="1590063" y="938687"/>
                  <a:pt x="1590915" y="938204"/>
                </a:cubicBezTo>
                <a:cubicBezTo>
                  <a:pt x="1589510" y="937722"/>
                  <a:pt x="1588106" y="937238"/>
                  <a:pt x="1586705" y="936695"/>
                </a:cubicBezTo>
                <a:close/>
                <a:moveTo>
                  <a:pt x="7845925" y="936695"/>
                </a:moveTo>
                <a:cubicBezTo>
                  <a:pt x="7844524" y="937238"/>
                  <a:pt x="7843120" y="937722"/>
                  <a:pt x="7841715" y="938204"/>
                </a:cubicBezTo>
                <a:cubicBezTo>
                  <a:pt x="7842567" y="938687"/>
                  <a:pt x="7843378" y="939231"/>
                  <a:pt x="7844191" y="939714"/>
                </a:cubicBezTo>
                <a:cubicBezTo>
                  <a:pt x="7845224" y="939411"/>
                  <a:pt x="7846258" y="939171"/>
                  <a:pt x="7847294" y="938868"/>
                </a:cubicBezTo>
                <a:cubicBezTo>
                  <a:pt x="7846849" y="938144"/>
                  <a:pt x="7846369" y="937419"/>
                  <a:pt x="7845925" y="936695"/>
                </a:cubicBezTo>
                <a:close/>
                <a:moveTo>
                  <a:pt x="4762142" y="935246"/>
                </a:moveTo>
                <a:lnTo>
                  <a:pt x="4762105" y="935246"/>
                </a:lnTo>
                <a:lnTo>
                  <a:pt x="4758522" y="938116"/>
                </a:lnTo>
                <a:lnTo>
                  <a:pt x="4758059" y="936937"/>
                </a:lnTo>
                <a:lnTo>
                  <a:pt x="4757210" y="936574"/>
                </a:lnTo>
                <a:lnTo>
                  <a:pt x="4757173" y="936574"/>
                </a:lnTo>
                <a:lnTo>
                  <a:pt x="4757187" y="936592"/>
                </a:lnTo>
                <a:lnTo>
                  <a:pt x="4757083" y="936528"/>
                </a:lnTo>
                <a:lnTo>
                  <a:pt x="4757099" y="936695"/>
                </a:lnTo>
                <a:lnTo>
                  <a:pt x="4757343" y="936800"/>
                </a:lnTo>
                <a:lnTo>
                  <a:pt x="4758407" y="938209"/>
                </a:lnTo>
                <a:lnTo>
                  <a:pt x="4732939" y="958610"/>
                </a:lnTo>
                <a:lnTo>
                  <a:pt x="4716315" y="977255"/>
                </a:lnTo>
                <a:lnTo>
                  <a:pt x="4699691" y="958610"/>
                </a:lnTo>
                <a:lnTo>
                  <a:pt x="4674223" y="938209"/>
                </a:lnTo>
                <a:lnTo>
                  <a:pt x="4675287" y="936800"/>
                </a:lnTo>
                <a:lnTo>
                  <a:pt x="4675531" y="936695"/>
                </a:lnTo>
                <a:lnTo>
                  <a:pt x="4675547" y="936528"/>
                </a:lnTo>
                <a:lnTo>
                  <a:pt x="4675443" y="936592"/>
                </a:lnTo>
                <a:lnTo>
                  <a:pt x="4675457" y="936574"/>
                </a:lnTo>
                <a:lnTo>
                  <a:pt x="4675420" y="936574"/>
                </a:lnTo>
                <a:lnTo>
                  <a:pt x="4674571" y="936937"/>
                </a:lnTo>
                <a:lnTo>
                  <a:pt x="4674108" y="938116"/>
                </a:lnTo>
                <a:lnTo>
                  <a:pt x="4670525" y="935246"/>
                </a:lnTo>
                <a:lnTo>
                  <a:pt x="4670488" y="935246"/>
                </a:lnTo>
                <a:cubicBezTo>
                  <a:pt x="4666722" y="945208"/>
                  <a:pt x="4663880" y="954202"/>
                  <a:pt x="4676949" y="960541"/>
                </a:cubicBezTo>
                <a:cubicBezTo>
                  <a:pt x="4686105" y="964948"/>
                  <a:pt x="4690535" y="970201"/>
                  <a:pt x="4694374" y="977144"/>
                </a:cubicBezTo>
                <a:lnTo>
                  <a:pt x="4704356" y="990667"/>
                </a:lnTo>
                <a:lnTo>
                  <a:pt x="4691923" y="1004610"/>
                </a:lnTo>
                <a:cubicBezTo>
                  <a:pt x="4689892" y="1006000"/>
                  <a:pt x="4688342" y="1007992"/>
                  <a:pt x="4687677" y="1009862"/>
                </a:cubicBezTo>
                <a:cubicBezTo>
                  <a:pt x="4687086" y="1011553"/>
                  <a:pt x="4687123" y="1014753"/>
                  <a:pt x="4688342" y="1015115"/>
                </a:cubicBezTo>
                <a:cubicBezTo>
                  <a:pt x="4691959" y="1016263"/>
                  <a:pt x="4697497" y="1017711"/>
                  <a:pt x="4700193" y="1016624"/>
                </a:cubicBezTo>
                <a:cubicBezTo>
                  <a:pt x="4706321" y="1014211"/>
                  <a:pt x="4712745" y="1010950"/>
                  <a:pt x="4716289" y="1006904"/>
                </a:cubicBezTo>
                <a:lnTo>
                  <a:pt x="4716315" y="1006870"/>
                </a:lnTo>
                <a:lnTo>
                  <a:pt x="4716341" y="1006904"/>
                </a:lnTo>
                <a:cubicBezTo>
                  <a:pt x="4719885" y="1010950"/>
                  <a:pt x="4726309" y="1014211"/>
                  <a:pt x="4732437" y="1016624"/>
                </a:cubicBezTo>
                <a:cubicBezTo>
                  <a:pt x="4735133" y="1017711"/>
                  <a:pt x="4740671" y="1016263"/>
                  <a:pt x="4744288" y="1015115"/>
                </a:cubicBezTo>
                <a:cubicBezTo>
                  <a:pt x="4745507" y="1014753"/>
                  <a:pt x="4745544" y="1011553"/>
                  <a:pt x="4744953" y="1009862"/>
                </a:cubicBezTo>
                <a:cubicBezTo>
                  <a:pt x="4744288" y="1007992"/>
                  <a:pt x="4742738" y="1006000"/>
                  <a:pt x="4740707" y="1004610"/>
                </a:cubicBezTo>
                <a:lnTo>
                  <a:pt x="4728274" y="990667"/>
                </a:lnTo>
                <a:lnTo>
                  <a:pt x="4738256" y="977144"/>
                </a:lnTo>
                <a:cubicBezTo>
                  <a:pt x="4742095" y="970201"/>
                  <a:pt x="4746525" y="964948"/>
                  <a:pt x="4755681" y="960541"/>
                </a:cubicBezTo>
                <a:cubicBezTo>
                  <a:pt x="4768750" y="954202"/>
                  <a:pt x="4765908" y="945208"/>
                  <a:pt x="4762142" y="935246"/>
                </a:cubicBezTo>
                <a:close/>
                <a:moveTo>
                  <a:pt x="4003872" y="929996"/>
                </a:moveTo>
                <a:lnTo>
                  <a:pt x="4003803" y="930064"/>
                </a:lnTo>
                <a:lnTo>
                  <a:pt x="4003802" y="930064"/>
                </a:lnTo>
                <a:lnTo>
                  <a:pt x="4003870" y="929996"/>
                </a:lnTo>
                <a:close/>
                <a:moveTo>
                  <a:pt x="5428760" y="929996"/>
                </a:moveTo>
                <a:lnTo>
                  <a:pt x="5428828" y="930064"/>
                </a:lnTo>
                <a:lnTo>
                  <a:pt x="5428827" y="930064"/>
                </a:lnTo>
                <a:lnTo>
                  <a:pt x="5428758" y="929996"/>
                </a:lnTo>
                <a:close/>
                <a:moveTo>
                  <a:pt x="4445294" y="926468"/>
                </a:moveTo>
                <a:lnTo>
                  <a:pt x="4436446" y="934944"/>
                </a:lnTo>
                <a:lnTo>
                  <a:pt x="4438920" y="937238"/>
                </a:lnTo>
                <a:close/>
                <a:moveTo>
                  <a:pt x="4987336" y="926468"/>
                </a:moveTo>
                <a:lnTo>
                  <a:pt x="4993710" y="937238"/>
                </a:lnTo>
                <a:lnTo>
                  <a:pt x="4996184" y="934944"/>
                </a:lnTo>
                <a:close/>
                <a:moveTo>
                  <a:pt x="4017052" y="924320"/>
                </a:moveTo>
                <a:cubicBezTo>
                  <a:pt x="4018492" y="926493"/>
                  <a:pt x="4019858" y="927580"/>
                  <a:pt x="4019526" y="928305"/>
                </a:cubicBezTo>
                <a:cubicBezTo>
                  <a:pt x="4005902" y="959032"/>
                  <a:pt x="3982607" y="1002921"/>
                  <a:pt x="3941886" y="1023930"/>
                </a:cubicBezTo>
                <a:cubicBezTo>
                  <a:pt x="3938526" y="1025621"/>
                  <a:pt x="3935056" y="1028035"/>
                  <a:pt x="3933800" y="1030631"/>
                </a:cubicBezTo>
                <a:cubicBezTo>
                  <a:pt x="3930921" y="1036547"/>
                  <a:pt x="3929776" y="1042524"/>
                  <a:pt x="3940889" y="1045785"/>
                </a:cubicBezTo>
                <a:cubicBezTo>
                  <a:pt x="3944839" y="1046992"/>
                  <a:pt x="3948457" y="1048682"/>
                  <a:pt x="3953515" y="1050614"/>
                </a:cubicBezTo>
                <a:cubicBezTo>
                  <a:pt x="3949786" y="1057496"/>
                  <a:pt x="3948088" y="1064922"/>
                  <a:pt x="3942255" y="1070414"/>
                </a:cubicBezTo>
                <a:cubicBezTo>
                  <a:pt x="3929850" y="1082006"/>
                  <a:pt x="3920067" y="1093899"/>
                  <a:pt x="3917815" y="1108508"/>
                </a:cubicBezTo>
                <a:lnTo>
                  <a:pt x="3904081" y="1113157"/>
                </a:lnTo>
                <a:lnTo>
                  <a:pt x="3904081" y="1113155"/>
                </a:lnTo>
                <a:lnTo>
                  <a:pt x="3903527" y="1090881"/>
                </a:lnTo>
                <a:lnTo>
                  <a:pt x="3904284" y="1090655"/>
                </a:lnTo>
                <a:lnTo>
                  <a:pt x="3904338" y="1090699"/>
                </a:lnTo>
                <a:cubicBezTo>
                  <a:pt x="3905409" y="1088526"/>
                  <a:pt x="3906443" y="1086292"/>
                  <a:pt x="3907513" y="1084119"/>
                </a:cubicBezTo>
                <a:cubicBezTo>
                  <a:pt x="3906184" y="1086050"/>
                  <a:pt x="3904855" y="1088043"/>
                  <a:pt x="3903526" y="1089975"/>
                </a:cubicBezTo>
                <a:lnTo>
                  <a:pt x="3903526" y="1090004"/>
                </a:lnTo>
                <a:lnTo>
                  <a:pt x="3903489" y="1089975"/>
                </a:lnTo>
                <a:lnTo>
                  <a:pt x="3903526" y="1090879"/>
                </a:lnTo>
                <a:lnTo>
                  <a:pt x="3886950" y="1095588"/>
                </a:lnTo>
                <a:cubicBezTo>
                  <a:pt x="3876687" y="1103496"/>
                  <a:pt x="3883517" y="1112009"/>
                  <a:pt x="3885104" y="1120460"/>
                </a:cubicBezTo>
                <a:lnTo>
                  <a:pt x="3885109" y="1120458"/>
                </a:lnTo>
                <a:lnTo>
                  <a:pt x="3885104" y="1120461"/>
                </a:lnTo>
                <a:lnTo>
                  <a:pt x="3870743" y="1129154"/>
                </a:lnTo>
                <a:cubicBezTo>
                  <a:pt x="3851619" y="1140141"/>
                  <a:pt x="3838366" y="1152577"/>
                  <a:pt x="3841172" y="1171052"/>
                </a:cubicBezTo>
                <a:cubicBezTo>
                  <a:pt x="3842537" y="1180106"/>
                  <a:pt x="3831056" y="1185178"/>
                  <a:pt x="3820682" y="1189525"/>
                </a:cubicBezTo>
                <a:cubicBezTo>
                  <a:pt x="3818503" y="1190429"/>
                  <a:pt x="3813446" y="1190731"/>
                  <a:pt x="3812449" y="1189886"/>
                </a:cubicBezTo>
                <a:cubicBezTo>
                  <a:pt x="3809939" y="1187773"/>
                  <a:pt x="3806727" y="1184091"/>
                  <a:pt x="3807871" y="1182279"/>
                </a:cubicBezTo>
                <a:cubicBezTo>
                  <a:pt x="3814221" y="1172379"/>
                  <a:pt x="3823967" y="1163324"/>
                  <a:pt x="3821789" y="1151733"/>
                </a:cubicBezTo>
                <a:cubicBezTo>
                  <a:pt x="3806837" y="1151733"/>
                  <a:pt x="3798900" y="1159038"/>
                  <a:pt x="3790741" y="1165920"/>
                </a:cubicBezTo>
                <a:cubicBezTo>
                  <a:pt x="3782619" y="1158856"/>
                  <a:pt x="3774792" y="1152034"/>
                  <a:pt x="3765636" y="1144005"/>
                </a:cubicBezTo>
                <a:cubicBezTo>
                  <a:pt x="3773684" y="1140262"/>
                  <a:pt x="3780588" y="1137062"/>
                  <a:pt x="3787750" y="1133682"/>
                </a:cubicBezTo>
                <a:cubicBezTo>
                  <a:pt x="3784132" y="1124929"/>
                  <a:pt x="3782397" y="1116719"/>
                  <a:pt x="3791553" y="1108145"/>
                </a:cubicBezTo>
                <a:cubicBezTo>
                  <a:pt x="3801152" y="1099210"/>
                  <a:pt x="3807797" y="1089250"/>
                  <a:pt x="3824004" y="1083816"/>
                </a:cubicBezTo>
                <a:cubicBezTo>
                  <a:pt x="3832680" y="1080919"/>
                  <a:pt x="3841024" y="1075063"/>
                  <a:pt x="3845232" y="1069147"/>
                </a:cubicBezTo>
                <a:cubicBezTo>
                  <a:pt x="3855570" y="1054478"/>
                  <a:pt x="3870374" y="1042403"/>
                  <a:pt x="3885068" y="1029786"/>
                </a:cubicBezTo>
                <a:cubicBezTo>
                  <a:pt x="3899281" y="1017532"/>
                  <a:pt x="3911280" y="1005819"/>
                  <a:pt x="3934613" y="1001232"/>
                </a:cubicBezTo>
                <a:cubicBezTo>
                  <a:pt x="3937751" y="1000627"/>
                  <a:pt x="3938563" y="994650"/>
                  <a:pt x="3940446" y="991028"/>
                </a:cubicBezTo>
                <a:cubicBezTo>
                  <a:pt x="3940040" y="991331"/>
                  <a:pt x="3939597" y="991573"/>
                  <a:pt x="3939154" y="991813"/>
                </a:cubicBezTo>
                <a:cubicBezTo>
                  <a:pt x="3939301" y="991573"/>
                  <a:pt x="3939449" y="991270"/>
                  <a:pt x="3939597" y="991028"/>
                </a:cubicBezTo>
                <a:cubicBezTo>
                  <a:pt x="3930108" y="992719"/>
                  <a:pt x="3920510" y="995435"/>
                  <a:pt x="3909988" y="988976"/>
                </a:cubicBezTo>
                <a:cubicBezTo>
                  <a:pt x="3915341" y="975091"/>
                  <a:pt x="3927155" y="963923"/>
                  <a:pt x="3947903" y="952272"/>
                </a:cubicBezTo>
                <a:cubicBezTo>
                  <a:pt x="3948715" y="961266"/>
                  <a:pt x="3950820" y="967063"/>
                  <a:pt x="3949343" y="972374"/>
                </a:cubicBezTo>
                <a:cubicBezTo>
                  <a:pt x="3947571" y="978774"/>
                  <a:pt x="3943067" y="984811"/>
                  <a:pt x="3939597" y="991028"/>
                </a:cubicBezTo>
                <a:cubicBezTo>
                  <a:pt x="3939892" y="990968"/>
                  <a:pt x="3940224" y="990907"/>
                  <a:pt x="3940520" y="990848"/>
                </a:cubicBezTo>
                <a:cubicBezTo>
                  <a:pt x="3940483" y="990907"/>
                  <a:pt x="3940446" y="990968"/>
                  <a:pt x="3940446" y="991028"/>
                </a:cubicBezTo>
                <a:cubicBezTo>
                  <a:pt x="3953699" y="983060"/>
                  <a:pt x="3960529" y="971348"/>
                  <a:pt x="3975740" y="964104"/>
                </a:cubicBezTo>
                <a:cubicBezTo>
                  <a:pt x="3981647" y="961326"/>
                  <a:pt x="3982791" y="953961"/>
                  <a:pt x="3986114" y="948709"/>
                </a:cubicBezTo>
                <a:cubicBezTo>
                  <a:pt x="3985892" y="948590"/>
                  <a:pt x="3985671" y="948529"/>
                  <a:pt x="3985449" y="948469"/>
                </a:cubicBezTo>
                <a:lnTo>
                  <a:pt x="3985408" y="948509"/>
                </a:lnTo>
                <a:lnTo>
                  <a:pt x="3985407" y="948508"/>
                </a:lnTo>
                <a:lnTo>
                  <a:pt x="3985449" y="948467"/>
                </a:lnTo>
                <a:lnTo>
                  <a:pt x="4003284" y="930584"/>
                </a:lnTo>
                <a:lnTo>
                  <a:pt x="4003392" y="930538"/>
                </a:lnTo>
                <a:lnTo>
                  <a:pt x="4003501" y="930429"/>
                </a:lnTo>
                <a:close/>
                <a:moveTo>
                  <a:pt x="5415578" y="924320"/>
                </a:moveTo>
                <a:lnTo>
                  <a:pt x="5429129" y="930429"/>
                </a:lnTo>
                <a:lnTo>
                  <a:pt x="5429238" y="930538"/>
                </a:lnTo>
                <a:lnTo>
                  <a:pt x="5429346" y="930584"/>
                </a:lnTo>
                <a:lnTo>
                  <a:pt x="5447181" y="948467"/>
                </a:lnTo>
                <a:lnTo>
                  <a:pt x="5447223" y="948508"/>
                </a:lnTo>
                <a:lnTo>
                  <a:pt x="5447222" y="948509"/>
                </a:lnTo>
                <a:lnTo>
                  <a:pt x="5447181" y="948469"/>
                </a:lnTo>
                <a:cubicBezTo>
                  <a:pt x="5446959" y="948529"/>
                  <a:pt x="5446738" y="948590"/>
                  <a:pt x="5446516" y="948709"/>
                </a:cubicBezTo>
                <a:cubicBezTo>
                  <a:pt x="5449839" y="953961"/>
                  <a:pt x="5450983" y="961326"/>
                  <a:pt x="5456890" y="964104"/>
                </a:cubicBezTo>
                <a:cubicBezTo>
                  <a:pt x="5472101" y="971348"/>
                  <a:pt x="5478931" y="983060"/>
                  <a:pt x="5492184" y="991028"/>
                </a:cubicBezTo>
                <a:cubicBezTo>
                  <a:pt x="5492184" y="990968"/>
                  <a:pt x="5492147" y="990907"/>
                  <a:pt x="5492110" y="990848"/>
                </a:cubicBezTo>
                <a:cubicBezTo>
                  <a:pt x="5492406" y="990907"/>
                  <a:pt x="5492738" y="990968"/>
                  <a:pt x="5493033" y="991028"/>
                </a:cubicBezTo>
                <a:cubicBezTo>
                  <a:pt x="5489563" y="984811"/>
                  <a:pt x="5485059" y="978774"/>
                  <a:pt x="5483287" y="972374"/>
                </a:cubicBezTo>
                <a:cubicBezTo>
                  <a:pt x="5481810" y="967063"/>
                  <a:pt x="5483915" y="961266"/>
                  <a:pt x="5484727" y="952272"/>
                </a:cubicBezTo>
                <a:cubicBezTo>
                  <a:pt x="5505475" y="963923"/>
                  <a:pt x="5517289" y="975091"/>
                  <a:pt x="5522642" y="988976"/>
                </a:cubicBezTo>
                <a:cubicBezTo>
                  <a:pt x="5512120" y="995435"/>
                  <a:pt x="5502522" y="992719"/>
                  <a:pt x="5493033" y="991028"/>
                </a:cubicBezTo>
                <a:cubicBezTo>
                  <a:pt x="5493181" y="991270"/>
                  <a:pt x="5493329" y="991573"/>
                  <a:pt x="5493476" y="991813"/>
                </a:cubicBezTo>
                <a:cubicBezTo>
                  <a:pt x="5493033" y="991573"/>
                  <a:pt x="5492590" y="991331"/>
                  <a:pt x="5492184" y="991028"/>
                </a:cubicBezTo>
                <a:cubicBezTo>
                  <a:pt x="5494067" y="994650"/>
                  <a:pt x="5494879" y="1000627"/>
                  <a:pt x="5498017" y="1001232"/>
                </a:cubicBezTo>
                <a:cubicBezTo>
                  <a:pt x="5521350" y="1005819"/>
                  <a:pt x="5533349" y="1017532"/>
                  <a:pt x="5547562" y="1029786"/>
                </a:cubicBezTo>
                <a:cubicBezTo>
                  <a:pt x="5562256" y="1042403"/>
                  <a:pt x="5577060" y="1054478"/>
                  <a:pt x="5587398" y="1069147"/>
                </a:cubicBezTo>
                <a:cubicBezTo>
                  <a:pt x="5591606" y="1075063"/>
                  <a:pt x="5599950" y="1080919"/>
                  <a:pt x="5608626" y="1083816"/>
                </a:cubicBezTo>
                <a:cubicBezTo>
                  <a:pt x="5624833" y="1089250"/>
                  <a:pt x="5631478" y="1099210"/>
                  <a:pt x="5641077" y="1108145"/>
                </a:cubicBezTo>
                <a:cubicBezTo>
                  <a:pt x="5650233" y="1116719"/>
                  <a:pt x="5648498" y="1124929"/>
                  <a:pt x="5644880" y="1133682"/>
                </a:cubicBezTo>
                <a:cubicBezTo>
                  <a:pt x="5652042" y="1137062"/>
                  <a:pt x="5658946" y="1140262"/>
                  <a:pt x="5666994" y="1144005"/>
                </a:cubicBezTo>
                <a:cubicBezTo>
                  <a:pt x="5657838" y="1152034"/>
                  <a:pt x="5650011" y="1158856"/>
                  <a:pt x="5641889" y="1165920"/>
                </a:cubicBezTo>
                <a:cubicBezTo>
                  <a:pt x="5633730" y="1159038"/>
                  <a:pt x="5625793" y="1151733"/>
                  <a:pt x="5610841" y="1151733"/>
                </a:cubicBezTo>
                <a:cubicBezTo>
                  <a:pt x="5608663" y="1163324"/>
                  <a:pt x="5618409" y="1172379"/>
                  <a:pt x="5624759" y="1182279"/>
                </a:cubicBezTo>
                <a:cubicBezTo>
                  <a:pt x="5625903" y="1184091"/>
                  <a:pt x="5622691" y="1187773"/>
                  <a:pt x="5620181" y="1189886"/>
                </a:cubicBezTo>
                <a:cubicBezTo>
                  <a:pt x="5619184" y="1190731"/>
                  <a:pt x="5614127" y="1190429"/>
                  <a:pt x="5611948" y="1189525"/>
                </a:cubicBezTo>
                <a:cubicBezTo>
                  <a:pt x="5601574" y="1185178"/>
                  <a:pt x="5590093" y="1180106"/>
                  <a:pt x="5591458" y="1171052"/>
                </a:cubicBezTo>
                <a:cubicBezTo>
                  <a:pt x="5594264" y="1152577"/>
                  <a:pt x="5581011" y="1140141"/>
                  <a:pt x="5561887" y="1129154"/>
                </a:cubicBezTo>
                <a:lnTo>
                  <a:pt x="5547526" y="1120461"/>
                </a:lnTo>
                <a:lnTo>
                  <a:pt x="5547521" y="1120458"/>
                </a:lnTo>
                <a:lnTo>
                  <a:pt x="5547526" y="1120460"/>
                </a:lnTo>
                <a:cubicBezTo>
                  <a:pt x="5549113" y="1112009"/>
                  <a:pt x="5555943" y="1103496"/>
                  <a:pt x="5545680" y="1095588"/>
                </a:cubicBezTo>
                <a:lnTo>
                  <a:pt x="5529104" y="1090879"/>
                </a:lnTo>
                <a:lnTo>
                  <a:pt x="5529141" y="1089975"/>
                </a:lnTo>
                <a:lnTo>
                  <a:pt x="5529104" y="1090004"/>
                </a:lnTo>
                <a:lnTo>
                  <a:pt x="5529104" y="1089975"/>
                </a:lnTo>
                <a:cubicBezTo>
                  <a:pt x="5527775" y="1088043"/>
                  <a:pt x="5526446" y="1086050"/>
                  <a:pt x="5525117" y="1084119"/>
                </a:cubicBezTo>
                <a:cubicBezTo>
                  <a:pt x="5526187" y="1086292"/>
                  <a:pt x="5527221" y="1088526"/>
                  <a:pt x="5528292" y="1090699"/>
                </a:cubicBezTo>
                <a:lnTo>
                  <a:pt x="5528346" y="1090655"/>
                </a:lnTo>
                <a:lnTo>
                  <a:pt x="5529103" y="1090881"/>
                </a:lnTo>
                <a:lnTo>
                  <a:pt x="5528549" y="1113155"/>
                </a:lnTo>
                <a:lnTo>
                  <a:pt x="5528549" y="1113157"/>
                </a:lnTo>
                <a:lnTo>
                  <a:pt x="5514815" y="1108508"/>
                </a:lnTo>
                <a:cubicBezTo>
                  <a:pt x="5512563" y="1093899"/>
                  <a:pt x="5502780" y="1082006"/>
                  <a:pt x="5490375" y="1070414"/>
                </a:cubicBezTo>
                <a:cubicBezTo>
                  <a:pt x="5484542" y="1064922"/>
                  <a:pt x="5482844" y="1057496"/>
                  <a:pt x="5479115" y="1050614"/>
                </a:cubicBezTo>
                <a:cubicBezTo>
                  <a:pt x="5484173" y="1048682"/>
                  <a:pt x="5487791" y="1046992"/>
                  <a:pt x="5491741" y="1045785"/>
                </a:cubicBezTo>
                <a:cubicBezTo>
                  <a:pt x="5502854" y="1042524"/>
                  <a:pt x="5501709" y="1036547"/>
                  <a:pt x="5498830" y="1030631"/>
                </a:cubicBezTo>
                <a:cubicBezTo>
                  <a:pt x="5497574" y="1028035"/>
                  <a:pt x="5494104" y="1025621"/>
                  <a:pt x="5490744" y="1023930"/>
                </a:cubicBezTo>
                <a:cubicBezTo>
                  <a:pt x="5450023" y="1002921"/>
                  <a:pt x="5426728" y="959032"/>
                  <a:pt x="5413104" y="928305"/>
                </a:cubicBezTo>
                <a:cubicBezTo>
                  <a:pt x="5412772" y="927580"/>
                  <a:pt x="5414138" y="926493"/>
                  <a:pt x="5415578" y="924320"/>
                </a:cubicBezTo>
                <a:close/>
                <a:moveTo>
                  <a:pt x="4446922" y="923921"/>
                </a:moveTo>
                <a:lnTo>
                  <a:pt x="4446748" y="924097"/>
                </a:lnTo>
                <a:lnTo>
                  <a:pt x="4446709" y="924078"/>
                </a:lnTo>
                <a:lnTo>
                  <a:pt x="4445294" y="926468"/>
                </a:lnTo>
                <a:lnTo>
                  <a:pt x="4447383" y="924467"/>
                </a:lnTo>
                <a:lnTo>
                  <a:pt x="4447448" y="924500"/>
                </a:lnTo>
                <a:lnTo>
                  <a:pt x="4447402" y="924449"/>
                </a:lnTo>
                <a:lnTo>
                  <a:pt x="4447411" y="924441"/>
                </a:lnTo>
                <a:lnTo>
                  <a:pt x="4447380" y="924424"/>
                </a:lnTo>
                <a:close/>
                <a:moveTo>
                  <a:pt x="4985708" y="923921"/>
                </a:moveTo>
                <a:lnTo>
                  <a:pt x="4985250" y="924424"/>
                </a:lnTo>
                <a:lnTo>
                  <a:pt x="4985219" y="924441"/>
                </a:lnTo>
                <a:lnTo>
                  <a:pt x="4985228" y="924449"/>
                </a:lnTo>
                <a:lnTo>
                  <a:pt x="4985182" y="924500"/>
                </a:lnTo>
                <a:lnTo>
                  <a:pt x="4985247" y="924467"/>
                </a:lnTo>
                <a:lnTo>
                  <a:pt x="4987336" y="926468"/>
                </a:lnTo>
                <a:lnTo>
                  <a:pt x="4985921" y="924078"/>
                </a:lnTo>
                <a:lnTo>
                  <a:pt x="4985882" y="924097"/>
                </a:lnTo>
                <a:close/>
                <a:moveTo>
                  <a:pt x="2247411" y="919128"/>
                </a:moveTo>
                <a:cubicBezTo>
                  <a:pt x="2247411" y="919128"/>
                  <a:pt x="2247228" y="919310"/>
                  <a:pt x="2247155" y="919431"/>
                </a:cubicBezTo>
                <a:cubicBezTo>
                  <a:pt x="2247523" y="919612"/>
                  <a:pt x="2247893" y="919731"/>
                  <a:pt x="2248298" y="919852"/>
                </a:cubicBezTo>
                <a:close/>
                <a:moveTo>
                  <a:pt x="7185219" y="919128"/>
                </a:moveTo>
                <a:lnTo>
                  <a:pt x="7184332" y="919852"/>
                </a:lnTo>
                <a:cubicBezTo>
                  <a:pt x="7184737" y="919731"/>
                  <a:pt x="7185107" y="919612"/>
                  <a:pt x="7185475" y="919431"/>
                </a:cubicBezTo>
                <a:cubicBezTo>
                  <a:pt x="7185402" y="919310"/>
                  <a:pt x="7185219" y="919128"/>
                  <a:pt x="7185219" y="919128"/>
                </a:cubicBezTo>
                <a:close/>
                <a:moveTo>
                  <a:pt x="1596340" y="918101"/>
                </a:moveTo>
                <a:lnTo>
                  <a:pt x="1594494" y="919308"/>
                </a:lnTo>
                <a:lnTo>
                  <a:pt x="1597374" y="918343"/>
                </a:lnTo>
                <a:close/>
                <a:moveTo>
                  <a:pt x="7836290" y="918101"/>
                </a:moveTo>
                <a:lnTo>
                  <a:pt x="7835256" y="918343"/>
                </a:lnTo>
                <a:lnTo>
                  <a:pt x="7838136" y="919308"/>
                </a:lnTo>
                <a:close/>
                <a:moveTo>
                  <a:pt x="1597628" y="917279"/>
                </a:moveTo>
                <a:lnTo>
                  <a:pt x="1596379" y="918101"/>
                </a:lnTo>
                <a:cubicBezTo>
                  <a:pt x="1596379" y="918101"/>
                  <a:pt x="1597377" y="918343"/>
                  <a:pt x="1597377" y="918343"/>
                </a:cubicBezTo>
                <a:close/>
                <a:moveTo>
                  <a:pt x="7835002" y="917279"/>
                </a:moveTo>
                <a:lnTo>
                  <a:pt x="7835253" y="918343"/>
                </a:lnTo>
                <a:cubicBezTo>
                  <a:pt x="7835253" y="918343"/>
                  <a:pt x="7836251" y="918101"/>
                  <a:pt x="7836251" y="918101"/>
                </a:cubicBezTo>
                <a:close/>
                <a:moveTo>
                  <a:pt x="2251604" y="914479"/>
                </a:moveTo>
                <a:cubicBezTo>
                  <a:pt x="2250202" y="915988"/>
                  <a:pt x="2248799" y="917498"/>
                  <a:pt x="2247397" y="919007"/>
                </a:cubicBezTo>
                <a:lnTo>
                  <a:pt x="2248282" y="919671"/>
                </a:lnTo>
                <a:cubicBezTo>
                  <a:pt x="2249390" y="917920"/>
                  <a:pt x="2250497" y="916230"/>
                  <a:pt x="2251604" y="914479"/>
                </a:cubicBezTo>
                <a:close/>
                <a:moveTo>
                  <a:pt x="7181026" y="914479"/>
                </a:moveTo>
                <a:cubicBezTo>
                  <a:pt x="7182133" y="916230"/>
                  <a:pt x="7183240" y="917920"/>
                  <a:pt x="7184348" y="919671"/>
                </a:cubicBezTo>
                <a:lnTo>
                  <a:pt x="7185233" y="919007"/>
                </a:lnTo>
                <a:cubicBezTo>
                  <a:pt x="7183831" y="917498"/>
                  <a:pt x="7182428" y="915988"/>
                  <a:pt x="7181026" y="914479"/>
                </a:cubicBezTo>
                <a:close/>
                <a:moveTo>
                  <a:pt x="3205470" y="910072"/>
                </a:moveTo>
                <a:lnTo>
                  <a:pt x="3204879" y="912185"/>
                </a:lnTo>
                <a:lnTo>
                  <a:pt x="3205765" y="910857"/>
                </a:lnTo>
                <a:close/>
                <a:moveTo>
                  <a:pt x="6227160" y="910072"/>
                </a:moveTo>
                <a:lnTo>
                  <a:pt x="6226865" y="910857"/>
                </a:lnTo>
                <a:lnTo>
                  <a:pt x="6227751" y="912185"/>
                </a:lnTo>
                <a:close/>
                <a:moveTo>
                  <a:pt x="4086643" y="909892"/>
                </a:moveTo>
                <a:cubicBezTo>
                  <a:pt x="4095172" y="920336"/>
                  <a:pt x="4093621" y="928607"/>
                  <a:pt x="4082471" y="935006"/>
                </a:cubicBezTo>
                <a:cubicBezTo>
                  <a:pt x="4079186" y="936877"/>
                  <a:pt x="4071618" y="936576"/>
                  <a:pt x="4066855" y="935549"/>
                </a:cubicBezTo>
                <a:cubicBezTo>
                  <a:pt x="4064381" y="935006"/>
                  <a:pt x="4061945" y="930478"/>
                  <a:pt x="4062535" y="928123"/>
                </a:cubicBezTo>
                <a:cubicBezTo>
                  <a:pt x="4064603" y="920034"/>
                  <a:pt x="4071802" y="914239"/>
                  <a:pt x="4086643" y="909892"/>
                </a:cubicBezTo>
                <a:close/>
                <a:moveTo>
                  <a:pt x="5345987" y="909892"/>
                </a:moveTo>
                <a:cubicBezTo>
                  <a:pt x="5360828" y="914239"/>
                  <a:pt x="5368027" y="920034"/>
                  <a:pt x="5370095" y="928123"/>
                </a:cubicBezTo>
                <a:cubicBezTo>
                  <a:pt x="5370685" y="930478"/>
                  <a:pt x="5368249" y="935006"/>
                  <a:pt x="5365775" y="935549"/>
                </a:cubicBezTo>
                <a:cubicBezTo>
                  <a:pt x="5361012" y="936576"/>
                  <a:pt x="5353444" y="936877"/>
                  <a:pt x="5350159" y="935006"/>
                </a:cubicBezTo>
                <a:cubicBezTo>
                  <a:pt x="5339009" y="928607"/>
                  <a:pt x="5337458" y="920336"/>
                  <a:pt x="5345987" y="909892"/>
                </a:cubicBezTo>
                <a:close/>
                <a:moveTo>
                  <a:pt x="3866424" y="909367"/>
                </a:moveTo>
                <a:lnTo>
                  <a:pt x="3835961" y="925965"/>
                </a:lnTo>
                <a:cubicBezTo>
                  <a:pt x="3827169" y="933783"/>
                  <a:pt x="3819278" y="942943"/>
                  <a:pt x="3808424" y="951970"/>
                </a:cubicBezTo>
                <a:cubicBezTo>
                  <a:pt x="3825628" y="944966"/>
                  <a:pt x="3837488" y="938899"/>
                  <a:pt x="3846607" y="932017"/>
                </a:cubicBezTo>
                <a:close/>
                <a:moveTo>
                  <a:pt x="5566206" y="909367"/>
                </a:moveTo>
                <a:lnTo>
                  <a:pt x="5586023" y="932017"/>
                </a:lnTo>
                <a:cubicBezTo>
                  <a:pt x="5595142" y="938899"/>
                  <a:pt x="5607002" y="944966"/>
                  <a:pt x="5624206" y="951970"/>
                </a:cubicBezTo>
                <a:cubicBezTo>
                  <a:pt x="5613352" y="942943"/>
                  <a:pt x="5605461" y="933783"/>
                  <a:pt x="5596669" y="925965"/>
                </a:cubicBezTo>
                <a:close/>
                <a:moveTo>
                  <a:pt x="1603691" y="907355"/>
                </a:moveTo>
                <a:cubicBezTo>
                  <a:pt x="1602914" y="906993"/>
                  <a:pt x="1599961" y="907476"/>
                  <a:pt x="1599849" y="907839"/>
                </a:cubicBezTo>
                <a:lnTo>
                  <a:pt x="1597628" y="917279"/>
                </a:lnTo>
                <a:lnTo>
                  <a:pt x="1607825" y="910555"/>
                </a:lnTo>
                <a:cubicBezTo>
                  <a:pt x="1608009" y="910434"/>
                  <a:pt x="1605424" y="908200"/>
                  <a:pt x="1603691" y="907355"/>
                </a:cubicBezTo>
                <a:close/>
                <a:moveTo>
                  <a:pt x="7828939" y="907355"/>
                </a:moveTo>
                <a:cubicBezTo>
                  <a:pt x="7827206" y="908200"/>
                  <a:pt x="7824621" y="910434"/>
                  <a:pt x="7824805" y="910555"/>
                </a:cubicBezTo>
                <a:lnTo>
                  <a:pt x="7835002" y="917279"/>
                </a:lnTo>
                <a:lnTo>
                  <a:pt x="7832781" y="907839"/>
                </a:lnTo>
                <a:cubicBezTo>
                  <a:pt x="7832669" y="907476"/>
                  <a:pt x="7829716" y="906993"/>
                  <a:pt x="7828939" y="907355"/>
                </a:cubicBezTo>
                <a:close/>
                <a:moveTo>
                  <a:pt x="3014933" y="907235"/>
                </a:moveTo>
                <a:cubicBezTo>
                  <a:pt x="3015413" y="907114"/>
                  <a:pt x="3017628" y="908865"/>
                  <a:pt x="3017407" y="909228"/>
                </a:cubicBezTo>
                <a:cubicBezTo>
                  <a:pt x="3015081" y="912306"/>
                  <a:pt x="3013346" y="916170"/>
                  <a:pt x="3009543" y="918103"/>
                </a:cubicBezTo>
                <a:cubicBezTo>
                  <a:pt x="3007365" y="919189"/>
                  <a:pt x="3002639" y="917921"/>
                  <a:pt x="2998689" y="917378"/>
                </a:cubicBezTo>
                <a:cubicBezTo>
                  <a:pt x="2998578" y="917619"/>
                  <a:pt x="2998430" y="917800"/>
                  <a:pt x="2998283" y="918042"/>
                </a:cubicBezTo>
                <a:cubicBezTo>
                  <a:pt x="2997876" y="917800"/>
                  <a:pt x="2997434" y="917619"/>
                  <a:pt x="2997028" y="917378"/>
                </a:cubicBezTo>
                <a:cubicBezTo>
                  <a:pt x="2993262" y="920940"/>
                  <a:pt x="2989422" y="924562"/>
                  <a:pt x="2982925" y="930720"/>
                </a:cubicBezTo>
                <a:cubicBezTo>
                  <a:pt x="2980820" y="923474"/>
                  <a:pt x="2979270" y="919852"/>
                  <a:pt x="2978900" y="916170"/>
                </a:cubicBezTo>
                <a:cubicBezTo>
                  <a:pt x="2978753" y="914481"/>
                  <a:pt x="2980968" y="912729"/>
                  <a:pt x="2982925" y="909832"/>
                </a:cubicBezTo>
                <a:cubicBezTo>
                  <a:pt x="2987835" y="912427"/>
                  <a:pt x="2992450" y="914903"/>
                  <a:pt x="2997028" y="917378"/>
                </a:cubicBezTo>
                <a:cubicBezTo>
                  <a:pt x="2997101" y="917318"/>
                  <a:pt x="2997138" y="917257"/>
                  <a:pt x="2997212" y="917197"/>
                </a:cubicBezTo>
                <a:cubicBezTo>
                  <a:pt x="2997692" y="917197"/>
                  <a:pt x="2998172" y="917318"/>
                  <a:pt x="2998689" y="917378"/>
                </a:cubicBezTo>
                <a:cubicBezTo>
                  <a:pt x="3000202" y="914903"/>
                  <a:pt x="3001199" y="912066"/>
                  <a:pt x="3003821" y="910314"/>
                </a:cubicBezTo>
                <a:cubicBezTo>
                  <a:pt x="3006442" y="908565"/>
                  <a:pt x="3011057" y="908020"/>
                  <a:pt x="3014933" y="907235"/>
                </a:cubicBezTo>
                <a:close/>
                <a:moveTo>
                  <a:pt x="6417697" y="907235"/>
                </a:moveTo>
                <a:cubicBezTo>
                  <a:pt x="6421573" y="908020"/>
                  <a:pt x="6426188" y="908565"/>
                  <a:pt x="6428809" y="910314"/>
                </a:cubicBezTo>
                <a:cubicBezTo>
                  <a:pt x="6431431" y="912066"/>
                  <a:pt x="6432428" y="914903"/>
                  <a:pt x="6433941" y="917378"/>
                </a:cubicBezTo>
                <a:cubicBezTo>
                  <a:pt x="6434458" y="917318"/>
                  <a:pt x="6434938" y="917197"/>
                  <a:pt x="6435418" y="917197"/>
                </a:cubicBezTo>
                <a:cubicBezTo>
                  <a:pt x="6435492" y="917257"/>
                  <a:pt x="6435529" y="917318"/>
                  <a:pt x="6435602" y="917378"/>
                </a:cubicBezTo>
                <a:cubicBezTo>
                  <a:pt x="6440180" y="914903"/>
                  <a:pt x="6444795" y="912427"/>
                  <a:pt x="6449705" y="909832"/>
                </a:cubicBezTo>
                <a:cubicBezTo>
                  <a:pt x="6451662" y="912729"/>
                  <a:pt x="6453877" y="914481"/>
                  <a:pt x="6453730" y="916170"/>
                </a:cubicBezTo>
                <a:cubicBezTo>
                  <a:pt x="6453360" y="919852"/>
                  <a:pt x="6451810" y="923474"/>
                  <a:pt x="6449705" y="930720"/>
                </a:cubicBezTo>
                <a:cubicBezTo>
                  <a:pt x="6443208" y="924562"/>
                  <a:pt x="6439368" y="920940"/>
                  <a:pt x="6435602" y="917378"/>
                </a:cubicBezTo>
                <a:cubicBezTo>
                  <a:pt x="6435196" y="917619"/>
                  <a:pt x="6434754" y="917800"/>
                  <a:pt x="6434347" y="918042"/>
                </a:cubicBezTo>
                <a:cubicBezTo>
                  <a:pt x="6434200" y="917800"/>
                  <a:pt x="6434052" y="917619"/>
                  <a:pt x="6433941" y="917378"/>
                </a:cubicBezTo>
                <a:cubicBezTo>
                  <a:pt x="6429991" y="917921"/>
                  <a:pt x="6425265" y="919189"/>
                  <a:pt x="6423087" y="918103"/>
                </a:cubicBezTo>
                <a:cubicBezTo>
                  <a:pt x="6419284" y="916170"/>
                  <a:pt x="6417549" y="912306"/>
                  <a:pt x="6415223" y="909228"/>
                </a:cubicBezTo>
                <a:cubicBezTo>
                  <a:pt x="6415002" y="908865"/>
                  <a:pt x="6417217" y="907114"/>
                  <a:pt x="6417697" y="907235"/>
                </a:cubicBezTo>
                <a:close/>
                <a:moveTo>
                  <a:pt x="3868343" y="907175"/>
                </a:moveTo>
                <a:lnTo>
                  <a:pt x="3866424" y="909367"/>
                </a:lnTo>
                <a:lnTo>
                  <a:pt x="3868897" y="908020"/>
                </a:lnTo>
                <a:close/>
                <a:moveTo>
                  <a:pt x="5564287" y="907175"/>
                </a:moveTo>
                <a:lnTo>
                  <a:pt x="5563733" y="908020"/>
                </a:lnTo>
                <a:lnTo>
                  <a:pt x="5566206" y="909367"/>
                </a:lnTo>
                <a:close/>
                <a:moveTo>
                  <a:pt x="4334786" y="906692"/>
                </a:moveTo>
                <a:lnTo>
                  <a:pt x="4334786" y="906753"/>
                </a:lnTo>
                <a:cubicBezTo>
                  <a:pt x="4337555" y="920034"/>
                  <a:pt x="4342650" y="927038"/>
                  <a:pt x="4357085" y="929572"/>
                </a:cubicBezTo>
                <a:cubicBezTo>
                  <a:pt x="4359263" y="929996"/>
                  <a:pt x="4363029" y="928908"/>
                  <a:pt x="4364580" y="927641"/>
                </a:cubicBezTo>
                <a:cubicBezTo>
                  <a:pt x="4366019" y="926493"/>
                  <a:pt x="4366684" y="923173"/>
                  <a:pt x="4365576" y="922570"/>
                </a:cubicBezTo>
                <a:cubicBezTo>
                  <a:pt x="4357233" y="917861"/>
                  <a:pt x="4348336" y="913575"/>
                  <a:pt x="4334786" y="906692"/>
                </a:cubicBezTo>
                <a:close/>
                <a:moveTo>
                  <a:pt x="5097844" y="906692"/>
                </a:moveTo>
                <a:cubicBezTo>
                  <a:pt x="5084294" y="913575"/>
                  <a:pt x="5075397" y="917861"/>
                  <a:pt x="5067054" y="922570"/>
                </a:cubicBezTo>
                <a:cubicBezTo>
                  <a:pt x="5065946" y="923173"/>
                  <a:pt x="5066611" y="926493"/>
                  <a:pt x="5068050" y="927641"/>
                </a:cubicBezTo>
                <a:cubicBezTo>
                  <a:pt x="5069601" y="928908"/>
                  <a:pt x="5073367" y="929996"/>
                  <a:pt x="5075545" y="929572"/>
                </a:cubicBezTo>
                <a:cubicBezTo>
                  <a:pt x="5089980" y="927038"/>
                  <a:pt x="5095075" y="920034"/>
                  <a:pt x="5097844" y="906753"/>
                </a:cubicBezTo>
                <a:close/>
                <a:moveTo>
                  <a:pt x="4526391" y="906656"/>
                </a:moveTo>
                <a:lnTo>
                  <a:pt x="4522245" y="910193"/>
                </a:lnTo>
                <a:cubicBezTo>
                  <a:pt x="4521692" y="910857"/>
                  <a:pt x="4522504" y="912066"/>
                  <a:pt x="4522688" y="913030"/>
                </a:cubicBezTo>
                <a:cubicBezTo>
                  <a:pt x="4524313" y="912245"/>
                  <a:pt x="4527156" y="911642"/>
                  <a:pt x="4527303" y="910736"/>
                </a:cubicBezTo>
                <a:close/>
                <a:moveTo>
                  <a:pt x="4906239" y="906656"/>
                </a:moveTo>
                <a:lnTo>
                  <a:pt x="4905327" y="910736"/>
                </a:lnTo>
                <a:cubicBezTo>
                  <a:pt x="4905474" y="911642"/>
                  <a:pt x="4908317" y="912245"/>
                  <a:pt x="4909942" y="913030"/>
                </a:cubicBezTo>
                <a:cubicBezTo>
                  <a:pt x="4910126" y="912066"/>
                  <a:pt x="4910938" y="910857"/>
                  <a:pt x="4910385" y="910193"/>
                </a:cubicBezTo>
                <a:close/>
                <a:moveTo>
                  <a:pt x="1928510" y="906270"/>
                </a:moveTo>
                <a:cubicBezTo>
                  <a:pt x="1931797" y="907719"/>
                  <a:pt x="1935599" y="910072"/>
                  <a:pt x="1936262" y="912427"/>
                </a:cubicBezTo>
                <a:cubicBezTo>
                  <a:pt x="1937292" y="915990"/>
                  <a:pt x="1935784" y="919852"/>
                  <a:pt x="1935339" y="924019"/>
                </a:cubicBezTo>
                <a:cubicBezTo>
                  <a:pt x="1949185" y="921604"/>
                  <a:pt x="1961515" y="919431"/>
                  <a:pt x="1974220" y="917257"/>
                </a:cubicBezTo>
                <a:cubicBezTo>
                  <a:pt x="1975351" y="930296"/>
                  <a:pt x="1981909" y="942189"/>
                  <a:pt x="1993895" y="952936"/>
                </a:cubicBezTo>
                <a:cubicBezTo>
                  <a:pt x="1991161" y="962836"/>
                  <a:pt x="1989022" y="972737"/>
                  <a:pt x="1985407" y="982456"/>
                </a:cubicBezTo>
                <a:cubicBezTo>
                  <a:pt x="1983265" y="988191"/>
                  <a:pt x="1980904" y="994953"/>
                  <a:pt x="1975106" y="998877"/>
                </a:cubicBezTo>
                <a:cubicBezTo>
                  <a:pt x="1948704" y="1016686"/>
                  <a:pt x="1936371" y="1039084"/>
                  <a:pt x="1926514" y="1065404"/>
                </a:cubicBezTo>
                <a:cubicBezTo>
                  <a:pt x="1921900" y="1059669"/>
                  <a:pt x="1918167" y="1056590"/>
                  <a:pt x="1916799" y="1053029"/>
                </a:cubicBezTo>
                <a:cubicBezTo>
                  <a:pt x="1910340" y="1036729"/>
                  <a:pt x="1904621" y="1020248"/>
                  <a:pt x="1898530" y="1003827"/>
                </a:cubicBezTo>
                <a:cubicBezTo>
                  <a:pt x="1897089" y="999963"/>
                  <a:pt x="1893214" y="995980"/>
                  <a:pt x="1893954" y="992416"/>
                </a:cubicBezTo>
                <a:cubicBezTo>
                  <a:pt x="1896793" y="979135"/>
                  <a:pt x="1910672" y="965553"/>
                  <a:pt x="1889817" y="953358"/>
                </a:cubicBezTo>
                <a:cubicBezTo>
                  <a:pt x="1889078" y="952936"/>
                  <a:pt x="1889521" y="951427"/>
                  <a:pt x="1889817" y="950460"/>
                </a:cubicBezTo>
                <a:cubicBezTo>
                  <a:pt x="1894800" y="934403"/>
                  <a:pt x="1903808" y="919612"/>
                  <a:pt x="1920719" y="907538"/>
                </a:cubicBezTo>
                <a:cubicBezTo>
                  <a:pt x="1922341" y="906390"/>
                  <a:pt x="1926920" y="905546"/>
                  <a:pt x="1928510" y="906270"/>
                </a:cubicBezTo>
                <a:close/>
                <a:moveTo>
                  <a:pt x="7504120" y="906270"/>
                </a:moveTo>
                <a:cubicBezTo>
                  <a:pt x="7505710" y="905546"/>
                  <a:pt x="7510289" y="906390"/>
                  <a:pt x="7511911" y="907538"/>
                </a:cubicBezTo>
                <a:cubicBezTo>
                  <a:pt x="7528822" y="919612"/>
                  <a:pt x="7537830" y="934403"/>
                  <a:pt x="7542813" y="950460"/>
                </a:cubicBezTo>
                <a:cubicBezTo>
                  <a:pt x="7543109" y="951427"/>
                  <a:pt x="7543552" y="952936"/>
                  <a:pt x="7542813" y="953358"/>
                </a:cubicBezTo>
                <a:cubicBezTo>
                  <a:pt x="7521958" y="965553"/>
                  <a:pt x="7535837" y="979135"/>
                  <a:pt x="7538676" y="992416"/>
                </a:cubicBezTo>
                <a:cubicBezTo>
                  <a:pt x="7539416" y="995980"/>
                  <a:pt x="7535541" y="999963"/>
                  <a:pt x="7534100" y="1003827"/>
                </a:cubicBezTo>
                <a:cubicBezTo>
                  <a:pt x="7528009" y="1020248"/>
                  <a:pt x="7522290" y="1036729"/>
                  <a:pt x="7515831" y="1053029"/>
                </a:cubicBezTo>
                <a:cubicBezTo>
                  <a:pt x="7514463" y="1056590"/>
                  <a:pt x="7510730" y="1059669"/>
                  <a:pt x="7506116" y="1065404"/>
                </a:cubicBezTo>
                <a:cubicBezTo>
                  <a:pt x="7496259" y="1039084"/>
                  <a:pt x="7483926" y="1016686"/>
                  <a:pt x="7457524" y="998877"/>
                </a:cubicBezTo>
                <a:cubicBezTo>
                  <a:pt x="7451726" y="994953"/>
                  <a:pt x="7449365" y="988191"/>
                  <a:pt x="7447223" y="982456"/>
                </a:cubicBezTo>
                <a:cubicBezTo>
                  <a:pt x="7443608" y="972737"/>
                  <a:pt x="7441469" y="962836"/>
                  <a:pt x="7438735" y="952936"/>
                </a:cubicBezTo>
                <a:cubicBezTo>
                  <a:pt x="7450721" y="942189"/>
                  <a:pt x="7457279" y="930296"/>
                  <a:pt x="7458410" y="917257"/>
                </a:cubicBezTo>
                <a:cubicBezTo>
                  <a:pt x="7471115" y="919431"/>
                  <a:pt x="7483445" y="921604"/>
                  <a:pt x="7497291" y="924019"/>
                </a:cubicBezTo>
                <a:cubicBezTo>
                  <a:pt x="7496846" y="919852"/>
                  <a:pt x="7495338" y="915990"/>
                  <a:pt x="7496368" y="912427"/>
                </a:cubicBezTo>
                <a:cubicBezTo>
                  <a:pt x="7497031" y="910072"/>
                  <a:pt x="7500833" y="907719"/>
                  <a:pt x="7504120" y="906270"/>
                </a:cubicBezTo>
                <a:close/>
                <a:moveTo>
                  <a:pt x="1989502" y="902104"/>
                </a:moveTo>
                <a:lnTo>
                  <a:pt x="1989833" y="903492"/>
                </a:lnTo>
                <a:lnTo>
                  <a:pt x="1987547" y="903010"/>
                </a:lnTo>
                <a:close/>
                <a:moveTo>
                  <a:pt x="7443128" y="902104"/>
                </a:moveTo>
                <a:lnTo>
                  <a:pt x="7445083" y="903010"/>
                </a:lnTo>
                <a:lnTo>
                  <a:pt x="7442797" y="903492"/>
                </a:lnTo>
                <a:close/>
                <a:moveTo>
                  <a:pt x="2900503" y="901319"/>
                </a:moveTo>
                <a:cubicBezTo>
                  <a:pt x="2904933" y="901079"/>
                  <a:pt x="2912833" y="904338"/>
                  <a:pt x="2913831" y="906995"/>
                </a:cubicBezTo>
                <a:cubicBezTo>
                  <a:pt x="2915532" y="911462"/>
                  <a:pt x="2912909" y="916654"/>
                  <a:pt x="2912096" y="921483"/>
                </a:cubicBezTo>
                <a:cubicBezTo>
                  <a:pt x="2895816" y="920819"/>
                  <a:pt x="2889065" y="917378"/>
                  <a:pt x="2890318" y="908986"/>
                </a:cubicBezTo>
                <a:cubicBezTo>
                  <a:pt x="2890761" y="906089"/>
                  <a:pt x="2896665" y="901500"/>
                  <a:pt x="2900503" y="901319"/>
                </a:cubicBezTo>
                <a:close/>
                <a:moveTo>
                  <a:pt x="6532127" y="901319"/>
                </a:moveTo>
                <a:cubicBezTo>
                  <a:pt x="6535965" y="901500"/>
                  <a:pt x="6541869" y="906089"/>
                  <a:pt x="6542312" y="908986"/>
                </a:cubicBezTo>
                <a:cubicBezTo>
                  <a:pt x="6543565" y="917378"/>
                  <a:pt x="6536814" y="920819"/>
                  <a:pt x="6520534" y="921483"/>
                </a:cubicBezTo>
                <a:cubicBezTo>
                  <a:pt x="6519721" y="916654"/>
                  <a:pt x="6517098" y="911462"/>
                  <a:pt x="6518799" y="906995"/>
                </a:cubicBezTo>
                <a:cubicBezTo>
                  <a:pt x="6519797" y="904338"/>
                  <a:pt x="6527697" y="901079"/>
                  <a:pt x="6532127" y="901319"/>
                </a:cubicBezTo>
                <a:close/>
                <a:moveTo>
                  <a:pt x="4538453" y="899689"/>
                </a:moveTo>
                <a:cubicBezTo>
                  <a:pt x="4534318" y="901500"/>
                  <a:pt x="4530183" y="903311"/>
                  <a:pt x="4526048" y="905122"/>
                </a:cubicBezTo>
                <a:lnTo>
                  <a:pt x="4526011" y="905122"/>
                </a:lnTo>
                <a:lnTo>
                  <a:pt x="4526053" y="905145"/>
                </a:lnTo>
                <a:lnTo>
                  <a:pt x="4526391" y="906656"/>
                </a:lnTo>
                <a:lnTo>
                  <a:pt x="4527340" y="905847"/>
                </a:lnTo>
                <a:lnTo>
                  <a:pt x="4527324" y="905837"/>
                </a:lnTo>
                <a:lnTo>
                  <a:pt x="4539892" y="900474"/>
                </a:lnTo>
                <a:close/>
                <a:moveTo>
                  <a:pt x="4894177" y="899689"/>
                </a:moveTo>
                <a:lnTo>
                  <a:pt x="4892738" y="900474"/>
                </a:lnTo>
                <a:lnTo>
                  <a:pt x="4905306" y="905837"/>
                </a:lnTo>
                <a:lnTo>
                  <a:pt x="4905290" y="905847"/>
                </a:lnTo>
                <a:lnTo>
                  <a:pt x="4906239" y="906656"/>
                </a:lnTo>
                <a:lnTo>
                  <a:pt x="4906577" y="905145"/>
                </a:lnTo>
                <a:lnTo>
                  <a:pt x="4906619" y="905122"/>
                </a:lnTo>
                <a:lnTo>
                  <a:pt x="4906582" y="905122"/>
                </a:lnTo>
                <a:cubicBezTo>
                  <a:pt x="4902447" y="903311"/>
                  <a:pt x="4898312" y="901500"/>
                  <a:pt x="4894177" y="899689"/>
                </a:cubicBezTo>
                <a:close/>
                <a:moveTo>
                  <a:pt x="4540759" y="899177"/>
                </a:moveTo>
                <a:lnTo>
                  <a:pt x="4538489" y="899689"/>
                </a:lnTo>
                <a:lnTo>
                  <a:pt x="4539929" y="900474"/>
                </a:lnTo>
                <a:close/>
                <a:moveTo>
                  <a:pt x="4891871" y="899177"/>
                </a:moveTo>
                <a:lnTo>
                  <a:pt x="4892701" y="900474"/>
                </a:lnTo>
                <a:lnTo>
                  <a:pt x="4894141" y="899689"/>
                </a:lnTo>
                <a:close/>
                <a:moveTo>
                  <a:pt x="4323919" y="898964"/>
                </a:moveTo>
                <a:lnTo>
                  <a:pt x="4323328" y="901077"/>
                </a:lnTo>
                <a:lnTo>
                  <a:pt x="4325580" y="900655"/>
                </a:lnTo>
                <a:close/>
                <a:moveTo>
                  <a:pt x="5108711" y="898964"/>
                </a:moveTo>
                <a:lnTo>
                  <a:pt x="5107050" y="900655"/>
                </a:lnTo>
                <a:lnTo>
                  <a:pt x="5109302" y="901077"/>
                </a:lnTo>
                <a:close/>
                <a:moveTo>
                  <a:pt x="4475100" y="894858"/>
                </a:moveTo>
                <a:lnTo>
                  <a:pt x="4474971" y="894994"/>
                </a:lnTo>
                <a:lnTo>
                  <a:pt x="4475986" y="895524"/>
                </a:lnTo>
                <a:close/>
                <a:moveTo>
                  <a:pt x="4957530" y="894858"/>
                </a:moveTo>
                <a:lnTo>
                  <a:pt x="4956644" y="895524"/>
                </a:lnTo>
                <a:lnTo>
                  <a:pt x="4957659" y="894994"/>
                </a:lnTo>
                <a:close/>
                <a:moveTo>
                  <a:pt x="4475100" y="894678"/>
                </a:moveTo>
                <a:lnTo>
                  <a:pt x="4475100" y="894739"/>
                </a:lnTo>
                <a:lnTo>
                  <a:pt x="4475124" y="894696"/>
                </a:lnTo>
                <a:close/>
                <a:moveTo>
                  <a:pt x="4957530" y="894678"/>
                </a:moveTo>
                <a:lnTo>
                  <a:pt x="4957506" y="894696"/>
                </a:lnTo>
                <a:lnTo>
                  <a:pt x="4957530" y="894739"/>
                </a:lnTo>
                <a:close/>
                <a:moveTo>
                  <a:pt x="3812529" y="894492"/>
                </a:moveTo>
                <a:lnTo>
                  <a:pt x="3809827" y="895826"/>
                </a:lnTo>
                <a:cubicBezTo>
                  <a:pt x="3810639" y="895705"/>
                  <a:pt x="3811895" y="895826"/>
                  <a:pt x="3812190" y="895463"/>
                </a:cubicBezTo>
                <a:close/>
                <a:moveTo>
                  <a:pt x="5620101" y="894492"/>
                </a:moveTo>
                <a:lnTo>
                  <a:pt x="5620440" y="895463"/>
                </a:lnTo>
                <a:cubicBezTo>
                  <a:pt x="5620735" y="895826"/>
                  <a:pt x="5621991" y="895705"/>
                  <a:pt x="5622803" y="895826"/>
                </a:cubicBezTo>
                <a:close/>
                <a:moveTo>
                  <a:pt x="4304278" y="893893"/>
                </a:moveTo>
                <a:lnTo>
                  <a:pt x="4304169" y="893943"/>
                </a:lnTo>
                <a:lnTo>
                  <a:pt x="4303677" y="893895"/>
                </a:lnTo>
                <a:lnTo>
                  <a:pt x="4303357" y="894314"/>
                </a:lnTo>
                <a:lnTo>
                  <a:pt x="4303355" y="894315"/>
                </a:lnTo>
                <a:cubicBezTo>
                  <a:pt x="4303096" y="894799"/>
                  <a:pt x="4302838" y="895282"/>
                  <a:pt x="4302579" y="895764"/>
                </a:cubicBezTo>
                <a:lnTo>
                  <a:pt x="4304184" y="893997"/>
                </a:lnTo>
                <a:lnTo>
                  <a:pt x="4304278" y="893954"/>
                </a:lnTo>
                <a:lnTo>
                  <a:pt x="4304227" y="893949"/>
                </a:lnTo>
                <a:close/>
                <a:moveTo>
                  <a:pt x="5128352" y="893893"/>
                </a:moveTo>
                <a:lnTo>
                  <a:pt x="5128403" y="893949"/>
                </a:lnTo>
                <a:lnTo>
                  <a:pt x="5128352" y="893954"/>
                </a:lnTo>
                <a:lnTo>
                  <a:pt x="5128446" y="893997"/>
                </a:lnTo>
                <a:lnTo>
                  <a:pt x="5130051" y="895764"/>
                </a:lnTo>
                <a:cubicBezTo>
                  <a:pt x="5129792" y="895282"/>
                  <a:pt x="5129534" y="894799"/>
                  <a:pt x="5129275" y="894315"/>
                </a:cubicBezTo>
                <a:lnTo>
                  <a:pt x="5129273" y="894314"/>
                </a:lnTo>
                <a:lnTo>
                  <a:pt x="5128953" y="893895"/>
                </a:lnTo>
                <a:lnTo>
                  <a:pt x="5128461" y="893943"/>
                </a:lnTo>
                <a:close/>
                <a:moveTo>
                  <a:pt x="4475986" y="893171"/>
                </a:moveTo>
                <a:lnTo>
                  <a:pt x="4475124" y="894696"/>
                </a:lnTo>
                <a:lnTo>
                  <a:pt x="4475986" y="895344"/>
                </a:lnTo>
                <a:close/>
                <a:moveTo>
                  <a:pt x="4956644" y="893171"/>
                </a:moveTo>
                <a:lnTo>
                  <a:pt x="4956644" y="895344"/>
                </a:lnTo>
                <a:lnTo>
                  <a:pt x="4957506" y="894696"/>
                </a:lnTo>
                <a:close/>
                <a:moveTo>
                  <a:pt x="3814337" y="892512"/>
                </a:moveTo>
                <a:lnTo>
                  <a:pt x="3812928" y="893351"/>
                </a:lnTo>
                <a:lnTo>
                  <a:pt x="3812529" y="894492"/>
                </a:lnTo>
                <a:lnTo>
                  <a:pt x="3813741" y="893893"/>
                </a:lnTo>
                <a:close/>
                <a:moveTo>
                  <a:pt x="5618293" y="892512"/>
                </a:moveTo>
                <a:lnTo>
                  <a:pt x="5618889" y="893893"/>
                </a:lnTo>
                <a:lnTo>
                  <a:pt x="5620101" y="894492"/>
                </a:lnTo>
                <a:lnTo>
                  <a:pt x="5619702" y="893351"/>
                </a:lnTo>
                <a:close/>
                <a:moveTo>
                  <a:pt x="2951786" y="890814"/>
                </a:moveTo>
                <a:cubicBezTo>
                  <a:pt x="2951380" y="891720"/>
                  <a:pt x="2951232" y="892747"/>
                  <a:pt x="2950420" y="893411"/>
                </a:cubicBezTo>
                <a:cubicBezTo>
                  <a:pt x="2949903" y="893833"/>
                  <a:pt x="2948315" y="893532"/>
                  <a:pt x="2947209" y="893593"/>
                </a:cubicBezTo>
                <a:cubicBezTo>
                  <a:pt x="2946802" y="892747"/>
                  <a:pt x="2946396" y="891841"/>
                  <a:pt x="2945953" y="890996"/>
                </a:cubicBezTo>
                <a:cubicBezTo>
                  <a:pt x="2947910" y="890935"/>
                  <a:pt x="2949866" y="890875"/>
                  <a:pt x="2951786" y="890814"/>
                </a:cubicBezTo>
                <a:close/>
                <a:moveTo>
                  <a:pt x="6480844" y="890814"/>
                </a:moveTo>
                <a:cubicBezTo>
                  <a:pt x="6482764" y="890875"/>
                  <a:pt x="6484720" y="890935"/>
                  <a:pt x="6486677" y="890996"/>
                </a:cubicBezTo>
                <a:cubicBezTo>
                  <a:pt x="6486234" y="891841"/>
                  <a:pt x="6485828" y="892747"/>
                  <a:pt x="6485421" y="893593"/>
                </a:cubicBezTo>
                <a:cubicBezTo>
                  <a:pt x="6484315" y="893532"/>
                  <a:pt x="6482727" y="893833"/>
                  <a:pt x="6482210" y="893411"/>
                </a:cubicBezTo>
                <a:cubicBezTo>
                  <a:pt x="6481398" y="892747"/>
                  <a:pt x="6481250" y="891720"/>
                  <a:pt x="6480844" y="890814"/>
                </a:cubicBezTo>
                <a:close/>
                <a:moveTo>
                  <a:pt x="4547843" y="888105"/>
                </a:moveTo>
                <a:lnTo>
                  <a:pt x="4540759" y="899177"/>
                </a:lnTo>
                <a:lnTo>
                  <a:pt x="4569796" y="892626"/>
                </a:lnTo>
                <a:cubicBezTo>
                  <a:pt x="4557816" y="888913"/>
                  <a:pt x="4551659" y="887102"/>
                  <a:pt x="4547843" y="888105"/>
                </a:cubicBezTo>
                <a:close/>
                <a:moveTo>
                  <a:pt x="4884787" y="888105"/>
                </a:moveTo>
                <a:cubicBezTo>
                  <a:pt x="4880971" y="887102"/>
                  <a:pt x="4874814" y="888913"/>
                  <a:pt x="4862834" y="892626"/>
                </a:cubicBezTo>
                <a:lnTo>
                  <a:pt x="4891871" y="899177"/>
                </a:lnTo>
                <a:close/>
                <a:moveTo>
                  <a:pt x="3886618" y="886107"/>
                </a:moveTo>
                <a:lnTo>
                  <a:pt x="3885012" y="887897"/>
                </a:lnTo>
                <a:lnTo>
                  <a:pt x="3884956" y="887856"/>
                </a:lnTo>
                <a:cubicBezTo>
                  <a:pt x="3881781" y="889908"/>
                  <a:pt x="3878643" y="892021"/>
                  <a:pt x="3875468" y="894075"/>
                </a:cubicBezTo>
                <a:lnTo>
                  <a:pt x="3875495" y="894093"/>
                </a:lnTo>
                <a:lnTo>
                  <a:pt x="3868343" y="907175"/>
                </a:lnTo>
                <a:lnTo>
                  <a:pt x="3868380" y="907175"/>
                </a:lnTo>
                <a:lnTo>
                  <a:pt x="3868934" y="908020"/>
                </a:lnTo>
                <a:cubicBezTo>
                  <a:pt x="3871481" y="903613"/>
                  <a:pt x="3874066" y="899206"/>
                  <a:pt x="3876613" y="894799"/>
                </a:cubicBezTo>
                <a:lnTo>
                  <a:pt x="3876592" y="894786"/>
                </a:lnTo>
                <a:lnTo>
                  <a:pt x="3885284" y="888129"/>
                </a:lnTo>
                <a:lnTo>
                  <a:pt x="3885325" y="888159"/>
                </a:lnTo>
                <a:cubicBezTo>
                  <a:pt x="3885768" y="887495"/>
                  <a:pt x="3886175" y="886770"/>
                  <a:pt x="3886618" y="886107"/>
                </a:cubicBezTo>
                <a:close/>
                <a:moveTo>
                  <a:pt x="5546012" y="886107"/>
                </a:moveTo>
                <a:cubicBezTo>
                  <a:pt x="5546455" y="886770"/>
                  <a:pt x="5546862" y="887495"/>
                  <a:pt x="5547305" y="888159"/>
                </a:cubicBezTo>
                <a:lnTo>
                  <a:pt x="5547346" y="888129"/>
                </a:lnTo>
                <a:lnTo>
                  <a:pt x="5556038" y="894786"/>
                </a:lnTo>
                <a:lnTo>
                  <a:pt x="5556017" y="894799"/>
                </a:lnTo>
                <a:cubicBezTo>
                  <a:pt x="5558564" y="899206"/>
                  <a:pt x="5561149" y="903613"/>
                  <a:pt x="5563696" y="908020"/>
                </a:cubicBezTo>
                <a:lnTo>
                  <a:pt x="5564250" y="907175"/>
                </a:lnTo>
                <a:lnTo>
                  <a:pt x="5564287" y="907175"/>
                </a:lnTo>
                <a:lnTo>
                  <a:pt x="5557135" y="894093"/>
                </a:lnTo>
                <a:lnTo>
                  <a:pt x="5557162" y="894075"/>
                </a:lnTo>
                <a:cubicBezTo>
                  <a:pt x="5553987" y="892021"/>
                  <a:pt x="5550849" y="889908"/>
                  <a:pt x="5547674" y="887856"/>
                </a:cubicBezTo>
                <a:lnTo>
                  <a:pt x="5547618" y="887897"/>
                </a:lnTo>
                <a:close/>
                <a:moveTo>
                  <a:pt x="3207943" y="883994"/>
                </a:moveTo>
                <a:cubicBezTo>
                  <a:pt x="3218687" y="886107"/>
                  <a:pt x="3229910" y="888280"/>
                  <a:pt x="3241023" y="890635"/>
                </a:cubicBezTo>
                <a:cubicBezTo>
                  <a:pt x="3242056" y="890814"/>
                  <a:pt x="3242499" y="892204"/>
                  <a:pt x="3244715" y="894860"/>
                </a:cubicBezTo>
                <a:cubicBezTo>
                  <a:pt x="3238881" y="898361"/>
                  <a:pt x="3233122" y="902648"/>
                  <a:pt x="3226071" y="905665"/>
                </a:cubicBezTo>
                <a:cubicBezTo>
                  <a:pt x="3220311" y="908081"/>
                  <a:pt x="3213260" y="909107"/>
                  <a:pt x="3206651" y="910617"/>
                </a:cubicBezTo>
                <a:cubicBezTo>
                  <a:pt x="3210971" y="912669"/>
                  <a:pt x="3215364" y="914721"/>
                  <a:pt x="3220570" y="917197"/>
                </a:cubicBezTo>
                <a:cubicBezTo>
                  <a:pt x="3214220" y="923113"/>
                  <a:pt x="3207094" y="928305"/>
                  <a:pt x="3202664" y="934403"/>
                </a:cubicBezTo>
                <a:cubicBezTo>
                  <a:pt x="3197459" y="941586"/>
                  <a:pt x="3195059" y="949675"/>
                  <a:pt x="3190555" y="957101"/>
                </a:cubicBezTo>
                <a:cubicBezTo>
                  <a:pt x="3187823" y="961689"/>
                  <a:pt x="3184500" y="966458"/>
                  <a:pt x="3179590" y="969900"/>
                </a:cubicBezTo>
                <a:cubicBezTo>
                  <a:pt x="3170361" y="976419"/>
                  <a:pt x="3159728" y="982033"/>
                  <a:pt x="3149871" y="987890"/>
                </a:cubicBezTo>
                <a:cubicBezTo>
                  <a:pt x="3142709" y="983585"/>
                  <a:pt x="3134882" y="981008"/>
                  <a:pt x="3126427" y="980162"/>
                </a:cubicBezTo>
                <a:cubicBezTo>
                  <a:pt x="3124618" y="981369"/>
                  <a:pt x="3122809" y="982638"/>
                  <a:pt x="3121000" y="983845"/>
                </a:cubicBezTo>
                <a:cubicBezTo>
                  <a:pt x="3121443" y="981671"/>
                  <a:pt x="3121923" y="979498"/>
                  <a:pt x="3122403" y="977386"/>
                </a:cubicBezTo>
                <a:cubicBezTo>
                  <a:pt x="3127018" y="973643"/>
                  <a:pt x="3130636" y="968752"/>
                  <a:pt x="3136506" y="966579"/>
                </a:cubicBezTo>
                <a:cubicBezTo>
                  <a:pt x="3144111" y="963741"/>
                  <a:pt x="3154005" y="963862"/>
                  <a:pt x="3161943" y="961326"/>
                </a:cubicBezTo>
                <a:cubicBezTo>
                  <a:pt x="3169548" y="958852"/>
                  <a:pt x="3171505" y="953901"/>
                  <a:pt x="3166263" y="948709"/>
                </a:cubicBezTo>
                <a:cubicBezTo>
                  <a:pt x="3154744" y="946899"/>
                  <a:pt x="3149280" y="962111"/>
                  <a:pt x="3133183" y="952030"/>
                </a:cubicBezTo>
                <a:cubicBezTo>
                  <a:pt x="3137466" y="943517"/>
                  <a:pt x="3138943" y="932290"/>
                  <a:pt x="3147692" y="925105"/>
                </a:cubicBezTo>
                <a:cubicBezTo>
                  <a:pt x="3165487" y="910375"/>
                  <a:pt x="3187195" y="897879"/>
                  <a:pt x="3207943" y="883994"/>
                </a:cubicBezTo>
                <a:close/>
                <a:moveTo>
                  <a:pt x="6224687" y="883994"/>
                </a:moveTo>
                <a:cubicBezTo>
                  <a:pt x="6245435" y="897879"/>
                  <a:pt x="6267143" y="910375"/>
                  <a:pt x="6284938" y="925105"/>
                </a:cubicBezTo>
                <a:cubicBezTo>
                  <a:pt x="6293687" y="932290"/>
                  <a:pt x="6295164" y="943517"/>
                  <a:pt x="6299447" y="952030"/>
                </a:cubicBezTo>
                <a:cubicBezTo>
                  <a:pt x="6283350" y="962111"/>
                  <a:pt x="6277886" y="946899"/>
                  <a:pt x="6266367" y="948709"/>
                </a:cubicBezTo>
                <a:cubicBezTo>
                  <a:pt x="6261125" y="953901"/>
                  <a:pt x="6263082" y="958852"/>
                  <a:pt x="6270687" y="961326"/>
                </a:cubicBezTo>
                <a:cubicBezTo>
                  <a:pt x="6278625" y="963862"/>
                  <a:pt x="6288519" y="963741"/>
                  <a:pt x="6296124" y="966579"/>
                </a:cubicBezTo>
                <a:cubicBezTo>
                  <a:pt x="6301994" y="968752"/>
                  <a:pt x="6305612" y="973643"/>
                  <a:pt x="6310227" y="977386"/>
                </a:cubicBezTo>
                <a:cubicBezTo>
                  <a:pt x="6310707" y="979498"/>
                  <a:pt x="6311187" y="981671"/>
                  <a:pt x="6311630" y="983845"/>
                </a:cubicBezTo>
                <a:cubicBezTo>
                  <a:pt x="6309821" y="982638"/>
                  <a:pt x="6308012" y="981369"/>
                  <a:pt x="6306203" y="980162"/>
                </a:cubicBezTo>
                <a:cubicBezTo>
                  <a:pt x="6297748" y="981008"/>
                  <a:pt x="6289921" y="983585"/>
                  <a:pt x="6282759" y="987890"/>
                </a:cubicBezTo>
                <a:cubicBezTo>
                  <a:pt x="6272902" y="982033"/>
                  <a:pt x="6262269" y="976419"/>
                  <a:pt x="6253040" y="969900"/>
                </a:cubicBezTo>
                <a:cubicBezTo>
                  <a:pt x="6248130" y="966458"/>
                  <a:pt x="6244807" y="961689"/>
                  <a:pt x="6242075" y="957101"/>
                </a:cubicBezTo>
                <a:cubicBezTo>
                  <a:pt x="6237571" y="949675"/>
                  <a:pt x="6235171" y="941586"/>
                  <a:pt x="6229966" y="934403"/>
                </a:cubicBezTo>
                <a:cubicBezTo>
                  <a:pt x="6225536" y="928305"/>
                  <a:pt x="6218410" y="923113"/>
                  <a:pt x="6212060" y="917197"/>
                </a:cubicBezTo>
                <a:cubicBezTo>
                  <a:pt x="6217266" y="914721"/>
                  <a:pt x="6221659" y="912669"/>
                  <a:pt x="6225979" y="910617"/>
                </a:cubicBezTo>
                <a:cubicBezTo>
                  <a:pt x="6219370" y="909107"/>
                  <a:pt x="6212319" y="908081"/>
                  <a:pt x="6206559" y="905665"/>
                </a:cubicBezTo>
                <a:cubicBezTo>
                  <a:pt x="6199508" y="902648"/>
                  <a:pt x="6193749" y="898361"/>
                  <a:pt x="6187915" y="894860"/>
                </a:cubicBezTo>
                <a:cubicBezTo>
                  <a:pt x="6190131" y="892204"/>
                  <a:pt x="6190574" y="890814"/>
                  <a:pt x="6191607" y="890635"/>
                </a:cubicBezTo>
                <a:cubicBezTo>
                  <a:pt x="6202720" y="888280"/>
                  <a:pt x="6213943" y="886107"/>
                  <a:pt x="6224687" y="883994"/>
                </a:cubicBezTo>
                <a:close/>
                <a:moveTo>
                  <a:pt x="3373634" y="882665"/>
                </a:moveTo>
                <a:cubicBezTo>
                  <a:pt x="3375776" y="883631"/>
                  <a:pt x="3378988" y="884234"/>
                  <a:pt x="3379763" y="885564"/>
                </a:cubicBezTo>
                <a:cubicBezTo>
                  <a:pt x="3380501" y="886770"/>
                  <a:pt x="3378655" y="888702"/>
                  <a:pt x="3377917" y="890272"/>
                </a:cubicBezTo>
                <a:cubicBezTo>
                  <a:pt x="3375886" y="889426"/>
                  <a:pt x="3372637" y="888883"/>
                  <a:pt x="3372084" y="887676"/>
                </a:cubicBezTo>
                <a:cubicBezTo>
                  <a:pt x="3371419" y="886288"/>
                  <a:pt x="3373007" y="884355"/>
                  <a:pt x="3373634" y="882665"/>
                </a:cubicBezTo>
                <a:close/>
                <a:moveTo>
                  <a:pt x="6058996" y="882665"/>
                </a:moveTo>
                <a:cubicBezTo>
                  <a:pt x="6059623" y="884355"/>
                  <a:pt x="6061211" y="886288"/>
                  <a:pt x="6060546" y="887676"/>
                </a:cubicBezTo>
                <a:cubicBezTo>
                  <a:pt x="6059993" y="888883"/>
                  <a:pt x="6056744" y="889426"/>
                  <a:pt x="6054713" y="890272"/>
                </a:cubicBezTo>
                <a:cubicBezTo>
                  <a:pt x="6053975" y="888702"/>
                  <a:pt x="6052129" y="886770"/>
                  <a:pt x="6052867" y="885564"/>
                </a:cubicBezTo>
                <a:cubicBezTo>
                  <a:pt x="6053642" y="884234"/>
                  <a:pt x="6056854" y="883631"/>
                  <a:pt x="6058996" y="882665"/>
                </a:cubicBezTo>
                <a:close/>
                <a:moveTo>
                  <a:pt x="2735636" y="881651"/>
                </a:moveTo>
                <a:lnTo>
                  <a:pt x="2735603" y="881700"/>
                </a:lnTo>
                <a:lnTo>
                  <a:pt x="2735442" y="881760"/>
                </a:lnTo>
                <a:lnTo>
                  <a:pt x="2735475" y="881711"/>
                </a:lnTo>
                <a:close/>
                <a:moveTo>
                  <a:pt x="6696994" y="881651"/>
                </a:moveTo>
                <a:lnTo>
                  <a:pt x="6697155" y="881711"/>
                </a:lnTo>
                <a:lnTo>
                  <a:pt x="6697188" y="881760"/>
                </a:lnTo>
                <a:lnTo>
                  <a:pt x="6697027" y="881700"/>
                </a:lnTo>
                <a:close/>
                <a:moveTo>
                  <a:pt x="1721420" y="881458"/>
                </a:moveTo>
                <a:lnTo>
                  <a:pt x="1721088" y="881518"/>
                </a:lnTo>
                <a:lnTo>
                  <a:pt x="1719094" y="883149"/>
                </a:lnTo>
                <a:close/>
                <a:moveTo>
                  <a:pt x="7711210" y="881458"/>
                </a:moveTo>
                <a:lnTo>
                  <a:pt x="7713536" y="883149"/>
                </a:lnTo>
                <a:lnTo>
                  <a:pt x="7711542" y="881518"/>
                </a:lnTo>
                <a:close/>
                <a:moveTo>
                  <a:pt x="1721051" y="879585"/>
                </a:moveTo>
                <a:cubicBezTo>
                  <a:pt x="1721088" y="880189"/>
                  <a:pt x="1721088" y="880853"/>
                  <a:pt x="1721088" y="881517"/>
                </a:cubicBezTo>
                <a:lnTo>
                  <a:pt x="1721125" y="881456"/>
                </a:lnTo>
                <a:lnTo>
                  <a:pt x="1721457" y="881456"/>
                </a:lnTo>
                <a:cubicBezTo>
                  <a:pt x="1722380" y="881517"/>
                  <a:pt x="1723340" y="881638"/>
                  <a:pt x="1724263" y="881698"/>
                </a:cubicBezTo>
                <a:cubicBezTo>
                  <a:pt x="1723192" y="881034"/>
                  <a:pt x="1722122" y="880310"/>
                  <a:pt x="1721051" y="879585"/>
                </a:cubicBezTo>
                <a:close/>
                <a:moveTo>
                  <a:pt x="7711579" y="879585"/>
                </a:moveTo>
                <a:cubicBezTo>
                  <a:pt x="7710508" y="880310"/>
                  <a:pt x="7709438" y="881034"/>
                  <a:pt x="7708367" y="881698"/>
                </a:cubicBezTo>
                <a:cubicBezTo>
                  <a:pt x="7709290" y="881638"/>
                  <a:pt x="7710250" y="881517"/>
                  <a:pt x="7711173" y="881456"/>
                </a:cubicBezTo>
                <a:lnTo>
                  <a:pt x="7711505" y="881456"/>
                </a:lnTo>
                <a:lnTo>
                  <a:pt x="7711542" y="881517"/>
                </a:lnTo>
                <a:cubicBezTo>
                  <a:pt x="7711542" y="880853"/>
                  <a:pt x="7711542" y="880189"/>
                  <a:pt x="7711579" y="879585"/>
                </a:cubicBezTo>
                <a:close/>
                <a:moveTo>
                  <a:pt x="3327228" y="877654"/>
                </a:moveTo>
                <a:cubicBezTo>
                  <a:pt x="3316115" y="894618"/>
                  <a:pt x="3307476" y="907840"/>
                  <a:pt x="3298874" y="920940"/>
                </a:cubicBezTo>
                <a:cubicBezTo>
                  <a:pt x="3304707" y="923837"/>
                  <a:pt x="3308141" y="925589"/>
                  <a:pt x="3313051" y="928063"/>
                </a:cubicBezTo>
                <a:cubicBezTo>
                  <a:pt x="3327006" y="918948"/>
                  <a:pt x="3334611" y="904217"/>
                  <a:pt x="3360639" y="902346"/>
                </a:cubicBezTo>
                <a:cubicBezTo>
                  <a:pt x="3357316" y="908444"/>
                  <a:pt x="3355803" y="913333"/>
                  <a:pt x="3352185" y="917378"/>
                </a:cubicBezTo>
                <a:cubicBezTo>
                  <a:pt x="3339263" y="931987"/>
                  <a:pt x="3323536" y="945268"/>
                  <a:pt x="3315561" y="961931"/>
                </a:cubicBezTo>
                <a:cubicBezTo>
                  <a:pt x="3312312" y="968632"/>
                  <a:pt x="3301754" y="972073"/>
                  <a:pt x="3287909" y="969175"/>
                </a:cubicBezTo>
                <a:cubicBezTo>
                  <a:pt x="3286801" y="963138"/>
                  <a:pt x="3285583" y="956739"/>
                  <a:pt x="3283774" y="947080"/>
                </a:cubicBezTo>
                <a:cubicBezTo>
                  <a:pt x="3280562" y="960965"/>
                  <a:pt x="3274545" y="969718"/>
                  <a:pt x="3256233" y="973764"/>
                </a:cubicBezTo>
                <a:cubicBezTo>
                  <a:pt x="3242758" y="966157"/>
                  <a:pt x="3247041" y="958308"/>
                  <a:pt x="3254018" y="953781"/>
                </a:cubicBezTo>
                <a:cubicBezTo>
                  <a:pt x="3266644" y="945571"/>
                  <a:pt x="3270373" y="935006"/>
                  <a:pt x="3277240" y="925105"/>
                </a:cubicBezTo>
                <a:cubicBezTo>
                  <a:pt x="3287355" y="910496"/>
                  <a:pt x="3299391" y="896490"/>
                  <a:pt x="3311205" y="882424"/>
                </a:cubicBezTo>
                <a:cubicBezTo>
                  <a:pt x="3312645" y="880733"/>
                  <a:pt x="3317702" y="880372"/>
                  <a:pt x="3327228" y="877654"/>
                </a:cubicBezTo>
                <a:close/>
                <a:moveTo>
                  <a:pt x="6105402" y="877654"/>
                </a:moveTo>
                <a:cubicBezTo>
                  <a:pt x="6114928" y="880372"/>
                  <a:pt x="6119985" y="880733"/>
                  <a:pt x="6121425" y="882424"/>
                </a:cubicBezTo>
                <a:cubicBezTo>
                  <a:pt x="6133239" y="896490"/>
                  <a:pt x="6145275" y="910496"/>
                  <a:pt x="6155390" y="925105"/>
                </a:cubicBezTo>
                <a:cubicBezTo>
                  <a:pt x="6162257" y="935006"/>
                  <a:pt x="6165986" y="945571"/>
                  <a:pt x="6178612" y="953781"/>
                </a:cubicBezTo>
                <a:cubicBezTo>
                  <a:pt x="6185589" y="958308"/>
                  <a:pt x="6189872" y="966157"/>
                  <a:pt x="6176397" y="973764"/>
                </a:cubicBezTo>
                <a:cubicBezTo>
                  <a:pt x="6158085" y="969718"/>
                  <a:pt x="6152068" y="960965"/>
                  <a:pt x="6148856" y="947080"/>
                </a:cubicBezTo>
                <a:cubicBezTo>
                  <a:pt x="6147047" y="956739"/>
                  <a:pt x="6145829" y="963138"/>
                  <a:pt x="6144721" y="969175"/>
                </a:cubicBezTo>
                <a:cubicBezTo>
                  <a:pt x="6130876" y="972073"/>
                  <a:pt x="6120318" y="968632"/>
                  <a:pt x="6117069" y="961931"/>
                </a:cubicBezTo>
                <a:cubicBezTo>
                  <a:pt x="6109094" y="945268"/>
                  <a:pt x="6093367" y="931987"/>
                  <a:pt x="6080445" y="917378"/>
                </a:cubicBezTo>
                <a:cubicBezTo>
                  <a:pt x="6076827" y="913333"/>
                  <a:pt x="6075314" y="908444"/>
                  <a:pt x="6071991" y="902346"/>
                </a:cubicBezTo>
                <a:cubicBezTo>
                  <a:pt x="6098019" y="904217"/>
                  <a:pt x="6105624" y="918948"/>
                  <a:pt x="6119579" y="928063"/>
                </a:cubicBezTo>
                <a:cubicBezTo>
                  <a:pt x="6124489" y="925589"/>
                  <a:pt x="6127923" y="923837"/>
                  <a:pt x="6133756" y="920940"/>
                </a:cubicBezTo>
                <a:cubicBezTo>
                  <a:pt x="6125154" y="907840"/>
                  <a:pt x="6116515" y="894618"/>
                  <a:pt x="6105402" y="877654"/>
                </a:cubicBezTo>
                <a:close/>
                <a:moveTo>
                  <a:pt x="4565477" y="874938"/>
                </a:moveTo>
                <a:lnTo>
                  <a:pt x="4563594" y="876326"/>
                </a:lnTo>
                <a:lnTo>
                  <a:pt x="4566178" y="875180"/>
                </a:lnTo>
                <a:close/>
                <a:moveTo>
                  <a:pt x="4867153" y="874938"/>
                </a:moveTo>
                <a:lnTo>
                  <a:pt x="4866452" y="875180"/>
                </a:lnTo>
                <a:lnTo>
                  <a:pt x="4869036" y="876326"/>
                </a:lnTo>
                <a:close/>
                <a:moveTo>
                  <a:pt x="4566707" y="873439"/>
                </a:moveTo>
                <a:lnTo>
                  <a:pt x="4565477" y="874937"/>
                </a:lnTo>
                <a:lnTo>
                  <a:pt x="4566215" y="875118"/>
                </a:lnTo>
                <a:close/>
                <a:moveTo>
                  <a:pt x="4865923" y="873439"/>
                </a:moveTo>
                <a:lnTo>
                  <a:pt x="4866415" y="875118"/>
                </a:lnTo>
                <a:lnTo>
                  <a:pt x="4867153" y="874937"/>
                </a:lnTo>
                <a:close/>
                <a:moveTo>
                  <a:pt x="2879695" y="871271"/>
                </a:moveTo>
                <a:cubicBezTo>
                  <a:pt x="2884614" y="870229"/>
                  <a:pt x="2889395" y="870410"/>
                  <a:pt x="2892531" y="872101"/>
                </a:cubicBezTo>
                <a:cubicBezTo>
                  <a:pt x="2894562" y="873247"/>
                  <a:pt x="2895260" y="875421"/>
                  <a:pt x="2896703" y="877293"/>
                </a:cubicBezTo>
                <a:cubicBezTo>
                  <a:pt x="2896591" y="884959"/>
                  <a:pt x="2890650" y="890332"/>
                  <a:pt x="2880050" y="892747"/>
                </a:cubicBezTo>
                <a:cubicBezTo>
                  <a:pt x="2876734" y="893472"/>
                  <a:pt x="2871190" y="892445"/>
                  <a:pt x="2868347" y="890875"/>
                </a:cubicBezTo>
                <a:cubicBezTo>
                  <a:pt x="2861962" y="887374"/>
                  <a:pt x="2860781" y="882364"/>
                  <a:pt x="2866023" y="877775"/>
                </a:cubicBezTo>
                <a:cubicBezTo>
                  <a:pt x="2869716" y="874576"/>
                  <a:pt x="2874775" y="872312"/>
                  <a:pt x="2879695" y="871271"/>
                </a:cubicBezTo>
                <a:close/>
                <a:moveTo>
                  <a:pt x="6552936" y="871271"/>
                </a:moveTo>
                <a:cubicBezTo>
                  <a:pt x="6557855" y="872312"/>
                  <a:pt x="6562914" y="874576"/>
                  <a:pt x="6566607" y="877775"/>
                </a:cubicBezTo>
                <a:cubicBezTo>
                  <a:pt x="6571849" y="882364"/>
                  <a:pt x="6570668" y="887374"/>
                  <a:pt x="6564283" y="890875"/>
                </a:cubicBezTo>
                <a:cubicBezTo>
                  <a:pt x="6561440" y="892445"/>
                  <a:pt x="6555896" y="893472"/>
                  <a:pt x="6552580" y="892747"/>
                </a:cubicBezTo>
                <a:cubicBezTo>
                  <a:pt x="6541980" y="890332"/>
                  <a:pt x="6536039" y="884959"/>
                  <a:pt x="6535927" y="877293"/>
                </a:cubicBezTo>
                <a:cubicBezTo>
                  <a:pt x="6537370" y="875421"/>
                  <a:pt x="6538068" y="873247"/>
                  <a:pt x="6540099" y="872101"/>
                </a:cubicBezTo>
                <a:cubicBezTo>
                  <a:pt x="6543236" y="870410"/>
                  <a:pt x="6548016" y="870229"/>
                  <a:pt x="6552936" y="871271"/>
                </a:cubicBezTo>
                <a:close/>
                <a:moveTo>
                  <a:pt x="3839209" y="864514"/>
                </a:moveTo>
                <a:lnTo>
                  <a:pt x="3821346" y="876258"/>
                </a:lnTo>
                <a:lnTo>
                  <a:pt x="3814337" y="892512"/>
                </a:lnTo>
                <a:lnTo>
                  <a:pt x="3833616" y="881028"/>
                </a:lnTo>
                <a:close/>
                <a:moveTo>
                  <a:pt x="5593421" y="864514"/>
                </a:moveTo>
                <a:lnTo>
                  <a:pt x="5599014" y="881028"/>
                </a:lnTo>
                <a:lnTo>
                  <a:pt x="5618293" y="892512"/>
                </a:lnTo>
                <a:lnTo>
                  <a:pt x="5611284" y="876258"/>
                </a:lnTo>
                <a:close/>
                <a:moveTo>
                  <a:pt x="2350893" y="864072"/>
                </a:moveTo>
                <a:cubicBezTo>
                  <a:pt x="2351891" y="864676"/>
                  <a:pt x="2352887" y="865218"/>
                  <a:pt x="2353921" y="865822"/>
                </a:cubicBezTo>
                <a:cubicBezTo>
                  <a:pt x="2353073" y="866486"/>
                  <a:pt x="2352223" y="867150"/>
                  <a:pt x="2351411" y="867874"/>
                </a:cubicBezTo>
                <a:cubicBezTo>
                  <a:pt x="2350380" y="867271"/>
                  <a:pt x="2348677" y="866728"/>
                  <a:pt x="2348569" y="866124"/>
                </a:cubicBezTo>
                <a:cubicBezTo>
                  <a:pt x="2348493" y="865521"/>
                  <a:pt x="2350043" y="864797"/>
                  <a:pt x="2350893" y="864072"/>
                </a:cubicBezTo>
                <a:close/>
                <a:moveTo>
                  <a:pt x="7081737" y="864072"/>
                </a:moveTo>
                <a:cubicBezTo>
                  <a:pt x="7082587" y="864797"/>
                  <a:pt x="7084137" y="865521"/>
                  <a:pt x="7084061" y="866124"/>
                </a:cubicBezTo>
                <a:cubicBezTo>
                  <a:pt x="7083953" y="866728"/>
                  <a:pt x="7082250" y="867271"/>
                  <a:pt x="7081219" y="867874"/>
                </a:cubicBezTo>
                <a:cubicBezTo>
                  <a:pt x="7080407" y="867150"/>
                  <a:pt x="7079557" y="866486"/>
                  <a:pt x="7078709" y="865822"/>
                </a:cubicBezTo>
                <a:cubicBezTo>
                  <a:pt x="7079743" y="865218"/>
                  <a:pt x="7080739" y="864676"/>
                  <a:pt x="7081737" y="864072"/>
                </a:cubicBezTo>
                <a:close/>
                <a:moveTo>
                  <a:pt x="4578938" y="863992"/>
                </a:moveTo>
                <a:lnTo>
                  <a:pt x="4579225" y="865400"/>
                </a:lnTo>
                <a:cubicBezTo>
                  <a:pt x="4579558" y="865761"/>
                  <a:pt x="4581071" y="865701"/>
                  <a:pt x="4582068" y="865882"/>
                </a:cubicBezTo>
                <a:close/>
                <a:moveTo>
                  <a:pt x="4853692" y="863992"/>
                </a:moveTo>
                <a:lnTo>
                  <a:pt x="4850562" y="865882"/>
                </a:lnTo>
                <a:cubicBezTo>
                  <a:pt x="4851559" y="865701"/>
                  <a:pt x="4853072" y="865761"/>
                  <a:pt x="4853405" y="865400"/>
                </a:cubicBezTo>
                <a:close/>
                <a:moveTo>
                  <a:pt x="3841157" y="861482"/>
                </a:moveTo>
                <a:lnTo>
                  <a:pt x="3839768" y="862864"/>
                </a:lnTo>
                <a:lnTo>
                  <a:pt x="3839209" y="864514"/>
                </a:lnTo>
                <a:lnTo>
                  <a:pt x="3840802" y="863467"/>
                </a:lnTo>
                <a:close/>
                <a:moveTo>
                  <a:pt x="5591473" y="861482"/>
                </a:moveTo>
                <a:lnTo>
                  <a:pt x="5591828" y="863467"/>
                </a:lnTo>
                <a:lnTo>
                  <a:pt x="5593421" y="864514"/>
                </a:lnTo>
                <a:lnTo>
                  <a:pt x="5592862" y="862864"/>
                </a:lnTo>
                <a:close/>
                <a:moveTo>
                  <a:pt x="1739027" y="858099"/>
                </a:moveTo>
                <a:lnTo>
                  <a:pt x="1734154" y="859544"/>
                </a:lnTo>
                <a:cubicBezTo>
                  <a:pt x="1735371" y="860269"/>
                  <a:pt x="1736591" y="860993"/>
                  <a:pt x="1737808" y="861717"/>
                </a:cubicBezTo>
                <a:close/>
                <a:moveTo>
                  <a:pt x="7693603" y="858099"/>
                </a:moveTo>
                <a:lnTo>
                  <a:pt x="7694822" y="861717"/>
                </a:lnTo>
                <a:cubicBezTo>
                  <a:pt x="7696039" y="860993"/>
                  <a:pt x="7697259" y="860269"/>
                  <a:pt x="7698476" y="859544"/>
                </a:cubicBezTo>
                <a:close/>
                <a:moveTo>
                  <a:pt x="1740465" y="857672"/>
                </a:moveTo>
                <a:lnTo>
                  <a:pt x="1740404" y="857690"/>
                </a:lnTo>
                <a:lnTo>
                  <a:pt x="1740465" y="857732"/>
                </a:lnTo>
                <a:close/>
                <a:moveTo>
                  <a:pt x="7692165" y="857672"/>
                </a:moveTo>
                <a:lnTo>
                  <a:pt x="7692165" y="857732"/>
                </a:lnTo>
                <a:lnTo>
                  <a:pt x="7692226" y="857690"/>
                </a:lnTo>
                <a:close/>
                <a:moveTo>
                  <a:pt x="1739394" y="857008"/>
                </a:moveTo>
                <a:lnTo>
                  <a:pt x="1739027" y="858099"/>
                </a:lnTo>
                <a:lnTo>
                  <a:pt x="1740404" y="857690"/>
                </a:lnTo>
                <a:close/>
                <a:moveTo>
                  <a:pt x="7693236" y="857008"/>
                </a:moveTo>
                <a:lnTo>
                  <a:pt x="7692226" y="857690"/>
                </a:lnTo>
                <a:lnTo>
                  <a:pt x="7693603" y="858099"/>
                </a:lnTo>
                <a:close/>
                <a:moveTo>
                  <a:pt x="1739363" y="856946"/>
                </a:moveTo>
                <a:lnTo>
                  <a:pt x="1739363" y="857006"/>
                </a:lnTo>
                <a:lnTo>
                  <a:pt x="1739423" y="856987"/>
                </a:lnTo>
                <a:close/>
                <a:moveTo>
                  <a:pt x="7693267" y="856946"/>
                </a:moveTo>
                <a:lnTo>
                  <a:pt x="7693207" y="856987"/>
                </a:lnTo>
                <a:lnTo>
                  <a:pt x="7693267" y="857006"/>
                </a:lnTo>
                <a:close/>
                <a:moveTo>
                  <a:pt x="1743018" y="855800"/>
                </a:moveTo>
                <a:lnTo>
                  <a:pt x="1739423" y="856987"/>
                </a:lnTo>
                <a:lnTo>
                  <a:pt x="1740434" y="857670"/>
                </a:lnTo>
                <a:cubicBezTo>
                  <a:pt x="1741283" y="857067"/>
                  <a:pt x="1742169" y="856403"/>
                  <a:pt x="1743018" y="855800"/>
                </a:cubicBezTo>
                <a:close/>
                <a:moveTo>
                  <a:pt x="7689612" y="855800"/>
                </a:moveTo>
                <a:cubicBezTo>
                  <a:pt x="7690461" y="856403"/>
                  <a:pt x="7691347" y="857067"/>
                  <a:pt x="7692196" y="857670"/>
                </a:cubicBezTo>
                <a:lnTo>
                  <a:pt x="7693207" y="856987"/>
                </a:lnTo>
                <a:close/>
                <a:moveTo>
                  <a:pt x="4682398" y="855378"/>
                </a:moveTo>
                <a:cubicBezTo>
                  <a:pt x="4672984" y="853324"/>
                  <a:pt x="4669070" y="858818"/>
                  <a:pt x="4666929" y="862501"/>
                </a:cubicBezTo>
                <a:cubicBezTo>
                  <a:pt x="4660671" y="873156"/>
                  <a:pt x="4651598" y="880084"/>
                  <a:pt x="4640135" y="884038"/>
                </a:cubicBezTo>
                <a:lnTo>
                  <a:pt x="4626663" y="885248"/>
                </a:lnTo>
                <a:lnTo>
                  <a:pt x="4618008" y="879706"/>
                </a:lnTo>
                <a:cubicBezTo>
                  <a:pt x="4614141" y="879343"/>
                  <a:pt x="4608464" y="880431"/>
                  <a:pt x="4598385" y="882786"/>
                </a:cubicBezTo>
                <a:lnTo>
                  <a:pt x="4603503" y="887331"/>
                </a:lnTo>
                <a:lnTo>
                  <a:pt x="4598999" y="887735"/>
                </a:lnTo>
                <a:cubicBezTo>
                  <a:pt x="4594864" y="887433"/>
                  <a:pt x="4590433" y="888762"/>
                  <a:pt x="4586594" y="889245"/>
                </a:cubicBezTo>
                <a:cubicBezTo>
                  <a:pt x="4578176" y="899628"/>
                  <a:pt x="4569473" y="909801"/>
                  <a:pt x="4563386" y="920456"/>
                </a:cubicBezTo>
                <a:lnTo>
                  <a:pt x="4556213" y="953039"/>
                </a:lnTo>
                <a:lnTo>
                  <a:pt x="4572069" y="942773"/>
                </a:lnTo>
                <a:lnTo>
                  <a:pt x="4596414" y="909348"/>
                </a:lnTo>
                <a:cubicBezTo>
                  <a:pt x="4641713" y="903733"/>
                  <a:pt x="4680109" y="892384"/>
                  <a:pt x="4682398" y="855378"/>
                </a:cubicBezTo>
                <a:close/>
                <a:moveTo>
                  <a:pt x="4750232" y="855378"/>
                </a:moveTo>
                <a:cubicBezTo>
                  <a:pt x="4752521" y="892384"/>
                  <a:pt x="4790917" y="903733"/>
                  <a:pt x="4836216" y="909348"/>
                </a:cubicBezTo>
                <a:lnTo>
                  <a:pt x="4860561" y="942773"/>
                </a:lnTo>
                <a:lnTo>
                  <a:pt x="4876417" y="953039"/>
                </a:lnTo>
                <a:lnTo>
                  <a:pt x="4869244" y="920456"/>
                </a:lnTo>
                <a:cubicBezTo>
                  <a:pt x="4863157" y="909801"/>
                  <a:pt x="4854454" y="899628"/>
                  <a:pt x="4846036" y="889245"/>
                </a:cubicBezTo>
                <a:cubicBezTo>
                  <a:pt x="4842197" y="888762"/>
                  <a:pt x="4837766" y="887433"/>
                  <a:pt x="4833631" y="887735"/>
                </a:cubicBezTo>
                <a:lnTo>
                  <a:pt x="4829127" y="887331"/>
                </a:lnTo>
                <a:lnTo>
                  <a:pt x="4834245" y="882786"/>
                </a:lnTo>
                <a:cubicBezTo>
                  <a:pt x="4824166" y="880431"/>
                  <a:pt x="4818489" y="879343"/>
                  <a:pt x="4814622" y="879706"/>
                </a:cubicBezTo>
                <a:lnTo>
                  <a:pt x="4805966" y="885248"/>
                </a:lnTo>
                <a:lnTo>
                  <a:pt x="4792495" y="884038"/>
                </a:lnTo>
                <a:cubicBezTo>
                  <a:pt x="4781032" y="880084"/>
                  <a:pt x="4771959" y="873156"/>
                  <a:pt x="4765701" y="862501"/>
                </a:cubicBezTo>
                <a:cubicBezTo>
                  <a:pt x="4763560" y="858818"/>
                  <a:pt x="4759646" y="853324"/>
                  <a:pt x="4750232" y="855378"/>
                </a:cubicBezTo>
                <a:close/>
                <a:moveTo>
                  <a:pt x="4396316" y="854411"/>
                </a:moveTo>
                <a:cubicBezTo>
                  <a:pt x="4393658" y="856766"/>
                  <a:pt x="4391000" y="859121"/>
                  <a:pt x="4388489" y="861534"/>
                </a:cubicBezTo>
                <a:cubicBezTo>
                  <a:pt x="4388489" y="861534"/>
                  <a:pt x="4390335" y="862501"/>
                  <a:pt x="4392476" y="863649"/>
                </a:cubicBezTo>
                <a:cubicBezTo>
                  <a:pt x="4394692" y="861294"/>
                  <a:pt x="4396980" y="859121"/>
                  <a:pt x="4398789" y="856706"/>
                </a:cubicBezTo>
                <a:cubicBezTo>
                  <a:pt x="4399085" y="856343"/>
                  <a:pt x="4397202" y="855196"/>
                  <a:pt x="4396316" y="854411"/>
                </a:cubicBezTo>
                <a:close/>
                <a:moveTo>
                  <a:pt x="5036314" y="854411"/>
                </a:moveTo>
                <a:cubicBezTo>
                  <a:pt x="5035428" y="855196"/>
                  <a:pt x="5033545" y="856343"/>
                  <a:pt x="5033841" y="856706"/>
                </a:cubicBezTo>
                <a:cubicBezTo>
                  <a:pt x="5035650" y="859121"/>
                  <a:pt x="5037938" y="861294"/>
                  <a:pt x="5040154" y="863649"/>
                </a:cubicBezTo>
                <a:cubicBezTo>
                  <a:pt x="5042295" y="862501"/>
                  <a:pt x="5044141" y="861534"/>
                  <a:pt x="5044141" y="861534"/>
                </a:cubicBezTo>
                <a:cubicBezTo>
                  <a:pt x="5041630" y="859121"/>
                  <a:pt x="5038972" y="856766"/>
                  <a:pt x="5036314" y="854411"/>
                </a:cubicBezTo>
                <a:close/>
                <a:moveTo>
                  <a:pt x="2983589" y="853084"/>
                </a:moveTo>
                <a:cubicBezTo>
                  <a:pt x="2984734" y="853205"/>
                  <a:pt x="2986395" y="853084"/>
                  <a:pt x="2986838" y="853568"/>
                </a:cubicBezTo>
                <a:cubicBezTo>
                  <a:pt x="2987540" y="854232"/>
                  <a:pt x="2987355" y="855257"/>
                  <a:pt x="2987576" y="856163"/>
                </a:cubicBezTo>
                <a:cubicBezTo>
                  <a:pt x="2985841" y="855981"/>
                  <a:pt x="2984069" y="855741"/>
                  <a:pt x="2982334" y="855559"/>
                </a:cubicBezTo>
                <a:cubicBezTo>
                  <a:pt x="2982740" y="854714"/>
                  <a:pt x="2983183" y="853868"/>
                  <a:pt x="2983589" y="853084"/>
                </a:cubicBezTo>
                <a:close/>
                <a:moveTo>
                  <a:pt x="6449041" y="853084"/>
                </a:moveTo>
                <a:cubicBezTo>
                  <a:pt x="6449447" y="853868"/>
                  <a:pt x="6449890" y="854714"/>
                  <a:pt x="6450296" y="855559"/>
                </a:cubicBezTo>
                <a:cubicBezTo>
                  <a:pt x="6448561" y="855741"/>
                  <a:pt x="6446789" y="855981"/>
                  <a:pt x="6445054" y="856163"/>
                </a:cubicBezTo>
                <a:cubicBezTo>
                  <a:pt x="6445275" y="855257"/>
                  <a:pt x="6445090" y="854232"/>
                  <a:pt x="6445792" y="853568"/>
                </a:cubicBezTo>
                <a:cubicBezTo>
                  <a:pt x="6446235" y="853084"/>
                  <a:pt x="6447896" y="853205"/>
                  <a:pt x="6449041" y="853084"/>
                </a:cubicBezTo>
                <a:close/>
                <a:moveTo>
                  <a:pt x="4564716" y="852359"/>
                </a:moveTo>
                <a:lnTo>
                  <a:pt x="4567079" y="857914"/>
                </a:lnTo>
                <a:lnTo>
                  <a:pt x="4567145" y="857868"/>
                </a:lnTo>
                <a:lnTo>
                  <a:pt x="4575146" y="861961"/>
                </a:lnTo>
                <a:lnTo>
                  <a:pt x="4568333" y="867889"/>
                </a:lnTo>
                <a:lnTo>
                  <a:pt x="4566707" y="873439"/>
                </a:lnTo>
                <a:lnTo>
                  <a:pt x="4575844" y="862319"/>
                </a:lnTo>
                <a:lnTo>
                  <a:pt x="4577949" y="863395"/>
                </a:lnTo>
                <a:lnTo>
                  <a:pt x="4577933" y="863407"/>
                </a:lnTo>
                <a:lnTo>
                  <a:pt x="4577970" y="863407"/>
                </a:lnTo>
                <a:lnTo>
                  <a:pt x="4578938" y="863992"/>
                </a:lnTo>
                <a:lnTo>
                  <a:pt x="4578713" y="862887"/>
                </a:lnTo>
                <a:lnTo>
                  <a:pt x="4578745" y="862864"/>
                </a:lnTo>
                <a:lnTo>
                  <a:pt x="4576480" y="861544"/>
                </a:lnTo>
                <a:lnTo>
                  <a:pt x="4578620" y="858939"/>
                </a:lnTo>
                <a:lnTo>
                  <a:pt x="4575968" y="861247"/>
                </a:lnTo>
                <a:lnTo>
                  <a:pt x="4568482" y="856887"/>
                </a:lnTo>
                <a:lnTo>
                  <a:pt x="4568450" y="856908"/>
                </a:lnTo>
                <a:close/>
                <a:moveTo>
                  <a:pt x="4867914" y="852359"/>
                </a:moveTo>
                <a:lnTo>
                  <a:pt x="4864180" y="856908"/>
                </a:lnTo>
                <a:lnTo>
                  <a:pt x="4864148" y="856887"/>
                </a:lnTo>
                <a:lnTo>
                  <a:pt x="4856662" y="861247"/>
                </a:lnTo>
                <a:lnTo>
                  <a:pt x="4854010" y="858939"/>
                </a:lnTo>
                <a:lnTo>
                  <a:pt x="4856151" y="861544"/>
                </a:lnTo>
                <a:lnTo>
                  <a:pt x="4853885" y="862864"/>
                </a:lnTo>
                <a:lnTo>
                  <a:pt x="4853917" y="862887"/>
                </a:lnTo>
                <a:lnTo>
                  <a:pt x="4853692" y="863992"/>
                </a:lnTo>
                <a:lnTo>
                  <a:pt x="4854660" y="863407"/>
                </a:lnTo>
                <a:lnTo>
                  <a:pt x="4854697" y="863407"/>
                </a:lnTo>
                <a:lnTo>
                  <a:pt x="4854681" y="863395"/>
                </a:lnTo>
                <a:lnTo>
                  <a:pt x="4856786" y="862319"/>
                </a:lnTo>
                <a:lnTo>
                  <a:pt x="4865923" y="873439"/>
                </a:lnTo>
                <a:lnTo>
                  <a:pt x="4864297" y="867889"/>
                </a:lnTo>
                <a:lnTo>
                  <a:pt x="4857484" y="861961"/>
                </a:lnTo>
                <a:lnTo>
                  <a:pt x="4865485" y="857868"/>
                </a:lnTo>
                <a:lnTo>
                  <a:pt x="4865551" y="857914"/>
                </a:lnTo>
                <a:close/>
                <a:moveTo>
                  <a:pt x="3769512" y="851152"/>
                </a:moveTo>
                <a:lnTo>
                  <a:pt x="3769402" y="851332"/>
                </a:lnTo>
                <a:lnTo>
                  <a:pt x="3769327" y="851332"/>
                </a:lnTo>
                <a:cubicBezTo>
                  <a:pt x="3768994" y="851695"/>
                  <a:pt x="3768625" y="852117"/>
                  <a:pt x="3768293" y="852479"/>
                </a:cubicBezTo>
                <a:lnTo>
                  <a:pt x="3770172" y="851455"/>
                </a:lnTo>
                <a:lnTo>
                  <a:pt x="3770362" y="851455"/>
                </a:lnTo>
                <a:lnTo>
                  <a:pt x="3770247" y="851414"/>
                </a:lnTo>
                <a:lnTo>
                  <a:pt x="3770397" y="851332"/>
                </a:lnTo>
                <a:lnTo>
                  <a:pt x="3770017" y="851332"/>
                </a:lnTo>
                <a:close/>
                <a:moveTo>
                  <a:pt x="5663118" y="851152"/>
                </a:moveTo>
                <a:lnTo>
                  <a:pt x="5662613" y="851332"/>
                </a:lnTo>
                <a:lnTo>
                  <a:pt x="5662233" y="851332"/>
                </a:lnTo>
                <a:lnTo>
                  <a:pt x="5662383" y="851414"/>
                </a:lnTo>
                <a:lnTo>
                  <a:pt x="5662268" y="851455"/>
                </a:lnTo>
                <a:lnTo>
                  <a:pt x="5662458" y="851455"/>
                </a:lnTo>
                <a:lnTo>
                  <a:pt x="5664337" y="852479"/>
                </a:lnTo>
                <a:cubicBezTo>
                  <a:pt x="5664005" y="852117"/>
                  <a:pt x="5663636" y="851695"/>
                  <a:pt x="5663303" y="851332"/>
                </a:cubicBezTo>
                <a:lnTo>
                  <a:pt x="5663228" y="851332"/>
                </a:lnTo>
                <a:close/>
                <a:moveTo>
                  <a:pt x="3250585" y="851031"/>
                </a:moveTo>
                <a:cubicBezTo>
                  <a:pt x="3253095" y="851695"/>
                  <a:pt x="3255827" y="855921"/>
                  <a:pt x="3254904" y="857793"/>
                </a:cubicBezTo>
                <a:cubicBezTo>
                  <a:pt x="3251212" y="865218"/>
                  <a:pt x="3247004" y="872765"/>
                  <a:pt x="3234414" y="875784"/>
                </a:cubicBezTo>
                <a:cubicBezTo>
                  <a:pt x="3232568" y="876568"/>
                  <a:pt x="3230722" y="877414"/>
                  <a:pt x="3228876" y="878197"/>
                </a:cubicBezTo>
                <a:cubicBezTo>
                  <a:pt x="3229762" y="876748"/>
                  <a:pt x="3230685" y="875300"/>
                  <a:pt x="3231571" y="873851"/>
                </a:cubicBezTo>
                <a:cubicBezTo>
                  <a:pt x="3226034" y="865521"/>
                  <a:pt x="3228507" y="858156"/>
                  <a:pt x="3238697" y="852480"/>
                </a:cubicBezTo>
                <a:cubicBezTo>
                  <a:pt x="3241539" y="850910"/>
                  <a:pt x="3247299" y="850186"/>
                  <a:pt x="3250585" y="851031"/>
                </a:cubicBezTo>
                <a:close/>
                <a:moveTo>
                  <a:pt x="6182045" y="851031"/>
                </a:moveTo>
                <a:cubicBezTo>
                  <a:pt x="6185331" y="850186"/>
                  <a:pt x="6191091" y="850910"/>
                  <a:pt x="6193933" y="852480"/>
                </a:cubicBezTo>
                <a:cubicBezTo>
                  <a:pt x="6204123" y="858156"/>
                  <a:pt x="6206596" y="865521"/>
                  <a:pt x="6201059" y="873851"/>
                </a:cubicBezTo>
                <a:cubicBezTo>
                  <a:pt x="6201945" y="875300"/>
                  <a:pt x="6202868" y="876748"/>
                  <a:pt x="6203754" y="878197"/>
                </a:cubicBezTo>
                <a:cubicBezTo>
                  <a:pt x="6201908" y="877414"/>
                  <a:pt x="6200062" y="876568"/>
                  <a:pt x="6198216" y="875784"/>
                </a:cubicBezTo>
                <a:cubicBezTo>
                  <a:pt x="6185626" y="872765"/>
                  <a:pt x="6181418" y="865218"/>
                  <a:pt x="6177726" y="857793"/>
                </a:cubicBezTo>
                <a:cubicBezTo>
                  <a:pt x="6176803" y="855921"/>
                  <a:pt x="6179535" y="851695"/>
                  <a:pt x="6182045" y="851031"/>
                </a:cubicBezTo>
                <a:close/>
                <a:moveTo>
                  <a:pt x="3977032" y="846082"/>
                </a:moveTo>
                <a:lnTo>
                  <a:pt x="3977032" y="846987"/>
                </a:lnTo>
                <a:lnTo>
                  <a:pt x="3977032" y="847048"/>
                </a:lnTo>
                <a:cubicBezTo>
                  <a:pt x="3977327" y="846987"/>
                  <a:pt x="3977585" y="846987"/>
                  <a:pt x="3977844" y="846927"/>
                </a:cubicBezTo>
                <a:close/>
                <a:moveTo>
                  <a:pt x="5455598" y="846082"/>
                </a:moveTo>
                <a:lnTo>
                  <a:pt x="5454786" y="846927"/>
                </a:lnTo>
                <a:cubicBezTo>
                  <a:pt x="5455045" y="846987"/>
                  <a:pt x="5455303" y="846987"/>
                  <a:pt x="5455598" y="847048"/>
                </a:cubicBezTo>
                <a:lnTo>
                  <a:pt x="5455598" y="846987"/>
                </a:lnTo>
                <a:close/>
                <a:moveTo>
                  <a:pt x="3856764" y="845951"/>
                </a:moveTo>
                <a:lnTo>
                  <a:pt x="3843349" y="849211"/>
                </a:lnTo>
                <a:lnTo>
                  <a:pt x="3841157" y="861482"/>
                </a:lnTo>
                <a:close/>
                <a:moveTo>
                  <a:pt x="5575866" y="845951"/>
                </a:moveTo>
                <a:lnTo>
                  <a:pt x="5591473" y="861482"/>
                </a:lnTo>
                <a:lnTo>
                  <a:pt x="5589281" y="849211"/>
                </a:lnTo>
                <a:close/>
                <a:moveTo>
                  <a:pt x="2912872" y="845357"/>
                </a:moveTo>
                <a:cubicBezTo>
                  <a:pt x="2914792" y="845658"/>
                  <a:pt x="2916307" y="847167"/>
                  <a:pt x="2918003" y="848194"/>
                </a:cubicBezTo>
                <a:cubicBezTo>
                  <a:pt x="2915754" y="848858"/>
                  <a:pt x="2913573" y="849643"/>
                  <a:pt x="2911211" y="850126"/>
                </a:cubicBezTo>
                <a:cubicBezTo>
                  <a:pt x="2910695" y="850186"/>
                  <a:pt x="2908737" y="848556"/>
                  <a:pt x="2908961" y="848376"/>
                </a:cubicBezTo>
                <a:cubicBezTo>
                  <a:pt x="2910029" y="847167"/>
                  <a:pt x="2911874" y="845236"/>
                  <a:pt x="2912872" y="845357"/>
                </a:cubicBezTo>
                <a:close/>
                <a:moveTo>
                  <a:pt x="6519758" y="845357"/>
                </a:moveTo>
                <a:cubicBezTo>
                  <a:pt x="6520756" y="845236"/>
                  <a:pt x="6522601" y="847167"/>
                  <a:pt x="6523669" y="848376"/>
                </a:cubicBezTo>
                <a:cubicBezTo>
                  <a:pt x="6523893" y="848556"/>
                  <a:pt x="6521935" y="850186"/>
                  <a:pt x="6521419" y="850126"/>
                </a:cubicBezTo>
                <a:cubicBezTo>
                  <a:pt x="6519057" y="849643"/>
                  <a:pt x="6516876" y="848858"/>
                  <a:pt x="6514627" y="848194"/>
                </a:cubicBezTo>
                <a:cubicBezTo>
                  <a:pt x="6516323" y="847167"/>
                  <a:pt x="6517838" y="845658"/>
                  <a:pt x="6519758" y="845357"/>
                </a:cubicBezTo>
                <a:close/>
                <a:moveTo>
                  <a:pt x="3857969" y="844752"/>
                </a:moveTo>
                <a:lnTo>
                  <a:pt x="3856764" y="845951"/>
                </a:lnTo>
                <a:lnTo>
                  <a:pt x="3858966" y="845416"/>
                </a:lnTo>
                <a:close/>
                <a:moveTo>
                  <a:pt x="5574661" y="844752"/>
                </a:moveTo>
                <a:lnTo>
                  <a:pt x="5573664" y="845416"/>
                </a:lnTo>
                <a:lnTo>
                  <a:pt x="5575866" y="845951"/>
                </a:lnTo>
                <a:close/>
                <a:moveTo>
                  <a:pt x="3857969" y="844692"/>
                </a:moveTo>
                <a:lnTo>
                  <a:pt x="3857969" y="844752"/>
                </a:lnTo>
                <a:lnTo>
                  <a:pt x="3858029" y="844733"/>
                </a:lnTo>
                <a:close/>
                <a:moveTo>
                  <a:pt x="5574661" y="844692"/>
                </a:moveTo>
                <a:lnTo>
                  <a:pt x="5574601" y="844733"/>
                </a:lnTo>
                <a:lnTo>
                  <a:pt x="5574661" y="844752"/>
                </a:lnTo>
                <a:close/>
                <a:moveTo>
                  <a:pt x="3978176" y="844217"/>
                </a:moveTo>
                <a:lnTo>
                  <a:pt x="3977068" y="846021"/>
                </a:lnTo>
                <a:lnTo>
                  <a:pt x="3977105" y="846021"/>
                </a:lnTo>
                <a:lnTo>
                  <a:pt x="3977880" y="846806"/>
                </a:lnTo>
                <a:close/>
                <a:moveTo>
                  <a:pt x="5454454" y="844217"/>
                </a:moveTo>
                <a:lnTo>
                  <a:pt x="5454750" y="846806"/>
                </a:lnTo>
                <a:lnTo>
                  <a:pt x="5455525" y="846021"/>
                </a:lnTo>
                <a:lnTo>
                  <a:pt x="5455562" y="846021"/>
                </a:lnTo>
                <a:close/>
                <a:moveTo>
                  <a:pt x="3098589" y="843848"/>
                </a:moveTo>
                <a:cubicBezTo>
                  <a:pt x="3094898" y="846263"/>
                  <a:pt x="3091169" y="848677"/>
                  <a:pt x="3087477" y="851092"/>
                </a:cubicBezTo>
                <a:lnTo>
                  <a:pt x="3087440" y="851092"/>
                </a:lnTo>
                <a:lnTo>
                  <a:pt x="3087462" y="851107"/>
                </a:lnTo>
                <a:lnTo>
                  <a:pt x="3085927" y="852601"/>
                </a:lnTo>
                <a:lnTo>
                  <a:pt x="3088290" y="851695"/>
                </a:lnTo>
                <a:lnTo>
                  <a:pt x="3087819" y="851345"/>
                </a:lnTo>
                <a:lnTo>
                  <a:pt x="3088253" y="851636"/>
                </a:lnTo>
                <a:cubicBezTo>
                  <a:pt x="3092018" y="849221"/>
                  <a:pt x="3095784" y="846746"/>
                  <a:pt x="3099549" y="844330"/>
                </a:cubicBezTo>
                <a:close/>
                <a:moveTo>
                  <a:pt x="6334041" y="843848"/>
                </a:moveTo>
                <a:lnTo>
                  <a:pt x="6333081" y="844330"/>
                </a:lnTo>
                <a:cubicBezTo>
                  <a:pt x="6336846" y="846746"/>
                  <a:pt x="6340612" y="849221"/>
                  <a:pt x="6344377" y="851636"/>
                </a:cubicBezTo>
                <a:lnTo>
                  <a:pt x="6344811" y="851345"/>
                </a:lnTo>
                <a:lnTo>
                  <a:pt x="6344340" y="851695"/>
                </a:lnTo>
                <a:lnTo>
                  <a:pt x="6346703" y="852601"/>
                </a:lnTo>
                <a:lnTo>
                  <a:pt x="6345168" y="851107"/>
                </a:lnTo>
                <a:lnTo>
                  <a:pt x="6345190" y="851092"/>
                </a:lnTo>
                <a:lnTo>
                  <a:pt x="6345153" y="851092"/>
                </a:lnTo>
                <a:cubicBezTo>
                  <a:pt x="6341461" y="848677"/>
                  <a:pt x="6337732" y="846263"/>
                  <a:pt x="6334041" y="843848"/>
                </a:cubicBezTo>
                <a:close/>
                <a:moveTo>
                  <a:pt x="3861735" y="843485"/>
                </a:moveTo>
                <a:lnTo>
                  <a:pt x="3858029" y="844733"/>
                </a:lnTo>
                <a:lnTo>
                  <a:pt x="3858966" y="845356"/>
                </a:lnTo>
                <a:cubicBezTo>
                  <a:pt x="3859889" y="844752"/>
                  <a:pt x="3860812" y="844088"/>
                  <a:pt x="3861735" y="843485"/>
                </a:cubicBezTo>
                <a:close/>
                <a:moveTo>
                  <a:pt x="5570895" y="843485"/>
                </a:moveTo>
                <a:cubicBezTo>
                  <a:pt x="5571818" y="844088"/>
                  <a:pt x="5572741" y="844752"/>
                  <a:pt x="5573664" y="845356"/>
                </a:cubicBezTo>
                <a:lnTo>
                  <a:pt x="5574601" y="844733"/>
                </a:lnTo>
                <a:close/>
                <a:moveTo>
                  <a:pt x="3776453" y="838354"/>
                </a:moveTo>
                <a:cubicBezTo>
                  <a:pt x="3776453" y="838354"/>
                  <a:pt x="3776268" y="838717"/>
                  <a:pt x="3776158" y="838897"/>
                </a:cubicBezTo>
                <a:cubicBezTo>
                  <a:pt x="3776490" y="838897"/>
                  <a:pt x="3776859" y="838957"/>
                  <a:pt x="3777191" y="838957"/>
                </a:cubicBezTo>
                <a:close/>
                <a:moveTo>
                  <a:pt x="5656177" y="838354"/>
                </a:moveTo>
                <a:lnTo>
                  <a:pt x="5655439" y="838957"/>
                </a:lnTo>
                <a:cubicBezTo>
                  <a:pt x="5655771" y="838957"/>
                  <a:pt x="5656140" y="838897"/>
                  <a:pt x="5656472" y="838897"/>
                </a:cubicBezTo>
                <a:cubicBezTo>
                  <a:pt x="5656362" y="838717"/>
                  <a:pt x="5656177" y="838354"/>
                  <a:pt x="5656177" y="838354"/>
                </a:cubicBezTo>
                <a:close/>
                <a:moveTo>
                  <a:pt x="3782139" y="836774"/>
                </a:moveTo>
                <a:lnTo>
                  <a:pt x="3776489" y="838293"/>
                </a:lnTo>
                <a:lnTo>
                  <a:pt x="3777228" y="838897"/>
                </a:lnTo>
                <a:close/>
                <a:moveTo>
                  <a:pt x="5650491" y="836774"/>
                </a:moveTo>
                <a:lnTo>
                  <a:pt x="5655402" y="838897"/>
                </a:lnTo>
                <a:lnTo>
                  <a:pt x="5656141" y="838293"/>
                </a:lnTo>
                <a:close/>
                <a:moveTo>
                  <a:pt x="3983726" y="835183"/>
                </a:moveTo>
                <a:lnTo>
                  <a:pt x="3978757" y="839139"/>
                </a:lnTo>
                <a:lnTo>
                  <a:pt x="3978176" y="844217"/>
                </a:lnTo>
                <a:close/>
                <a:moveTo>
                  <a:pt x="5448904" y="835183"/>
                </a:moveTo>
                <a:lnTo>
                  <a:pt x="5454454" y="844217"/>
                </a:lnTo>
                <a:lnTo>
                  <a:pt x="5453873" y="839139"/>
                </a:lnTo>
                <a:close/>
                <a:moveTo>
                  <a:pt x="2748476" y="834853"/>
                </a:moveTo>
                <a:cubicBezTo>
                  <a:pt x="2755787" y="833283"/>
                  <a:pt x="2762836" y="837569"/>
                  <a:pt x="2764199" y="843003"/>
                </a:cubicBezTo>
                <a:cubicBezTo>
                  <a:pt x="2765975" y="849946"/>
                  <a:pt x="2773763" y="852783"/>
                  <a:pt x="2780631" y="856526"/>
                </a:cubicBezTo>
                <a:cubicBezTo>
                  <a:pt x="2787016" y="846866"/>
                  <a:pt x="2792705" y="853689"/>
                  <a:pt x="2798573" y="856344"/>
                </a:cubicBezTo>
                <a:cubicBezTo>
                  <a:pt x="2799277" y="856344"/>
                  <a:pt x="2799973" y="856284"/>
                  <a:pt x="2800679" y="856284"/>
                </a:cubicBezTo>
                <a:lnTo>
                  <a:pt x="2800679" y="856467"/>
                </a:lnTo>
                <a:lnTo>
                  <a:pt x="2798978" y="856514"/>
                </a:lnTo>
                <a:lnTo>
                  <a:pt x="2798573" y="856344"/>
                </a:lnTo>
                <a:cubicBezTo>
                  <a:pt x="2792853" y="856586"/>
                  <a:pt x="2787091" y="856827"/>
                  <a:pt x="2781368" y="857069"/>
                </a:cubicBezTo>
                <a:cubicBezTo>
                  <a:pt x="2790305" y="864916"/>
                  <a:pt x="2799200" y="872765"/>
                  <a:pt x="2807949" y="880431"/>
                </a:cubicBezTo>
                <a:cubicBezTo>
                  <a:pt x="2799829" y="897455"/>
                  <a:pt x="2799937" y="897455"/>
                  <a:pt x="2806768" y="926011"/>
                </a:cubicBezTo>
                <a:cubicBezTo>
                  <a:pt x="2807727" y="929875"/>
                  <a:pt x="2806916" y="933979"/>
                  <a:pt x="2806916" y="936937"/>
                </a:cubicBezTo>
                <a:cubicBezTo>
                  <a:pt x="2763427" y="964466"/>
                  <a:pt x="2736474" y="977686"/>
                  <a:pt x="2713104" y="983241"/>
                </a:cubicBezTo>
                <a:cubicBezTo>
                  <a:pt x="2700184" y="974428"/>
                  <a:pt x="2696565" y="964405"/>
                  <a:pt x="2703878" y="952694"/>
                </a:cubicBezTo>
                <a:cubicBezTo>
                  <a:pt x="2706684" y="948227"/>
                  <a:pt x="2712076" y="941404"/>
                  <a:pt x="2709489" y="938991"/>
                </a:cubicBezTo>
                <a:cubicBezTo>
                  <a:pt x="2697785" y="928063"/>
                  <a:pt x="2708491" y="919973"/>
                  <a:pt x="2714509" y="911220"/>
                </a:cubicBezTo>
                <a:lnTo>
                  <a:pt x="2735743" y="881827"/>
                </a:lnTo>
                <a:lnTo>
                  <a:pt x="2735922" y="881760"/>
                </a:lnTo>
                <a:lnTo>
                  <a:pt x="2736181" y="881430"/>
                </a:lnTo>
                <a:lnTo>
                  <a:pt x="2741386" y="879237"/>
                </a:lnTo>
                <a:cubicBezTo>
                  <a:pt x="2742106" y="878348"/>
                  <a:pt x="2741110" y="877291"/>
                  <a:pt x="2736642" y="875903"/>
                </a:cubicBezTo>
                <a:lnTo>
                  <a:pt x="2735795" y="881083"/>
                </a:lnTo>
                <a:lnTo>
                  <a:pt x="2728278" y="880069"/>
                </a:lnTo>
                <a:cubicBezTo>
                  <a:pt x="2730199" y="878017"/>
                  <a:pt x="2732118" y="876024"/>
                  <a:pt x="2734038" y="873972"/>
                </a:cubicBezTo>
                <a:cubicBezTo>
                  <a:pt x="2723520" y="864373"/>
                  <a:pt x="2728353" y="854532"/>
                  <a:pt x="2734186" y="845297"/>
                </a:cubicBezTo>
                <a:cubicBezTo>
                  <a:pt x="2736845" y="841071"/>
                  <a:pt x="2742569" y="836120"/>
                  <a:pt x="2748476" y="834853"/>
                </a:cubicBezTo>
                <a:close/>
                <a:moveTo>
                  <a:pt x="6684154" y="834853"/>
                </a:moveTo>
                <a:cubicBezTo>
                  <a:pt x="6690061" y="836120"/>
                  <a:pt x="6695785" y="841071"/>
                  <a:pt x="6698444" y="845297"/>
                </a:cubicBezTo>
                <a:cubicBezTo>
                  <a:pt x="6704277" y="854532"/>
                  <a:pt x="6709110" y="864373"/>
                  <a:pt x="6698592" y="873972"/>
                </a:cubicBezTo>
                <a:cubicBezTo>
                  <a:pt x="6700512" y="876024"/>
                  <a:pt x="6702431" y="878017"/>
                  <a:pt x="6704352" y="880069"/>
                </a:cubicBezTo>
                <a:lnTo>
                  <a:pt x="6696835" y="881083"/>
                </a:lnTo>
                <a:lnTo>
                  <a:pt x="6695988" y="875903"/>
                </a:lnTo>
                <a:cubicBezTo>
                  <a:pt x="6691520" y="877291"/>
                  <a:pt x="6690524" y="878348"/>
                  <a:pt x="6691244" y="879237"/>
                </a:cubicBezTo>
                <a:lnTo>
                  <a:pt x="6696449" y="881430"/>
                </a:lnTo>
                <a:lnTo>
                  <a:pt x="6696708" y="881760"/>
                </a:lnTo>
                <a:lnTo>
                  <a:pt x="6696887" y="881827"/>
                </a:lnTo>
                <a:lnTo>
                  <a:pt x="6718121" y="911220"/>
                </a:lnTo>
                <a:cubicBezTo>
                  <a:pt x="6724139" y="919973"/>
                  <a:pt x="6734845" y="928063"/>
                  <a:pt x="6723141" y="938991"/>
                </a:cubicBezTo>
                <a:cubicBezTo>
                  <a:pt x="6720554" y="941404"/>
                  <a:pt x="6725946" y="948227"/>
                  <a:pt x="6728752" y="952694"/>
                </a:cubicBezTo>
                <a:cubicBezTo>
                  <a:pt x="6736065" y="964405"/>
                  <a:pt x="6732446" y="974428"/>
                  <a:pt x="6719526" y="983241"/>
                </a:cubicBezTo>
                <a:cubicBezTo>
                  <a:pt x="6696156" y="977686"/>
                  <a:pt x="6669203" y="964466"/>
                  <a:pt x="6625714" y="936937"/>
                </a:cubicBezTo>
                <a:cubicBezTo>
                  <a:pt x="6625714" y="933979"/>
                  <a:pt x="6624903" y="929875"/>
                  <a:pt x="6625862" y="926011"/>
                </a:cubicBezTo>
                <a:cubicBezTo>
                  <a:pt x="6632693" y="897455"/>
                  <a:pt x="6632801" y="897455"/>
                  <a:pt x="6624681" y="880431"/>
                </a:cubicBezTo>
                <a:cubicBezTo>
                  <a:pt x="6633430" y="872765"/>
                  <a:pt x="6642325" y="864916"/>
                  <a:pt x="6651262" y="857069"/>
                </a:cubicBezTo>
                <a:cubicBezTo>
                  <a:pt x="6645539" y="856827"/>
                  <a:pt x="6639777" y="856586"/>
                  <a:pt x="6634057" y="856344"/>
                </a:cubicBezTo>
                <a:lnTo>
                  <a:pt x="6633652" y="856514"/>
                </a:lnTo>
                <a:lnTo>
                  <a:pt x="6631951" y="856467"/>
                </a:lnTo>
                <a:lnTo>
                  <a:pt x="6631951" y="856284"/>
                </a:lnTo>
                <a:cubicBezTo>
                  <a:pt x="6632657" y="856284"/>
                  <a:pt x="6633353" y="856344"/>
                  <a:pt x="6634057" y="856344"/>
                </a:cubicBezTo>
                <a:cubicBezTo>
                  <a:pt x="6639925" y="853689"/>
                  <a:pt x="6645614" y="846866"/>
                  <a:pt x="6651999" y="856526"/>
                </a:cubicBezTo>
                <a:cubicBezTo>
                  <a:pt x="6658867" y="852783"/>
                  <a:pt x="6666655" y="849946"/>
                  <a:pt x="6668431" y="843003"/>
                </a:cubicBezTo>
                <a:cubicBezTo>
                  <a:pt x="6669794" y="837569"/>
                  <a:pt x="6676843" y="833283"/>
                  <a:pt x="6684154" y="834853"/>
                </a:cubicBezTo>
                <a:close/>
                <a:moveTo>
                  <a:pt x="3793988" y="831653"/>
                </a:moveTo>
                <a:lnTo>
                  <a:pt x="3782139" y="836774"/>
                </a:lnTo>
                <a:lnTo>
                  <a:pt x="3795797" y="833101"/>
                </a:lnTo>
                <a:close/>
                <a:moveTo>
                  <a:pt x="5638642" y="831653"/>
                </a:moveTo>
                <a:lnTo>
                  <a:pt x="5636833" y="833101"/>
                </a:lnTo>
                <a:lnTo>
                  <a:pt x="5650491" y="836774"/>
                </a:lnTo>
                <a:close/>
                <a:moveTo>
                  <a:pt x="2364851" y="820787"/>
                </a:moveTo>
                <a:cubicBezTo>
                  <a:pt x="2364556" y="821089"/>
                  <a:pt x="2364258" y="821329"/>
                  <a:pt x="2363965" y="821632"/>
                </a:cubicBezTo>
                <a:cubicBezTo>
                  <a:pt x="2364628" y="821571"/>
                  <a:pt x="2365291" y="821571"/>
                  <a:pt x="2365994" y="821511"/>
                </a:cubicBezTo>
                <a:close/>
                <a:moveTo>
                  <a:pt x="7067779" y="820787"/>
                </a:moveTo>
                <a:lnTo>
                  <a:pt x="7066636" y="821511"/>
                </a:lnTo>
                <a:cubicBezTo>
                  <a:pt x="7067339" y="821571"/>
                  <a:pt x="7068002" y="821571"/>
                  <a:pt x="7068665" y="821632"/>
                </a:cubicBezTo>
                <a:cubicBezTo>
                  <a:pt x="7068372" y="821329"/>
                  <a:pt x="7068074" y="821089"/>
                  <a:pt x="7067779" y="820787"/>
                </a:cubicBezTo>
                <a:close/>
                <a:moveTo>
                  <a:pt x="1854041" y="820666"/>
                </a:moveTo>
                <a:cubicBezTo>
                  <a:pt x="1809885" y="857129"/>
                  <a:pt x="1782525" y="900052"/>
                  <a:pt x="1743058" y="941104"/>
                </a:cubicBezTo>
                <a:cubicBezTo>
                  <a:pt x="1763584" y="941586"/>
                  <a:pt x="1769086" y="935246"/>
                  <a:pt x="1773221" y="927399"/>
                </a:cubicBezTo>
                <a:cubicBezTo>
                  <a:pt x="1776100" y="921906"/>
                  <a:pt x="1777688" y="914239"/>
                  <a:pt x="1783668" y="911763"/>
                </a:cubicBezTo>
                <a:cubicBezTo>
                  <a:pt x="1800505" y="904822"/>
                  <a:pt x="1806266" y="893593"/>
                  <a:pt x="1814130" y="882907"/>
                </a:cubicBezTo>
                <a:cubicBezTo>
                  <a:pt x="1826757" y="865761"/>
                  <a:pt x="1839827" y="848737"/>
                  <a:pt x="1852381" y="831532"/>
                </a:cubicBezTo>
                <a:cubicBezTo>
                  <a:pt x="1854631" y="828454"/>
                  <a:pt x="1855371" y="824830"/>
                  <a:pt x="1854041" y="820666"/>
                </a:cubicBezTo>
                <a:close/>
                <a:moveTo>
                  <a:pt x="7578589" y="820666"/>
                </a:moveTo>
                <a:cubicBezTo>
                  <a:pt x="7577259" y="824830"/>
                  <a:pt x="7577999" y="828454"/>
                  <a:pt x="7580249" y="831532"/>
                </a:cubicBezTo>
                <a:cubicBezTo>
                  <a:pt x="7592803" y="848737"/>
                  <a:pt x="7605873" y="865761"/>
                  <a:pt x="7618500" y="882907"/>
                </a:cubicBezTo>
                <a:cubicBezTo>
                  <a:pt x="7626364" y="893593"/>
                  <a:pt x="7632125" y="904822"/>
                  <a:pt x="7648962" y="911763"/>
                </a:cubicBezTo>
                <a:cubicBezTo>
                  <a:pt x="7654942" y="914239"/>
                  <a:pt x="7656530" y="921906"/>
                  <a:pt x="7659409" y="927399"/>
                </a:cubicBezTo>
                <a:cubicBezTo>
                  <a:pt x="7663544" y="935246"/>
                  <a:pt x="7669046" y="941586"/>
                  <a:pt x="7689572" y="941104"/>
                </a:cubicBezTo>
                <a:cubicBezTo>
                  <a:pt x="7650105" y="900052"/>
                  <a:pt x="7622745" y="857129"/>
                  <a:pt x="7578589" y="820666"/>
                </a:cubicBezTo>
                <a:close/>
                <a:moveTo>
                  <a:pt x="2366526" y="819756"/>
                </a:moveTo>
                <a:lnTo>
                  <a:pt x="2364789" y="820605"/>
                </a:lnTo>
                <a:lnTo>
                  <a:pt x="2364789" y="820666"/>
                </a:lnTo>
                <a:lnTo>
                  <a:pt x="2365932" y="821329"/>
                </a:lnTo>
                <a:close/>
                <a:moveTo>
                  <a:pt x="7066104" y="819756"/>
                </a:moveTo>
                <a:lnTo>
                  <a:pt x="7066698" y="821329"/>
                </a:lnTo>
                <a:lnTo>
                  <a:pt x="7067841" y="820666"/>
                </a:lnTo>
                <a:lnTo>
                  <a:pt x="7067841" y="820605"/>
                </a:lnTo>
                <a:close/>
                <a:moveTo>
                  <a:pt x="3995712" y="819277"/>
                </a:moveTo>
                <a:lnTo>
                  <a:pt x="3992870" y="820183"/>
                </a:lnTo>
                <a:lnTo>
                  <a:pt x="3992869" y="820182"/>
                </a:lnTo>
                <a:cubicBezTo>
                  <a:pt x="3990285" y="824407"/>
                  <a:pt x="3987737" y="828573"/>
                  <a:pt x="3985190" y="832799"/>
                </a:cubicBezTo>
                <a:lnTo>
                  <a:pt x="3983726" y="835183"/>
                </a:lnTo>
                <a:lnTo>
                  <a:pt x="3986055" y="833329"/>
                </a:lnTo>
                <a:lnTo>
                  <a:pt x="3986076" y="833342"/>
                </a:lnTo>
                <a:cubicBezTo>
                  <a:pt x="3988697" y="829237"/>
                  <a:pt x="3991356" y="825071"/>
                  <a:pt x="3994014" y="820966"/>
                </a:cubicBezTo>
                <a:lnTo>
                  <a:pt x="3992898" y="820201"/>
                </a:lnTo>
                <a:lnTo>
                  <a:pt x="3994014" y="820908"/>
                </a:lnTo>
                <a:close/>
                <a:moveTo>
                  <a:pt x="5436918" y="819277"/>
                </a:moveTo>
                <a:lnTo>
                  <a:pt x="5438616" y="820908"/>
                </a:lnTo>
                <a:lnTo>
                  <a:pt x="5439732" y="820201"/>
                </a:lnTo>
                <a:lnTo>
                  <a:pt x="5438616" y="820966"/>
                </a:lnTo>
                <a:cubicBezTo>
                  <a:pt x="5441274" y="825071"/>
                  <a:pt x="5443933" y="829237"/>
                  <a:pt x="5446554" y="833342"/>
                </a:cubicBezTo>
                <a:lnTo>
                  <a:pt x="5446575" y="833329"/>
                </a:lnTo>
                <a:lnTo>
                  <a:pt x="5448904" y="835183"/>
                </a:lnTo>
                <a:lnTo>
                  <a:pt x="5447440" y="832799"/>
                </a:lnTo>
                <a:cubicBezTo>
                  <a:pt x="5444893" y="828573"/>
                  <a:pt x="5442345" y="824407"/>
                  <a:pt x="5439761" y="820182"/>
                </a:cubicBezTo>
                <a:lnTo>
                  <a:pt x="5439760" y="820183"/>
                </a:lnTo>
                <a:close/>
                <a:moveTo>
                  <a:pt x="2367298" y="817707"/>
                </a:moveTo>
                <a:lnTo>
                  <a:pt x="2366526" y="819756"/>
                </a:lnTo>
                <a:lnTo>
                  <a:pt x="2367632" y="819217"/>
                </a:lnTo>
                <a:cubicBezTo>
                  <a:pt x="2367964" y="818975"/>
                  <a:pt x="2367447" y="818190"/>
                  <a:pt x="2367298" y="817707"/>
                </a:cubicBezTo>
                <a:close/>
                <a:moveTo>
                  <a:pt x="7065332" y="817707"/>
                </a:moveTo>
                <a:cubicBezTo>
                  <a:pt x="7065183" y="818190"/>
                  <a:pt x="7064666" y="818975"/>
                  <a:pt x="7064998" y="819217"/>
                </a:cubicBezTo>
                <a:lnTo>
                  <a:pt x="7066104" y="819756"/>
                </a:lnTo>
                <a:close/>
                <a:moveTo>
                  <a:pt x="4422750" y="814749"/>
                </a:moveTo>
                <a:lnTo>
                  <a:pt x="4421642" y="815232"/>
                </a:lnTo>
                <a:cubicBezTo>
                  <a:pt x="4421310" y="815595"/>
                  <a:pt x="4420941" y="815896"/>
                  <a:pt x="4420608" y="816259"/>
                </a:cubicBezTo>
                <a:cubicBezTo>
                  <a:pt x="4421310" y="815716"/>
                  <a:pt x="4422048" y="815232"/>
                  <a:pt x="4422750" y="814749"/>
                </a:cubicBezTo>
                <a:close/>
                <a:moveTo>
                  <a:pt x="5009880" y="814749"/>
                </a:moveTo>
                <a:cubicBezTo>
                  <a:pt x="5010582" y="815232"/>
                  <a:pt x="5011320" y="815716"/>
                  <a:pt x="5012022" y="816259"/>
                </a:cubicBezTo>
                <a:cubicBezTo>
                  <a:pt x="5011689" y="815896"/>
                  <a:pt x="5011320" y="815595"/>
                  <a:pt x="5010988" y="815232"/>
                </a:cubicBezTo>
                <a:close/>
                <a:moveTo>
                  <a:pt x="3879308" y="814507"/>
                </a:moveTo>
                <a:cubicBezTo>
                  <a:pt x="3879049" y="815292"/>
                  <a:pt x="3878311" y="816198"/>
                  <a:pt x="3878643" y="816862"/>
                </a:cubicBezTo>
                <a:cubicBezTo>
                  <a:pt x="3878902" y="817405"/>
                  <a:pt x="3880415" y="817647"/>
                  <a:pt x="3881375" y="818008"/>
                </a:cubicBezTo>
                <a:lnTo>
                  <a:pt x="3881375" y="818069"/>
                </a:lnTo>
                <a:cubicBezTo>
                  <a:pt x="3882003" y="817405"/>
                  <a:pt x="3882593" y="816741"/>
                  <a:pt x="3883221" y="816077"/>
                </a:cubicBezTo>
                <a:cubicBezTo>
                  <a:pt x="3881929" y="815595"/>
                  <a:pt x="3880600" y="815050"/>
                  <a:pt x="3879308" y="814507"/>
                </a:cubicBezTo>
                <a:close/>
                <a:moveTo>
                  <a:pt x="5553322" y="814507"/>
                </a:moveTo>
                <a:cubicBezTo>
                  <a:pt x="5552030" y="815050"/>
                  <a:pt x="5550701" y="815595"/>
                  <a:pt x="5549409" y="816077"/>
                </a:cubicBezTo>
                <a:cubicBezTo>
                  <a:pt x="5550037" y="816741"/>
                  <a:pt x="5550627" y="817405"/>
                  <a:pt x="5551255" y="818069"/>
                </a:cubicBezTo>
                <a:lnTo>
                  <a:pt x="5551255" y="818008"/>
                </a:lnTo>
                <a:cubicBezTo>
                  <a:pt x="5552215" y="817647"/>
                  <a:pt x="5553728" y="817405"/>
                  <a:pt x="5553987" y="816862"/>
                </a:cubicBezTo>
                <a:cubicBezTo>
                  <a:pt x="5554319" y="816198"/>
                  <a:pt x="5553581" y="815292"/>
                  <a:pt x="5553322" y="814507"/>
                </a:cubicBezTo>
                <a:close/>
                <a:moveTo>
                  <a:pt x="4422628" y="814393"/>
                </a:moveTo>
                <a:lnTo>
                  <a:pt x="4421642" y="815232"/>
                </a:lnTo>
                <a:lnTo>
                  <a:pt x="4422749" y="814748"/>
                </a:lnTo>
                <a:close/>
                <a:moveTo>
                  <a:pt x="5010002" y="814393"/>
                </a:moveTo>
                <a:lnTo>
                  <a:pt x="5009881" y="814748"/>
                </a:lnTo>
                <a:lnTo>
                  <a:pt x="5010988" y="815232"/>
                </a:lnTo>
                <a:close/>
                <a:moveTo>
                  <a:pt x="2627714" y="813662"/>
                </a:moveTo>
                <a:lnTo>
                  <a:pt x="2627702" y="813868"/>
                </a:lnTo>
                <a:lnTo>
                  <a:pt x="2626421" y="814568"/>
                </a:lnTo>
                <a:lnTo>
                  <a:pt x="2626607" y="815533"/>
                </a:lnTo>
                <a:lnTo>
                  <a:pt x="2626606" y="815534"/>
                </a:lnTo>
                <a:cubicBezTo>
                  <a:pt x="2627196" y="818129"/>
                  <a:pt x="2628342" y="820908"/>
                  <a:pt x="2627382" y="823202"/>
                </a:cubicBezTo>
                <a:cubicBezTo>
                  <a:pt x="2626458" y="825375"/>
                  <a:pt x="2622359" y="827005"/>
                  <a:pt x="2619406" y="828694"/>
                </a:cubicBezTo>
                <a:cubicBezTo>
                  <a:pt x="2618961" y="828936"/>
                  <a:pt x="2615898" y="827910"/>
                  <a:pt x="2615898" y="827427"/>
                </a:cubicBezTo>
                <a:cubicBezTo>
                  <a:pt x="2615788" y="824951"/>
                  <a:pt x="2614975" y="821814"/>
                  <a:pt x="2616821" y="820062"/>
                </a:cubicBezTo>
                <a:cubicBezTo>
                  <a:pt x="2619036" y="818010"/>
                  <a:pt x="2623135" y="816923"/>
                  <a:pt x="2626606" y="815534"/>
                </a:cubicBezTo>
                <a:cubicBezTo>
                  <a:pt x="2626533" y="815171"/>
                  <a:pt x="2626458" y="814749"/>
                  <a:pt x="2626384" y="814388"/>
                </a:cubicBezTo>
                <a:cubicBezTo>
                  <a:pt x="2626865" y="814146"/>
                  <a:pt x="2627308" y="813904"/>
                  <a:pt x="2627714" y="813662"/>
                </a:cubicBezTo>
                <a:close/>
                <a:moveTo>
                  <a:pt x="6804916" y="813662"/>
                </a:moveTo>
                <a:cubicBezTo>
                  <a:pt x="6805322" y="813904"/>
                  <a:pt x="6805765" y="814146"/>
                  <a:pt x="6806246" y="814388"/>
                </a:cubicBezTo>
                <a:cubicBezTo>
                  <a:pt x="6806172" y="814749"/>
                  <a:pt x="6806097" y="815171"/>
                  <a:pt x="6806024" y="815534"/>
                </a:cubicBezTo>
                <a:cubicBezTo>
                  <a:pt x="6809495" y="816923"/>
                  <a:pt x="6813594" y="818010"/>
                  <a:pt x="6815809" y="820062"/>
                </a:cubicBezTo>
                <a:cubicBezTo>
                  <a:pt x="6817655" y="821814"/>
                  <a:pt x="6816842" y="824951"/>
                  <a:pt x="6816732" y="827427"/>
                </a:cubicBezTo>
                <a:cubicBezTo>
                  <a:pt x="6816732" y="827910"/>
                  <a:pt x="6813669" y="828936"/>
                  <a:pt x="6813224" y="828694"/>
                </a:cubicBezTo>
                <a:cubicBezTo>
                  <a:pt x="6810271" y="827005"/>
                  <a:pt x="6806172" y="825375"/>
                  <a:pt x="6805248" y="823202"/>
                </a:cubicBezTo>
                <a:cubicBezTo>
                  <a:pt x="6804288" y="820908"/>
                  <a:pt x="6805434" y="818129"/>
                  <a:pt x="6806024" y="815534"/>
                </a:cubicBezTo>
                <a:lnTo>
                  <a:pt x="6806023" y="815533"/>
                </a:lnTo>
                <a:lnTo>
                  <a:pt x="6806209" y="814568"/>
                </a:lnTo>
                <a:lnTo>
                  <a:pt x="6804928" y="813868"/>
                </a:lnTo>
                <a:close/>
                <a:moveTo>
                  <a:pt x="2044764" y="811549"/>
                </a:moveTo>
                <a:cubicBezTo>
                  <a:pt x="2052109" y="823805"/>
                  <a:pt x="2046201" y="831895"/>
                  <a:pt x="2036904" y="838656"/>
                </a:cubicBezTo>
                <a:cubicBezTo>
                  <a:pt x="2026716" y="846021"/>
                  <a:pt x="2013576" y="845779"/>
                  <a:pt x="1998363" y="842339"/>
                </a:cubicBezTo>
                <a:cubicBezTo>
                  <a:pt x="2004344" y="824590"/>
                  <a:pt x="2029597" y="822899"/>
                  <a:pt x="2044764" y="811549"/>
                </a:cubicBezTo>
                <a:close/>
                <a:moveTo>
                  <a:pt x="7387866" y="811549"/>
                </a:moveTo>
                <a:cubicBezTo>
                  <a:pt x="7403033" y="822899"/>
                  <a:pt x="7428286" y="824590"/>
                  <a:pt x="7434267" y="842339"/>
                </a:cubicBezTo>
                <a:cubicBezTo>
                  <a:pt x="7419054" y="845779"/>
                  <a:pt x="7405914" y="846021"/>
                  <a:pt x="7395726" y="838656"/>
                </a:cubicBezTo>
                <a:cubicBezTo>
                  <a:pt x="7386429" y="831895"/>
                  <a:pt x="7380521" y="823805"/>
                  <a:pt x="7387866" y="811549"/>
                </a:cubicBezTo>
                <a:close/>
                <a:moveTo>
                  <a:pt x="4645051" y="810764"/>
                </a:moveTo>
                <a:cubicBezTo>
                  <a:pt x="4643907" y="810222"/>
                  <a:pt x="4641544" y="810946"/>
                  <a:pt x="4639735" y="811067"/>
                </a:cubicBezTo>
                <a:cubicBezTo>
                  <a:pt x="4641101" y="811428"/>
                  <a:pt x="4642393" y="811791"/>
                  <a:pt x="4643759" y="812153"/>
                </a:cubicBezTo>
                <a:lnTo>
                  <a:pt x="4648818" y="813409"/>
                </a:lnTo>
                <a:close/>
                <a:moveTo>
                  <a:pt x="4787579" y="810764"/>
                </a:moveTo>
                <a:lnTo>
                  <a:pt x="4783812" y="813409"/>
                </a:lnTo>
                <a:lnTo>
                  <a:pt x="4788871" y="812153"/>
                </a:lnTo>
                <a:cubicBezTo>
                  <a:pt x="4790237" y="811791"/>
                  <a:pt x="4791529" y="811428"/>
                  <a:pt x="4792895" y="811067"/>
                </a:cubicBezTo>
                <a:cubicBezTo>
                  <a:pt x="4791086" y="810946"/>
                  <a:pt x="4788723" y="810222"/>
                  <a:pt x="4787579" y="810764"/>
                </a:cubicBezTo>
                <a:close/>
                <a:moveTo>
                  <a:pt x="3965277" y="808632"/>
                </a:moveTo>
                <a:lnTo>
                  <a:pt x="3956468" y="817286"/>
                </a:lnTo>
                <a:cubicBezTo>
                  <a:pt x="3955397" y="818613"/>
                  <a:pt x="3956690" y="820847"/>
                  <a:pt x="3956874" y="822657"/>
                </a:cubicBezTo>
                <a:cubicBezTo>
                  <a:pt x="3959717" y="821329"/>
                  <a:pt x="3964516" y="820244"/>
                  <a:pt x="3965033" y="818613"/>
                </a:cubicBezTo>
                <a:close/>
                <a:moveTo>
                  <a:pt x="5467353" y="808632"/>
                </a:moveTo>
                <a:lnTo>
                  <a:pt x="5467597" y="818613"/>
                </a:lnTo>
                <a:cubicBezTo>
                  <a:pt x="5468114" y="820244"/>
                  <a:pt x="5472913" y="821329"/>
                  <a:pt x="5475756" y="822657"/>
                </a:cubicBezTo>
                <a:cubicBezTo>
                  <a:pt x="5475940" y="820847"/>
                  <a:pt x="5477233" y="818613"/>
                  <a:pt x="5476162" y="817286"/>
                </a:cubicBezTo>
                <a:close/>
                <a:moveTo>
                  <a:pt x="3967448" y="805970"/>
                </a:moveTo>
                <a:lnTo>
                  <a:pt x="3965404" y="806588"/>
                </a:lnTo>
                <a:lnTo>
                  <a:pt x="3965328" y="806539"/>
                </a:lnTo>
                <a:lnTo>
                  <a:pt x="3965277" y="808632"/>
                </a:lnTo>
                <a:lnTo>
                  <a:pt x="3966547" y="807384"/>
                </a:lnTo>
                <a:lnTo>
                  <a:pt x="3966547" y="807383"/>
                </a:lnTo>
                <a:close/>
                <a:moveTo>
                  <a:pt x="5465182" y="805970"/>
                </a:moveTo>
                <a:lnTo>
                  <a:pt x="5466083" y="807383"/>
                </a:lnTo>
                <a:lnTo>
                  <a:pt x="5466083" y="807384"/>
                </a:lnTo>
                <a:lnTo>
                  <a:pt x="5467353" y="808632"/>
                </a:lnTo>
                <a:lnTo>
                  <a:pt x="5467302" y="806539"/>
                </a:lnTo>
                <a:lnTo>
                  <a:pt x="5467226" y="806588"/>
                </a:lnTo>
                <a:close/>
                <a:moveTo>
                  <a:pt x="4217814" y="803702"/>
                </a:moveTo>
                <a:cubicBezTo>
                  <a:pt x="4215046" y="804305"/>
                  <a:pt x="4210726" y="804426"/>
                  <a:pt x="4209803" y="805633"/>
                </a:cubicBezTo>
                <a:cubicBezTo>
                  <a:pt x="4206739" y="809739"/>
                  <a:pt x="4204893" y="814206"/>
                  <a:pt x="4202604" y="818613"/>
                </a:cubicBezTo>
                <a:cubicBezTo>
                  <a:pt x="4204191" y="819156"/>
                  <a:pt x="4205816" y="819699"/>
                  <a:pt x="4207403" y="820244"/>
                </a:cubicBezTo>
                <a:cubicBezTo>
                  <a:pt x="4211538" y="816501"/>
                  <a:pt x="4216079" y="812879"/>
                  <a:pt x="4219623" y="808894"/>
                </a:cubicBezTo>
                <a:cubicBezTo>
                  <a:pt x="4220583" y="807806"/>
                  <a:pt x="4218516" y="805453"/>
                  <a:pt x="4217814" y="803702"/>
                </a:cubicBezTo>
                <a:close/>
                <a:moveTo>
                  <a:pt x="5214816" y="803702"/>
                </a:moveTo>
                <a:cubicBezTo>
                  <a:pt x="5214114" y="805453"/>
                  <a:pt x="5212047" y="807806"/>
                  <a:pt x="5213007" y="808894"/>
                </a:cubicBezTo>
                <a:cubicBezTo>
                  <a:pt x="5216551" y="812879"/>
                  <a:pt x="5221092" y="816501"/>
                  <a:pt x="5225227" y="820244"/>
                </a:cubicBezTo>
                <a:cubicBezTo>
                  <a:pt x="5226814" y="819699"/>
                  <a:pt x="5228439" y="819156"/>
                  <a:pt x="5230026" y="818613"/>
                </a:cubicBezTo>
                <a:cubicBezTo>
                  <a:pt x="5227737" y="814206"/>
                  <a:pt x="5225891" y="809739"/>
                  <a:pt x="5222827" y="805633"/>
                </a:cubicBezTo>
                <a:cubicBezTo>
                  <a:pt x="5221904" y="804426"/>
                  <a:pt x="5217584" y="804305"/>
                  <a:pt x="5214816" y="803702"/>
                </a:cubicBezTo>
                <a:close/>
                <a:moveTo>
                  <a:pt x="2105826" y="801771"/>
                </a:moveTo>
                <a:cubicBezTo>
                  <a:pt x="2104979" y="820363"/>
                  <a:pt x="2101509" y="834913"/>
                  <a:pt x="2087112" y="847288"/>
                </a:cubicBezTo>
                <a:cubicBezTo>
                  <a:pt x="2081943" y="851756"/>
                  <a:pt x="2075557" y="853326"/>
                  <a:pt x="2066585" y="847470"/>
                </a:cubicBezTo>
                <a:cubicBezTo>
                  <a:pt x="2084312" y="835155"/>
                  <a:pt x="2069208" y="811309"/>
                  <a:pt x="2105826" y="801771"/>
                </a:cubicBezTo>
                <a:close/>
                <a:moveTo>
                  <a:pt x="7326804" y="801771"/>
                </a:moveTo>
                <a:cubicBezTo>
                  <a:pt x="7363422" y="811309"/>
                  <a:pt x="7348318" y="835155"/>
                  <a:pt x="7366045" y="847470"/>
                </a:cubicBezTo>
                <a:cubicBezTo>
                  <a:pt x="7357073" y="853326"/>
                  <a:pt x="7350687" y="851756"/>
                  <a:pt x="7345518" y="847288"/>
                </a:cubicBezTo>
                <a:cubicBezTo>
                  <a:pt x="7331121" y="834913"/>
                  <a:pt x="7327651" y="820363"/>
                  <a:pt x="7326804" y="801771"/>
                </a:cubicBezTo>
                <a:close/>
                <a:moveTo>
                  <a:pt x="2318746" y="799235"/>
                </a:moveTo>
                <a:cubicBezTo>
                  <a:pt x="2313025" y="804063"/>
                  <a:pt x="2310477" y="805875"/>
                  <a:pt x="2308559" y="807988"/>
                </a:cubicBezTo>
                <a:cubicBezTo>
                  <a:pt x="2307638" y="808954"/>
                  <a:pt x="2307932" y="810463"/>
                  <a:pt x="2307673" y="811670"/>
                </a:cubicBezTo>
                <a:cubicBezTo>
                  <a:pt x="2310183" y="811127"/>
                  <a:pt x="2313985" y="811127"/>
                  <a:pt x="2314944" y="809981"/>
                </a:cubicBezTo>
                <a:cubicBezTo>
                  <a:pt x="2316717" y="807927"/>
                  <a:pt x="2316788" y="805272"/>
                  <a:pt x="2318746" y="799235"/>
                </a:cubicBezTo>
                <a:close/>
                <a:moveTo>
                  <a:pt x="7113884" y="799235"/>
                </a:moveTo>
                <a:cubicBezTo>
                  <a:pt x="7115842" y="805272"/>
                  <a:pt x="7115913" y="807927"/>
                  <a:pt x="7117686" y="809981"/>
                </a:cubicBezTo>
                <a:cubicBezTo>
                  <a:pt x="7118645" y="811127"/>
                  <a:pt x="7122447" y="811127"/>
                  <a:pt x="7124957" y="811670"/>
                </a:cubicBezTo>
                <a:cubicBezTo>
                  <a:pt x="7124698" y="810463"/>
                  <a:pt x="7124992" y="808954"/>
                  <a:pt x="7124071" y="807988"/>
                </a:cubicBezTo>
                <a:cubicBezTo>
                  <a:pt x="7122153" y="805875"/>
                  <a:pt x="7119605" y="804063"/>
                  <a:pt x="7113884" y="799235"/>
                </a:cubicBezTo>
                <a:close/>
                <a:moveTo>
                  <a:pt x="4532892" y="794947"/>
                </a:moveTo>
                <a:cubicBezTo>
                  <a:pt x="4528720" y="801045"/>
                  <a:pt x="4525914" y="805210"/>
                  <a:pt x="4521410" y="811790"/>
                </a:cubicBezTo>
                <a:lnTo>
                  <a:pt x="4544292" y="825727"/>
                </a:lnTo>
                <a:lnTo>
                  <a:pt x="4530958" y="837086"/>
                </a:lnTo>
                <a:cubicBezTo>
                  <a:pt x="4537456" y="843424"/>
                  <a:pt x="4542661" y="841493"/>
                  <a:pt x="4547276" y="838836"/>
                </a:cubicBezTo>
                <a:cubicBezTo>
                  <a:pt x="4551707" y="836301"/>
                  <a:pt x="4556737" y="833886"/>
                  <a:pt x="4559404" y="830279"/>
                </a:cubicBezTo>
                <a:lnTo>
                  <a:pt x="4558942" y="826734"/>
                </a:lnTo>
                <a:lnTo>
                  <a:pt x="4561430" y="825856"/>
                </a:lnTo>
                <a:lnTo>
                  <a:pt x="4558399" y="822574"/>
                </a:lnTo>
                <a:lnTo>
                  <a:pt x="4557355" y="814568"/>
                </a:lnTo>
                <a:lnTo>
                  <a:pt x="4557318" y="814628"/>
                </a:lnTo>
                <a:lnTo>
                  <a:pt x="4553817" y="817611"/>
                </a:lnTo>
                <a:close/>
                <a:moveTo>
                  <a:pt x="4899738" y="794947"/>
                </a:moveTo>
                <a:lnTo>
                  <a:pt x="4878813" y="817611"/>
                </a:lnTo>
                <a:lnTo>
                  <a:pt x="4875312" y="814628"/>
                </a:lnTo>
                <a:lnTo>
                  <a:pt x="4875275" y="814568"/>
                </a:lnTo>
                <a:lnTo>
                  <a:pt x="4874231" y="822574"/>
                </a:lnTo>
                <a:lnTo>
                  <a:pt x="4871200" y="825856"/>
                </a:lnTo>
                <a:lnTo>
                  <a:pt x="4873688" y="826734"/>
                </a:lnTo>
                <a:lnTo>
                  <a:pt x="4873226" y="830279"/>
                </a:lnTo>
                <a:cubicBezTo>
                  <a:pt x="4875893" y="833886"/>
                  <a:pt x="4880924" y="836301"/>
                  <a:pt x="4885354" y="838836"/>
                </a:cubicBezTo>
                <a:cubicBezTo>
                  <a:pt x="4889969" y="841493"/>
                  <a:pt x="4895174" y="843424"/>
                  <a:pt x="4901672" y="837086"/>
                </a:cubicBezTo>
                <a:lnTo>
                  <a:pt x="4888338" y="825727"/>
                </a:lnTo>
                <a:lnTo>
                  <a:pt x="4911220" y="811790"/>
                </a:lnTo>
                <a:cubicBezTo>
                  <a:pt x="4906716" y="805210"/>
                  <a:pt x="4903910" y="801045"/>
                  <a:pt x="4899738" y="794947"/>
                </a:cubicBezTo>
                <a:close/>
                <a:moveTo>
                  <a:pt x="3502332" y="793318"/>
                </a:moveTo>
                <a:cubicBezTo>
                  <a:pt x="3499305" y="805211"/>
                  <a:pt x="3496499" y="816681"/>
                  <a:pt x="3481104" y="824469"/>
                </a:cubicBezTo>
                <a:cubicBezTo>
                  <a:pt x="3469217" y="807988"/>
                  <a:pt x="3470066" y="806539"/>
                  <a:pt x="3502332" y="793318"/>
                </a:cubicBezTo>
                <a:close/>
                <a:moveTo>
                  <a:pt x="5930298" y="793318"/>
                </a:moveTo>
                <a:cubicBezTo>
                  <a:pt x="5962564" y="806539"/>
                  <a:pt x="5963413" y="807988"/>
                  <a:pt x="5951526" y="824469"/>
                </a:cubicBezTo>
                <a:cubicBezTo>
                  <a:pt x="5936131" y="816681"/>
                  <a:pt x="5933325" y="805211"/>
                  <a:pt x="5930298" y="793318"/>
                </a:cubicBezTo>
                <a:close/>
                <a:moveTo>
                  <a:pt x="3104711" y="790571"/>
                </a:moveTo>
                <a:lnTo>
                  <a:pt x="3091834" y="801347"/>
                </a:lnTo>
                <a:cubicBezTo>
                  <a:pt x="3100583" y="800804"/>
                  <a:pt x="3103786" y="798903"/>
                  <a:pt x="3104806" y="796518"/>
                </a:cubicBezTo>
                <a:close/>
                <a:moveTo>
                  <a:pt x="6327919" y="790571"/>
                </a:moveTo>
                <a:lnTo>
                  <a:pt x="6327824" y="796518"/>
                </a:lnTo>
                <a:cubicBezTo>
                  <a:pt x="6328844" y="798903"/>
                  <a:pt x="6332047" y="800804"/>
                  <a:pt x="6340796" y="801347"/>
                </a:cubicBezTo>
                <a:close/>
                <a:moveTo>
                  <a:pt x="3105900" y="789575"/>
                </a:moveTo>
                <a:lnTo>
                  <a:pt x="3105860" y="789608"/>
                </a:lnTo>
                <a:lnTo>
                  <a:pt x="3105900" y="789636"/>
                </a:lnTo>
                <a:close/>
                <a:moveTo>
                  <a:pt x="6326730" y="789575"/>
                </a:moveTo>
                <a:lnTo>
                  <a:pt x="6326730" y="789636"/>
                </a:lnTo>
                <a:lnTo>
                  <a:pt x="6326770" y="789608"/>
                </a:lnTo>
                <a:close/>
                <a:moveTo>
                  <a:pt x="3104682" y="788790"/>
                </a:moveTo>
                <a:lnTo>
                  <a:pt x="3104711" y="790571"/>
                </a:lnTo>
                <a:lnTo>
                  <a:pt x="3105860" y="789608"/>
                </a:lnTo>
                <a:close/>
                <a:moveTo>
                  <a:pt x="6327948" y="788790"/>
                </a:moveTo>
                <a:lnTo>
                  <a:pt x="6326770" y="789608"/>
                </a:lnTo>
                <a:lnTo>
                  <a:pt x="6327919" y="790571"/>
                </a:lnTo>
                <a:close/>
                <a:moveTo>
                  <a:pt x="3108005" y="788280"/>
                </a:moveTo>
                <a:lnTo>
                  <a:pt x="3104682" y="788730"/>
                </a:lnTo>
                <a:lnTo>
                  <a:pt x="3104645" y="788730"/>
                </a:lnTo>
                <a:lnTo>
                  <a:pt x="3105863" y="789575"/>
                </a:lnTo>
                <a:close/>
                <a:moveTo>
                  <a:pt x="6324625" y="788280"/>
                </a:moveTo>
                <a:lnTo>
                  <a:pt x="6326767" y="789575"/>
                </a:lnTo>
                <a:lnTo>
                  <a:pt x="6327985" y="788730"/>
                </a:lnTo>
                <a:lnTo>
                  <a:pt x="6327948" y="788730"/>
                </a:lnTo>
                <a:close/>
                <a:moveTo>
                  <a:pt x="3110478" y="787945"/>
                </a:moveTo>
                <a:cubicBezTo>
                  <a:pt x="3109814" y="787945"/>
                  <a:pt x="3109002" y="787764"/>
                  <a:pt x="3108559" y="787945"/>
                </a:cubicBezTo>
                <a:lnTo>
                  <a:pt x="3108005" y="788280"/>
                </a:lnTo>
                <a:close/>
                <a:moveTo>
                  <a:pt x="6324071" y="787945"/>
                </a:moveTo>
                <a:cubicBezTo>
                  <a:pt x="6323628" y="787764"/>
                  <a:pt x="6322816" y="787945"/>
                  <a:pt x="6322152" y="787945"/>
                </a:cubicBezTo>
                <a:lnTo>
                  <a:pt x="6324625" y="788280"/>
                </a:lnTo>
                <a:close/>
                <a:moveTo>
                  <a:pt x="4103774" y="787644"/>
                </a:moveTo>
                <a:cubicBezTo>
                  <a:pt x="4101817" y="793076"/>
                  <a:pt x="4100931" y="798872"/>
                  <a:pt x="4097645" y="804004"/>
                </a:cubicBezTo>
                <a:cubicBezTo>
                  <a:pt x="4087603" y="819820"/>
                  <a:pt x="4073611" y="834732"/>
                  <a:pt x="4066781" y="851031"/>
                </a:cubicBezTo>
                <a:cubicBezTo>
                  <a:pt x="4056444" y="875723"/>
                  <a:pt x="4042267" y="897757"/>
                  <a:pt x="4012105" y="914481"/>
                </a:cubicBezTo>
                <a:cubicBezTo>
                  <a:pt x="4006493" y="917619"/>
                  <a:pt x="4005681" y="924683"/>
                  <a:pt x="4002875" y="930115"/>
                </a:cubicBezTo>
                <a:cubicBezTo>
                  <a:pt x="3988144" y="932167"/>
                  <a:pt x="3985892" y="939835"/>
                  <a:pt x="3984711" y="948106"/>
                </a:cubicBezTo>
                <a:cubicBezTo>
                  <a:pt x="3978952" y="945811"/>
                  <a:pt x="3972196" y="943941"/>
                  <a:pt x="3968467" y="940559"/>
                </a:cubicBezTo>
                <a:cubicBezTo>
                  <a:pt x="3965514" y="937843"/>
                  <a:pt x="3966732" y="932833"/>
                  <a:pt x="3966880" y="928848"/>
                </a:cubicBezTo>
                <a:cubicBezTo>
                  <a:pt x="3966953" y="926916"/>
                  <a:pt x="3968873" y="925044"/>
                  <a:pt x="3970054" y="923234"/>
                </a:cubicBezTo>
                <a:cubicBezTo>
                  <a:pt x="4000291" y="876809"/>
                  <a:pt x="4037025" y="832921"/>
                  <a:pt x="4083579" y="793016"/>
                </a:cubicBezTo>
                <a:cubicBezTo>
                  <a:pt x="4087640" y="789575"/>
                  <a:pt x="4091738" y="784505"/>
                  <a:pt x="4103774" y="787644"/>
                </a:cubicBezTo>
                <a:close/>
                <a:moveTo>
                  <a:pt x="5328856" y="787644"/>
                </a:moveTo>
                <a:cubicBezTo>
                  <a:pt x="5340892" y="784505"/>
                  <a:pt x="5344990" y="789575"/>
                  <a:pt x="5349051" y="793016"/>
                </a:cubicBezTo>
                <a:cubicBezTo>
                  <a:pt x="5395605" y="832921"/>
                  <a:pt x="5432339" y="876809"/>
                  <a:pt x="5462576" y="923234"/>
                </a:cubicBezTo>
                <a:cubicBezTo>
                  <a:pt x="5463757" y="925044"/>
                  <a:pt x="5465677" y="926916"/>
                  <a:pt x="5465750" y="928848"/>
                </a:cubicBezTo>
                <a:cubicBezTo>
                  <a:pt x="5465898" y="932833"/>
                  <a:pt x="5467116" y="937843"/>
                  <a:pt x="5464163" y="940559"/>
                </a:cubicBezTo>
                <a:cubicBezTo>
                  <a:pt x="5460434" y="943941"/>
                  <a:pt x="5453678" y="945811"/>
                  <a:pt x="5447919" y="948106"/>
                </a:cubicBezTo>
                <a:cubicBezTo>
                  <a:pt x="5446738" y="939835"/>
                  <a:pt x="5444486" y="932167"/>
                  <a:pt x="5429755" y="930115"/>
                </a:cubicBezTo>
                <a:cubicBezTo>
                  <a:pt x="5426949" y="924683"/>
                  <a:pt x="5426137" y="917619"/>
                  <a:pt x="5420525" y="914481"/>
                </a:cubicBezTo>
                <a:cubicBezTo>
                  <a:pt x="5390363" y="897757"/>
                  <a:pt x="5376186" y="875723"/>
                  <a:pt x="5365849" y="851031"/>
                </a:cubicBezTo>
                <a:cubicBezTo>
                  <a:pt x="5359019" y="834732"/>
                  <a:pt x="5345027" y="819820"/>
                  <a:pt x="5334985" y="804004"/>
                </a:cubicBezTo>
                <a:cubicBezTo>
                  <a:pt x="5331699" y="798872"/>
                  <a:pt x="5330813" y="793076"/>
                  <a:pt x="5328856" y="787644"/>
                </a:cubicBezTo>
                <a:close/>
                <a:moveTo>
                  <a:pt x="2433418" y="785893"/>
                </a:moveTo>
                <a:lnTo>
                  <a:pt x="2431351" y="786195"/>
                </a:lnTo>
                <a:lnTo>
                  <a:pt x="2432866" y="787463"/>
                </a:lnTo>
                <a:close/>
                <a:moveTo>
                  <a:pt x="6999212" y="785893"/>
                </a:moveTo>
                <a:lnTo>
                  <a:pt x="6999764" y="787463"/>
                </a:lnTo>
                <a:lnTo>
                  <a:pt x="7001279" y="786195"/>
                </a:lnTo>
                <a:close/>
                <a:moveTo>
                  <a:pt x="3838267" y="785209"/>
                </a:moveTo>
                <a:lnTo>
                  <a:pt x="3807067" y="803565"/>
                </a:lnTo>
                <a:cubicBezTo>
                  <a:pt x="3798807" y="811186"/>
                  <a:pt x="3793841" y="820271"/>
                  <a:pt x="3794026" y="831653"/>
                </a:cubicBezTo>
                <a:lnTo>
                  <a:pt x="3795835" y="833101"/>
                </a:lnTo>
                <a:lnTo>
                  <a:pt x="3795798" y="833041"/>
                </a:lnTo>
                <a:cubicBezTo>
                  <a:pt x="3807852" y="826791"/>
                  <a:pt x="3817340" y="819501"/>
                  <a:pt x="3824470" y="811270"/>
                </a:cubicBezTo>
                <a:close/>
                <a:moveTo>
                  <a:pt x="5594363" y="785209"/>
                </a:moveTo>
                <a:lnTo>
                  <a:pt x="5608160" y="811270"/>
                </a:lnTo>
                <a:cubicBezTo>
                  <a:pt x="5615290" y="819501"/>
                  <a:pt x="5624778" y="826791"/>
                  <a:pt x="5636832" y="833041"/>
                </a:cubicBezTo>
                <a:lnTo>
                  <a:pt x="5636795" y="833101"/>
                </a:lnTo>
                <a:lnTo>
                  <a:pt x="5638604" y="831653"/>
                </a:lnTo>
                <a:cubicBezTo>
                  <a:pt x="5638789" y="820271"/>
                  <a:pt x="5633823" y="811186"/>
                  <a:pt x="5625563" y="803565"/>
                </a:cubicBezTo>
                <a:close/>
                <a:moveTo>
                  <a:pt x="4242808" y="783659"/>
                </a:moveTo>
                <a:cubicBezTo>
                  <a:pt x="4240483" y="784022"/>
                  <a:pt x="4237418" y="783841"/>
                  <a:pt x="4236052" y="784805"/>
                </a:cubicBezTo>
                <a:cubicBezTo>
                  <a:pt x="4234280" y="786074"/>
                  <a:pt x="4233616" y="788127"/>
                  <a:pt x="4233099" y="789938"/>
                </a:cubicBezTo>
                <a:cubicBezTo>
                  <a:pt x="4232914" y="790602"/>
                  <a:pt x="4234502" y="791507"/>
                  <a:pt x="4235314" y="792291"/>
                </a:cubicBezTo>
                <a:cubicBezTo>
                  <a:pt x="4238194" y="790542"/>
                  <a:pt x="4241073" y="788790"/>
                  <a:pt x="4243214" y="787463"/>
                </a:cubicBezTo>
                <a:cubicBezTo>
                  <a:pt x="4242993" y="785471"/>
                  <a:pt x="4242919" y="784565"/>
                  <a:pt x="4242808" y="783659"/>
                </a:cubicBezTo>
                <a:close/>
                <a:moveTo>
                  <a:pt x="5189822" y="783659"/>
                </a:moveTo>
                <a:cubicBezTo>
                  <a:pt x="5189711" y="784565"/>
                  <a:pt x="5189637" y="785471"/>
                  <a:pt x="5189416" y="787463"/>
                </a:cubicBezTo>
                <a:cubicBezTo>
                  <a:pt x="5191557" y="788790"/>
                  <a:pt x="5194436" y="790542"/>
                  <a:pt x="5197316" y="792291"/>
                </a:cubicBezTo>
                <a:cubicBezTo>
                  <a:pt x="5198128" y="791507"/>
                  <a:pt x="5199716" y="790602"/>
                  <a:pt x="5199531" y="789938"/>
                </a:cubicBezTo>
                <a:cubicBezTo>
                  <a:pt x="5199014" y="788127"/>
                  <a:pt x="5198350" y="786074"/>
                  <a:pt x="5196578" y="784805"/>
                </a:cubicBezTo>
                <a:cubicBezTo>
                  <a:pt x="5195212" y="783841"/>
                  <a:pt x="5192147" y="784022"/>
                  <a:pt x="5189822" y="783659"/>
                </a:cubicBezTo>
                <a:close/>
                <a:moveTo>
                  <a:pt x="3593963" y="780217"/>
                </a:moveTo>
                <a:cubicBezTo>
                  <a:pt x="3589644" y="782269"/>
                  <a:pt x="3584808" y="784021"/>
                  <a:pt x="3581448" y="786616"/>
                </a:cubicBezTo>
                <a:cubicBezTo>
                  <a:pt x="3580709" y="787160"/>
                  <a:pt x="3585288" y="790843"/>
                  <a:pt x="3589423" y="795250"/>
                </a:cubicBezTo>
                <a:cubicBezTo>
                  <a:pt x="3593151" y="790540"/>
                  <a:pt x="3596031" y="787703"/>
                  <a:pt x="3597581" y="784563"/>
                </a:cubicBezTo>
                <a:cubicBezTo>
                  <a:pt x="3598098" y="783538"/>
                  <a:pt x="3595256" y="781666"/>
                  <a:pt x="3593963" y="780217"/>
                </a:cubicBezTo>
                <a:close/>
                <a:moveTo>
                  <a:pt x="5838667" y="780217"/>
                </a:moveTo>
                <a:cubicBezTo>
                  <a:pt x="5837374" y="781666"/>
                  <a:pt x="5834532" y="783538"/>
                  <a:pt x="5835049" y="784563"/>
                </a:cubicBezTo>
                <a:cubicBezTo>
                  <a:pt x="5836599" y="787703"/>
                  <a:pt x="5839479" y="790540"/>
                  <a:pt x="5843207" y="795250"/>
                </a:cubicBezTo>
                <a:cubicBezTo>
                  <a:pt x="5847342" y="790843"/>
                  <a:pt x="5851921" y="787160"/>
                  <a:pt x="5851182" y="786616"/>
                </a:cubicBezTo>
                <a:cubicBezTo>
                  <a:pt x="5847822" y="784021"/>
                  <a:pt x="5842986" y="782269"/>
                  <a:pt x="5838667" y="780217"/>
                </a:cubicBezTo>
                <a:close/>
                <a:moveTo>
                  <a:pt x="3852145" y="776569"/>
                </a:moveTo>
                <a:lnTo>
                  <a:pt x="3850696" y="777440"/>
                </a:lnTo>
                <a:cubicBezTo>
                  <a:pt x="3846783" y="779553"/>
                  <a:pt x="3842869" y="781726"/>
                  <a:pt x="3838956" y="783839"/>
                </a:cubicBezTo>
                <a:lnTo>
                  <a:pt x="3838985" y="783854"/>
                </a:lnTo>
                <a:lnTo>
                  <a:pt x="3838267" y="785209"/>
                </a:lnTo>
                <a:lnTo>
                  <a:pt x="3839879" y="784261"/>
                </a:lnTo>
                <a:lnTo>
                  <a:pt x="3839861" y="784253"/>
                </a:lnTo>
                <a:lnTo>
                  <a:pt x="3851700" y="777898"/>
                </a:lnTo>
                <a:lnTo>
                  <a:pt x="3851767" y="777925"/>
                </a:lnTo>
                <a:close/>
                <a:moveTo>
                  <a:pt x="5580485" y="776569"/>
                </a:moveTo>
                <a:lnTo>
                  <a:pt x="5580863" y="777925"/>
                </a:lnTo>
                <a:lnTo>
                  <a:pt x="5580930" y="777898"/>
                </a:lnTo>
                <a:lnTo>
                  <a:pt x="5592769" y="784253"/>
                </a:lnTo>
                <a:lnTo>
                  <a:pt x="5592751" y="784261"/>
                </a:lnTo>
                <a:lnTo>
                  <a:pt x="5594363" y="785209"/>
                </a:lnTo>
                <a:lnTo>
                  <a:pt x="5593645" y="783854"/>
                </a:lnTo>
                <a:lnTo>
                  <a:pt x="5593674" y="783839"/>
                </a:lnTo>
                <a:cubicBezTo>
                  <a:pt x="5589761" y="781726"/>
                  <a:pt x="5585847" y="779553"/>
                  <a:pt x="5581934" y="777440"/>
                </a:cubicBezTo>
                <a:close/>
                <a:moveTo>
                  <a:pt x="4621953" y="775248"/>
                </a:moveTo>
                <a:lnTo>
                  <a:pt x="4621928" y="775287"/>
                </a:lnTo>
                <a:lnTo>
                  <a:pt x="4621903" y="775267"/>
                </a:lnTo>
                <a:lnTo>
                  <a:pt x="4621916" y="775308"/>
                </a:lnTo>
                <a:lnTo>
                  <a:pt x="4620537" y="777561"/>
                </a:lnTo>
                <a:cubicBezTo>
                  <a:pt x="4620131" y="778950"/>
                  <a:pt x="4620020" y="780399"/>
                  <a:pt x="4619762" y="781847"/>
                </a:cubicBezTo>
                <a:lnTo>
                  <a:pt x="4622179" y="776098"/>
                </a:lnTo>
                <a:lnTo>
                  <a:pt x="4622235" y="776052"/>
                </a:lnTo>
                <a:lnTo>
                  <a:pt x="4622427" y="775679"/>
                </a:lnTo>
                <a:lnTo>
                  <a:pt x="4621976" y="775325"/>
                </a:lnTo>
                <a:close/>
                <a:moveTo>
                  <a:pt x="4810677" y="775248"/>
                </a:moveTo>
                <a:lnTo>
                  <a:pt x="4810654" y="775325"/>
                </a:lnTo>
                <a:lnTo>
                  <a:pt x="4810203" y="775679"/>
                </a:lnTo>
                <a:lnTo>
                  <a:pt x="4810395" y="776052"/>
                </a:lnTo>
                <a:lnTo>
                  <a:pt x="4810451" y="776098"/>
                </a:lnTo>
                <a:lnTo>
                  <a:pt x="4812868" y="781847"/>
                </a:lnTo>
                <a:cubicBezTo>
                  <a:pt x="4812610" y="780399"/>
                  <a:pt x="4812499" y="778950"/>
                  <a:pt x="4812093" y="777561"/>
                </a:cubicBezTo>
                <a:lnTo>
                  <a:pt x="4810714" y="775308"/>
                </a:lnTo>
                <a:lnTo>
                  <a:pt x="4810727" y="775267"/>
                </a:lnTo>
                <a:lnTo>
                  <a:pt x="4810702" y="775287"/>
                </a:lnTo>
                <a:close/>
                <a:moveTo>
                  <a:pt x="4621977" y="775207"/>
                </a:moveTo>
                <a:lnTo>
                  <a:pt x="4621940" y="775207"/>
                </a:lnTo>
                <a:lnTo>
                  <a:pt x="4621953" y="775248"/>
                </a:lnTo>
                <a:close/>
                <a:moveTo>
                  <a:pt x="4810690" y="775207"/>
                </a:moveTo>
                <a:lnTo>
                  <a:pt x="4810653" y="775207"/>
                </a:lnTo>
                <a:lnTo>
                  <a:pt x="4810677" y="775248"/>
                </a:lnTo>
                <a:close/>
                <a:moveTo>
                  <a:pt x="3698739" y="773397"/>
                </a:moveTo>
                <a:cubicBezTo>
                  <a:pt x="3696265" y="773397"/>
                  <a:pt x="3693791" y="773457"/>
                  <a:pt x="3691318" y="773518"/>
                </a:cubicBezTo>
                <a:cubicBezTo>
                  <a:pt x="3691465" y="774966"/>
                  <a:pt x="3691613" y="776415"/>
                  <a:pt x="3691798" y="777925"/>
                </a:cubicBezTo>
                <a:cubicBezTo>
                  <a:pt x="3694050" y="777200"/>
                  <a:pt x="3696302" y="776415"/>
                  <a:pt x="3698554" y="775691"/>
                </a:cubicBezTo>
                <a:lnTo>
                  <a:pt x="3698554" y="775630"/>
                </a:lnTo>
                <a:cubicBezTo>
                  <a:pt x="3698628" y="774906"/>
                  <a:pt x="3698702" y="774121"/>
                  <a:pt x="3698739" y="773397"/>
                </a:cubicBezTo>
                <a:close/>
                <a:moveTo>
                  <a:pt x="5733891" y="773397"/>
                </a:moveTo>
                <a:cubicBezTo>
                  <a:pt x="5733928" y="774121"/>
                  <a:pt x="5734002" y="774906"/>
                  <a:pt x="5734076" y="775630"/>
                </a:cubicBezTo>
                <a:lnTo>
                  <a:pt x="5734076" y="775691"/>
                </a:lnTo>
                <a:cubicBezTo>
                  <a:pt x="5736328" y="776415"/>
                  <a:pt x="5738580" y="777200"/>
                  <a:pt x="5740832" y="777925"/>
                </a:cubicBezTo>
                <a:cubicBezTo>
                  <a:pt x="5741017" y="776415"/>
                  <a:pt x="5741165" y="774966"/>
                  <a:pt x="5741312" y="773518"/>
                </a:cubicBezTo>
                <a:cubicBezTo>
                  <a:pt x="5738839" y="773457"/>
                  <a:pt x="5736365" y="773397"/>
                  <a:pt x="5733891" y="773397"/>
                </a:cubicBezTo>
                <a:close/>
                <a:moveTo>
                  <a:pt x="4622420" y="772128"/>
                </a:moveTo>
                <a:lnTo>
                  <a:pt x="4621017" y="772913"/>
                </a:lnTo>
                <a:lnTo>
                  <a:pt x="4622740" y="772913"/>
                </a:lnTo>
                <a:close/>
                <a:moveTo>
                  <a:pt x="4810210" y="772128"/>
                </a:moveTo>
                <a:lnTo>
                  <a:pt x="4809890" y="772913"/>
                </a:lnTo>
                <a:lnTo>
                  <a:pt x="4811613" y="772913"/>
                </a:lnTo>
                <a:close/>
                <a:moveTo>
                  <a:pt x="4621525" y="771479"/>
                </a:moveTo>
                <a:lnTo>
                  <a:pt x="4620980" y="772913"/>
                </a:lnTo>
                <a:lnTo>
                  <a:pt x="4622383" y="772128"/>
                </a:lnTo>
                <a:lnTo>
                  <a:pt x="4622420" y="772128"/>
                </a:lnTo>
                <a:close/>
                <a:moveTo>
                  <a:pt x="4811105" y="771479"/>
                </a:moveTo>
                <a:lnTo>
                  <a:pt x="4810210" y="772128"/>
                </a:lnTo>
                <a:lnTo>
                  <a:pt x="4810247" y="772128"/>
                </a:lnTo>
                <a:lnTo>
                  <a:pt x="4811650" y="772913"/>
                </a:lnTo>
                <a:close/>
                <a:moveTo>
                  <a:pt x="4012234" y="767788"/>
                </a:moveTo>
                <a:lnTo>
                  <a:pt x="3992191" y="774702"/>
                </a:lnTo>
                <a:cubicBezTo>
                  <a:pt x="3986805" y="778528"/>
                  <a:pt x="3982772" y="783357"/>
                  <a:pt x="3978840" y="788127"/>
                </a:cubicBezTo>
                <a:lnTo>
                  <a:pt x="3967448" y="805970"/>
                </a:lnTo>
                <a:lnTo>
                  <a:pt x="3986962" y="800080"/>
                </a:lnTo>
                <a:close/>
                <a:moveTo>
                  <a:pt x="5420396" y="767788"/>
                </a:moveTo>
                <a:lnTo>
                  <a:pt x="5445668" y="800080"/>
                </a:lnTo>
                <a:lnTo>
                  <a:pt x="5465182" y="805970"/>
                </a:lnTo>
                <a:lnTo>
                  <a:pt x="5453790" y="788127"/>
                </a:lnTo>
                <a:cubicBezTo>
                  <a:pt x="5449858" y="783357"/>
                  <a:pt x="5445825" y="778528"/>
                  <a:pt x="5440439" y="774702"/>
                </a:cubicBezTo>
                <a:close/>
                <a:moveTo>
                  <a:pt x="3866988" y="767644"/>
                </a:moveTo>
                <a:lnTo>
                  <a:pt x="3854471" y="768228"/>
                </a:lnTo>
                <a:lnTo>
                  <a:pt x="3852145" y="776569"/>
                </a:lnTo>
                <a:close/>
                <a:moveTo>
                  <a:pt x="5565642" y="767644"/>
                </a:moveTo>
                <a:lnTo>
                  <a:pt x="5580485" y="776569"/>
                </a:lnTo>
                <a:lnTo>
                  <a:pt x="5578159" y="768228"/>
                </a:lnTo>
                <a:close/>
                <a:moveTo>
                  <a:pt x="3519352" y="767601"/>
                </a:moveTo>
                <a:lnTo>
                  <a:pt x="3519721" y="769170"/>
                </a:lnTo>
                <a:lnTo>
                  <a:pt x="3517174" y="768627"/>
                </a:lnTo>
                <a:close/>
                <a:moveTo>
                  <a:pt x="5913278" y="767601"/>
                </a:moveTo>
                <a:lnTo>
                  <a:pt x="5915456" y="768627"/>
                </a:lnTo>
                <a:lnTo>
                  <a:pt x="5912909" y="769170"/>
                </a:lnTo>
                <a:close/>
                <a:moveTo>
                  <a:pt x="4507108" y="767358"/>
                </a:moveTo>
                <a:lnTo>
                  <a:pt x="4506037" y="769470"/>
                </a:lnTo>
                <a:lnTo>
                  <a:pt x="4504192" y="767600"/>
                </a:lnTo>
                <a:close/>
                <a:moveTo>
                  <a:pt x="4925522" y="767358"/>
                </a:moveTo>
                <a:lnTo>
                  <a:pt x="4928438" y="767600"/>
                </a:lnTo>
                <a:lnTo>
                  <a:pt x="4926593" y="769470"/>
                </a:lnTo>
                <a:close/>
                <a:moveTo>
                  <a:pt x="4013137" y="766635"/>
                </a:moveTo>
                <a:lnTo>
                  <a:pt x="4012234" y="767788"/>
                </a:lnTo>
                <a:lnTo>
                  <a:pt x="4013654" y="767299"/>
                </a:lnTo>
                <a:close/>
                <a:moveTo>
                  <a:pt x="5419493" y="766635"/>
                </a:moveTo>
                <a:lnTo>
                  <a:pt x="5418976" y="767299"/>
                </a:lnTo>
                <a:lnTo>
                  <a:pt x="5420396" y="767788"/>
                </a:lnTo>
                <a:close/>
                <a:moveTo>
                  <a:pt x="4617621" y="765548"/>
                </a:moveTo>
                <a:cubicBezTo>
                  <a:pt x="4617325" y="766393"/>
                  <a:pt x="4616329" y="767600"/>
                  <a:pt x="4616845" y="768084"/>
                </a:cubicBezTo>
                <a:lnTo>
                  <a:pt x="4621525" y="771479"/>
                </a:lnTo>
                <a:lnTo>
                  <a:pt x="4622974" y="767660"/>
                </a:lnTo>
                <a:cubicBezTo>
                  <a:pt x="4622863" y="766875"/>
                  <a:pt x="4619503" y="766272"/>
                  <a:pt x="4617621" y="765548"/>
                </a:cubicBezTo>
                <a:close/>
                <a:moveTo>
                  <a:pt x="4815009" y="765548"/>
                </a:moveTo>
                <a:cubicBezTo>
                  <a:pt x="4813127" y="766272"/>
                  <a:pt x="4809767" y="766875"/>
                  <a:pt x="4809656" y="767660"/>
                </a:cubicBezTo>
                <a:lnTo>
                  <a:pt x="4811105" y="771479"/>
                </a:lnTo>
                <a:lnTo>
                  <a:pt x="4815785" y="768084"/>
                </a:lnTo>
                <a:cubicBezTo>
                  <a:pt x="4816301" y="767600"/>
                  <a:pt x="4815305" y="766393"/>
                  <a:pt x="4815009" y="765548"/>
                </a:cubicBezTo>
                <a:close/>
                <a:moveTo>
                  <a:pt x="4712487" y="764823"/>
                </a:moveTo>
                <a:lnTo>
                  <a:pt x="4712487" y="764884"/>
                </a:lnTo>
                <a:lnTo>
                  <a:pt x="4712504" y="764828"/>
                </a:lnTo>
                <a:close/>
                <a:moveTo>
                  <a:pt x="4720143" y="764823"/>
                </a:moveTo>
                <a:lnTo>
                  <a:pt x="4720126" y="764828"/>
                </a:lnTo>
                <a:lnTo>
                  <a:pt x="4720143" y="764884"/>
                </a:lnTo>
                <a:close/>
                <a:moveTo>
                  <a:pt x="4713152" y="762771"/>
                </a:moveTo>
                <a:lnTo>
                  <a:pt x="4712504" y="764828"/>
                </a:lnTo>
                <a:lnTo>
                  <a:pt x="4714776" y="765427"/>
                </a:lnTo>
                <a:cubicBezTo>
                  <a:pt x="4715108" y="764702"/>
                  <a:pt x="4715404" y="763978"/>
                  <a:pt x="4715736" y="763253"/>
                </a:cubicBezTo>
                <a:cubicBezTo>
                  <a:pt x="4714887" y="763074"/>
                  <a:pt x="4714001" y="762892"/>
                  <a:pt x="4713152" y="762771"/>
                </a:cubicBezTo>
                <a:close/>
                <a:moveTo>
                  <a:pt x="4719478" y="762771"/>
                </a:moveTo>
                <a:cubicBezTo>
                  <a:pt x="4718629" y="762892"/>
                  <a:pt x="4717743" y="763074"/>
                  <a:pt x="4716894" y="763253"/>
                </a:cubicBezTo>
                <a:cubicBezTo>
                  <a:pt x="4717226" y="763978"/>
                  <a:pt x="4717522" y="764702"/>
                  <a:pt x="4717854" y="765427"/>
                </a:cubicBezTo>
                <a:lnTo>
                  <a:pt x="4720126" y="764828"/>
                </a:lnTo>
                <a:close/>
                <a:moveTo>
                  <a:pt x="3490519" y="760295"/>
                </a:moveTo>
                <a:cubicBezTo>
                  <a:pt x="3492365" y="761141"/>
                  <a:pt x="3494247" y="761986"/>
                  <a:pt x="3496093" y="762832"/>
                </a:cubicBezTo>
                <a:cubicBezTo>
                  <a:pt x="3495134" y="764522"/>
                  <a:pt x="3494137" y="766212"/>
                  <a:pt x="3493140" y="767902"/>
                </a:cubicBezTo>
                <a:cubicBezTo>
                  <a:pt x="3491405" y="766996"/>
                  <a:pt x="3488378" y="766153"/>
                  <a:pt x="3488156" y="765126"/>
                </a:cubicBezTo>
                <a:cubicBezTo>
                  <a:pt x="3487898" y="763616"/>
                  <a:pt x="3489633" y="761926"/>
                  <a:pt x="3490519" y="760295"/>
                </a:cubicBezTo>
                <a:close/>
                <a:moveTo>
                  <a:pt x="5942111" y="760295"/>
                </a:moveTo>
                <a:cubicBezTo>
                  <a:pt x="5942997" y="761926"/>
                  <a:pt x="5944732" y="763616"/>
                  <a:pt x="5944474" y="765126"/>
                </a:cubicBezTo>
                <a:cubicBezTo>
                  <a:pt x="5944252" y="766153"/>
                  <a:pt x="5941225" y="766996"/>
                  <a:pt x="5939490" y="767902"/>
                </a:cubicBezTo>
                <a:cubicBezTo>
                  <a:pt x="5938493" y="766212"/>
                  <a:pt x="5937496" y="764522"/>
                  <a:pt x="5936537" y="762832"/>
                </a:cubicBezTo>
                <a:cubicBezTo>
                  <a:pt x="5938383" y="761986"/>
                  <a:pt x="5940265" y="761141"/>
                  <a:pt x="5942111" y="760295"/>
                </a:cubicBezTo>
                <a:close/>
                <a:moveTo>
                  <a:pt x="4770781" y="754319"/>
                </a:moveTo>
                <a:cubicBezTo>
                  <a:pt x="4769488" y="754983"/>
                  <a:pt x="4767015" y="755525"/>
                  <a:pt x="4766387" y="756613"/>
                </a:cubicBezTo>
                <a:cubicBezTo>
                  <a:pt x="4758155" y="770558"/>
                  <a:pt x="4749774" y="784503"/>
                  <a:pt x="4742243" y="798630"/>
                </a:cubicBezTo>
                <a:cubicBezTo>
                  <a:pt x="4733604" y="814808"/>
                  <a:pt x="4726073" y="831229"/>
                  <a:pt x="4717507" y="847408"/>
                </a:cubicBezTo>
                <a:lnTo>
                  <a:pt x="4716315" y="849601"/>
                </a:lnTo>
                <a:lnTo>
                  <a:pt x="4715123" y="847408"/>
                </a:lnTo>
                <a:cubicBezTo>
                  <a:pt x="4706557" y="831229"/>
                  <a:pt x="4699026" y="814808"/>
                  <a:pt x="4690387" y="798630"/>
                </a:cubicBezTo>
                <a:cubicBezTo>
                  <a:pt x="4682856" y="784503"/>
                  <a:pt x="4674475" y="770558"/>
                  <a:pt x="4666243" y="756613"/>
                </a:cubicBezTo>
                <a:cubicBezTo>
                  <a:pt x="4665615" y="755525"/>
                  <a:pt x="4663142" y="754983"/>
                  <a:pt x="4661849" y="754319"/>
                </a:cubicBezTo>
                <a:cubicBezTo>
                  <a:pt x="4657604" y="760959"/>
                  <a:pt x="4653579" y="767238"/>
                  <a:pt x="4649924" y="772913"/>
                </a:cubicBezTo>
                <a:lnTo>
                  <a:pt x="4622740" y="772913"/>
                </a:lnTo>
                <a:lnTo>
                  <a:pt x="4623232" y="774119"/>
                </a:lnTo>
                <a:lnTo>
                  <a:pt x="4622427" y="775679"/>
                </a:lnTo>
                <a:lnTo>
                  <a:pt x="4656533" y="802494"/>
                </a:lnTo>
                <a:cubicBezTo>
                  <a:pt x="4658194" y="803821"/>
                  <a:pt x="4658194" y="806115"/>
                  <a:pt x="4659154" y="808470"/>
                </a:cubicBezTo>
                <a:lnTo>
                  <a:pt x="4651937" y="814184"/>
                </a:lnTo>
                <a:lnTo>
                  <a:pt x="4648818" y="813409"/>
                </a:lnTo>
                <a:lnTo>
                  <a:pt x="4651069" y="814990"/>
                </a:lnTo>
                <a:lnTo>
                  <a:pt x="4652033" y="814290"/>
                </a:lnTo>
                <a:lnTo>
                  <a:pt x="4654687" y="819820"/>
                </a:lnTo>
                <a:cubicBezTo>
                  <a:pt x="4674992" y="833765"/>
                  <a:pt x="4687028" y="851031"/>
                  <a:pt x="4697956" y="868659"/>
                </a:cubicBezTo>
                <a:lnTo>
                  <a:pt x="4702904" y="874263"/>
                </a:lnTo>
                <a:lnTo>
                  <a:pt x="4684908" y="907356"/>
                </a:lnTo>
                <a:cubicBezTo>
                  <a:pt x="4682582" y="912064"/>
                  <a:pt x="4679232" y="916698"/>
                  <a:pt x="4676966" y="921506"/>
                </a:cubicBezTo>
                <a:lnTo>
                  <a:pt x="4675547" y="936528"/>
                </a:lnTo>
                <a:lnTo>
                  <a:pt x="4688637" y="928516"/>
                </a:lnTo>
                <a:cubicBezTo>
                  <a:pt x="4693196" y="925662"/>
                  <a:pt x="4696888" y="922750"/>
                  <a:pt x="4697387" y="919610"/>
                </a:cubicBezTo>
                <a:cubicBezTo>
                  <a:pt x="4699030" y="909318"/>
                  <a:pt x="4705657" y="900941"/>
                  <a:pt x="4713220" y="892958"/>
                </a:cubicBezTo>
                <a:lnTo>
                  <a:pt x="4716315" y="889452"/>
                </a:lnTo>
                <a:lnTo>
                  <a:pt x="4719410" y="892958"/>
                </a:lnTo>
                <a:cubicBezTo>
                  <a:pt x="4726973" y="900941"/>
                  <a:pt x="4733600" y="909318"/>
                  <a:pt x="4735243" y="919610"/>
                </a:cubicBezTo>
                <a:cubicBezTo>
                  <a:pt x="4735742" y="922750"/>
                  <a:pt x="4739434" y="925662"/>
                  <a:pt x="4743993" y="928516"/>
                </a:cubicBezTo>
                <a:lnTo>
                  <a:pt x="4757083" y="936528"/>
                </a:lnTo>
                <a:lnTo>
                  <a:pt x="4755664" y="921506"/>
                </a:lnTo>
                <a:cubicBezTo>
                  <a:pt x="4753398" y="916698"/>
                  <a:pt x="4750048" y="912064"/>
                  <a:pt x="4747722" y="907356"/>
                </a:cubicBezTo>
                <a:lnTo>
                  <a:pt x="4729726" y="874263"/>
                </a:lnTo>
                <a:lnTo>
                  <a:pt x="4734674" y="868659"/>
                </a:lnTo>
                <a:cubicBezTo>
                  <a:pt x="4745602" y="851031"/>
                  <a:pt x="4757638" y="833765"/>
                  <a:pt x="4777943" y="819820"/>
                </a:cubicBezTo>
                <a:lnTo>
                  <a:pt x="4780597" y="814290"/>
                </a:lnTo>
                <a:lnTo>
                  <a:pt x="4781561" y="814990"/>
                </a:lnTo>
                <a:lnTo>
                  <a:pt x="4783812" y="813409"/>
                </a:lnTo>
                <a:lnTo>
                  <a:pt x="4780693" y="814184"/>
                </a:lnTo>
                <a:lnTo>
                  <a:pt x="4773476" y="808470"/>
                </a:lnTo>
                <a:cubicBezTo>
                  <a:pt x="4774436" y="806115"/>
                  <a:pt x="4774436" y="803821"/>
                  <a:pt x="4776097" y="802494"/>
                </a:cubicBezTo>
                <a:lnTo>
                  <a:pt x="4810203" y="775679"/>
                </a:lnTo>
                <a:lnTo>
                  <a:pt x="4809398" y="774119"/>
                </a:lnTo>
                <a:lnTo>
                  <a:pt x="4809890" y="772913"/>
                </a:lnTo>
                <a:lnTo>
                  <a:pt x="4782706" y="772913"/>
                </a:lnTo>
                <a:cubicBezTo>
                  <a:pt x="4779051" y="767238"/>
                  <a:pt x="4775026" y="760959"/>
                  <a:pt x="4770781" y="754319"/>
                </a:cubicBezTo>
                <a:close/>
                <a:moveTo>
                  <a:pt x="1988793" y="753594"/>
                </a:moveTo>
                <a:lnTo>
                  <a:pt x="1988758" y="753594"/>
                </a:lnTo>
                <a:cubicBezTo>
                  <a:pt x="1979860" y="758786"/>
                  <a:pt x="1969742" y="763253"/>
                  <a:pt x="1962467" y="769291"/>
                </a:cubicBezTo>
                <a:cubicBezTo>
                  <a:pt x="1956262" y="774482"/>
                  <a:pt x="1950763" y="781244"/>
                  <a:pt x="1949768" y="787643"/>
                </a:cubicBezTo>
                <a:cubicBezTo>
                  <a:pt x="1948954" y="792713"/>
                  <a:pt x="1955414" y="798329"/>
                  <a:pt x="1961174" y="807867"/>
                </a:cubicBezTo>
                <a:cubicBezTo>
                  <a:pt x="1972917" y="787824"/>
                  <a:pt x="1982407" y="771706"/>
                  <a:pt x="1991671" y="755525"/>
                </a:cubicBezTo>
                <a:cubicBezTo>
                  <a:pt x="1991856" y="755164"/>
                  <a:pt x="1989680" y="754198"/>
                  <a:pt x="1988793" y="753594"/>
                </a:cubicBezTo>
                <a:close/>
                <a:moveTo>
                  <a:pt x="7443872" y="753594"/>
                </a:moveTo>
                <a:lnTo>
                  <a:pt x="7443837" y="753594"/>
                </a:lnTo>
                <a:cubicBezTo>
                  <a:pt x="7442950" y="754198"/>
                  <a:pt x="7440774" y="755164"/>
                  <a:pt x="7440959" y="755525"/>
                </a:cubicBezTo>
                <a:cubicBezTo>
                  <a:pt x="7450223" y="771706"/>
                  <a:pt x="7459713" y="787824"/>
                  <a:pt x="7471456" y="807867"/>
                </a:cubicBezTo>
                <a:cubicBezTo>
                  <a:pt x="7477216" y="798329"/>
                  <a:pt x="7483676" y="792713"/>
                  <a:pt x="7482862" y="787643"/>
                </a:cubicBezTo>
                <a:cubicBezTo>
                  <a:pt x="7481867" y="781244"/>
                  <a:pt x="7476368" y="774482"/>
                  <a:pt x="7470163" y="769291"/>
                </a:cubicBezTo>
                <a:cubicBezTo>
                  <a:pt x="7462888" y="763253"/>
                  <a:pt x="7452770" y="758786"/>
                  <a:pt x="7443872" y="753594"/>
                </a:cubicBezTo>
                <a:close/>
                <a:moveTo>
                  <a:pt x="3875543" y="753293"/>
                </a:moveTo>
                <a:cubicBezTo>
                  <a:pt x="3873217" y="757761"/>
                  <a:pt x="3870928" y="762228"/>
                  <a:pt x="3868602" y="766696"/>
                </a:cubicBezTo>
                <a:lnTo>
                  <a:pt x="3868565" y="766696"/>
                </a:lnTo>
                <a:lnTo>
                  <a:pt x="3866988" y="767644"/>
                </a:lnTo>
                <a:lnTo>
                  <a:pt x="3869192" y="767541"/>
                </a:lnTo>
                <a:cubicBezTo>
                  <a:pt x="3871481" y="762832"/>
                  <a:pt x="3873734" y="758122"/>
                  <a:pt x="3876023" y="753414"/>
                </a:cubicBezTo>
                <a:close/>
                <a:moveTo>
                  <a:pt x="5557087" y="753293"/>
                </a:moveTo>
                <a:lnTo>
                  <a:pt x="5556607" y="753414"/>
                </a:lnTo>
                <a:cubicBezTo>
                  <a:pt x="5558896" y="758122"/>
                  <a:pt x="5561149" y="762832"/>
                  <a:pt x="5563438" y="767541"/>
                </a:cubicBezTo>
                <a:lnTo>
                  <a:pt x="5565642" y="767644"/>
                </a:lnTo>
                <a:lnTo>
                  <a:pt x="5564065" y="766696"/>
                </a:lnTo>
                <a:lnTo>
                  <a:pt x="5564028" y="766696"/>
                </a:lnTo>
                <a:cubicBezTo>
                  <a:pt x="5561702" y="762228"/>
                  <a:pt x="5559413" y="757761"/>
                  <a:pt x="5557087" y="753293"/>
                </a:cubicBezTo>
                <a:close/>
                <a:moveTo>
                  <a:pt x="3876649" y="751240"/>
                </a:moveTo>
                <a:cubicBezTo>
                  <a:pt x="3876280" y="751903"/>
                  <a:pt x="3875874" y="752567"/>
                  <a:pt x="3875505" y="753231"/>
                </a:cubicBezTo>
                <a:lnTo>
                  <a:pt x="3875985" y="753352"/>
                </a:lnTo>
                <a:cubicBezTo>
                  <a:pt x="3876206" y="752628"/>
                  <a:pt x="3876428" y="751964"/>
                  <a:pt x="3876649" y="751240"/>
                </a:cubicBezTo>
                <a:close/>
                <a:moveTo>
                  <a:pt x="5555981" y="751240"/>
                </a:moveTo>
                <a:cubicBezTo>
                  <a:pt x="5556202" y="751964"/>
                  <a:pt x="5556424" y="752628"/>
                  <a:pt x="5556645" y="753352"/>
                </a:cubicBezTo>
                <a:lnTo>
                  <a:pt x="5557125" y="753231"/>
                </a:lnTo>
                <a:cubicBezTo>
                  <a:pt x="5556756" y="752567"/>
                  <a:pt x="5556350" y="751903"/>
                  <a:pt x="5555981" y="751240"/>
                </a:cubicBezTo>
                <a:close/>
                <a:moveTo>
                  <a:pt x="4396427" y="751060"/>
                </a:moveTo>
                <a:cubicBezTo>
                  <a:pt x="4383727" y="751482"/>
                  <a:pt x="4379370" y="756614"/>
                  <a:pt x="4376528" y="763919"/>
                </a:cubicBezTo>
                <a:lnTo>
                  <a:pt x="4346354" y="813258"/>
                </a:lnTo>
                <a:lnTo>
                  <a:pt x="4328511" y="799053"/>
                </a:lnTo>
                <a:cubicBezTo>
                  <a:pt x="4336190" y="792713"/>
                  <a:pt x="4342909" y="787221"/>
                  <a:pt x="4352692" y="779192"/>
                </a:cubicBezTo>
                <a:cubicBezTo>
                  <a:pt x="4323970" y="778950"/>
                  <a:pt x="4299677" y="780338"/>
                  <a:pt x="4279446" y="769954"/>
                </a:cubicBezTo>
                <a:lnTo>
                  <a:pt x="4279409" y="770076"/>
                </a:lnTo>
                <a:cubicBezTo>
                  <a:pt x="4277489" y="772188"/>
                  <a:pt x="4274905" y="774603"/>
                  <a:pt x="4275200" y="774783"/>
                </a:cubicBezTo>
                <a:cubicBezTo>
                  <a:pt x="4282880" y="779311"/>
                  <a:pt x="4290891" y="783599"/>
                  <a:pt x="4299345" y="788185"/>
                </a:cubicBezTo>
                <a:cubicBezTo>
                  <a:pt x="4299345" y="794707"/>
                  <a:pt x="4300490" y="800863"/>
                  <a:pt x="4299124" y="806779"/>
                </a:cubicBezTo>
                <a:cubicBezTo>
                  <a:pt x="4295100" y="824046"/>
                  <a:pt x="4306360" y="838233"/>
                  <a:pt x="4316549" y="852963"/>
                </a:cubicBezTo>
                <a:lnTo>
                  <a:pt x="4320477" y="855574"/>
                </a:lnTo>
                <a:lnTo>
                  <a:pt x="4309668" y="873247"/>
                </a:lnTo>
                <a:cubicBezTo>
                  <a:pt x="4298888" y="865460"/>
                  <a:pt x="4317790" y="856887"/>
                  <a:pt x="4303244" y="849040"/>
                </a:cubicBezTo>
                <a:cubicBezTo>
                  <a:pt x="4293498" y="853808"/>
                  <a:pt x="4283197" y="858820"/>
                  <a:pt x="4271716" y="864434"/>
                </a:cubicBezTo>
                <a:cubicBezTo>
                  <a:pt x="4268024" y="860691"/>
                  <a:pt x="4264923" y="857492"/>
                  <a:pt x="4259200" y="851635"/>
                </a:cubicBezTo>
                <a:cubicBezTo>
                  <a:pt x="4252075" y="856102"/>
                  <a:pt x="4245651" y="860087"/>
                  <a:pt x="4241664" y="862623"/>
                </a:cubicBezTo>
                <a:cubicBezTo>
                  <a:pt x="4241184" y="860390"/>
                  <a:pt x="4239707" y="853689"/>
                  <a:pt x="4237677" y="844330"/>
                </a:cubicBezTo>
                <a:cubicBezTo>
                  <a:pt x="4231511" y="848134"/>
                  <a:pt x="4226158" y="850126"/>
                  <a:pt x="4223869" y="853144"/>
                </a:cubicBezTo>
                <a:cubicBezTo>
                  <a:pt x="4210948" y="870229"/>
                  <a:pt x="4198395" y="887434"/>
                  <a:pt x="4186508" y="904882"/>
                </a:cubicBezTo>
                <a:cubicBezTo>
                  <a:pt x="4181007" y="912971"/>
                  <a:pt x="4175469" y="920879"/>
                  <a:pt x="4180896" y="930841"/>
                </a:cubicBezTo>
                <a:cubicBezTo>
                  <a:pt x="4183628" y="935851"/>
                  <a:pt x="4181191" y="942974"/>
                  <a:pt x="4178275" y="948408"/>
                </a:cubicBezTo>
                <a:cubicBezTo>
                  <a:pt x="4172220" y="959758"/>
                  <a:pt x="4164319" y="970685"/>
                  <a:pt x="4156308" y="983120"/>
                </a:cubicBezTo>
                <a:cubicBezTo>
                  <a:pt x="4165095" y="985957"/>
                  <a:pt x="4175616" y="989399"/>
                  <a:pt x="4188575" y="993625"/>
                </a:cubicBezTo>
                <a:cubicBezTo>
                  <a:pt x="4196771" y="976480"/>
                  <a:pt x="4222429" y="968451"/>
                  <a:pt x="4222208" y="949796"/>
                </a:cubicBezTo>
                <a:cubicBezTo>
                  <a:pt x="4222171" y="946174"/>
                  <a:pt x="4232471" y="942853"/>
                  <a:pt x="4236311" y="938688"/>
                </a:cubicBezTo>
                <a:cubicBezTo>
                  <a:pt x="4244913" y="929271"/>
                  <a:pt x="4253145" y="919612"/>
                  <a:pt x="4260197" y="909590"/>
                </a:cubicBezTo>
                <a:cubicBezTo>
                  <a:pt x="4265587" y="901924"/>
                  <a:pt x="4273008" y="896067"/>
                  <a:pt x="4283788" y="891962"/>
                </a:cubicBezTo>
                <a:lnTo>
                  <a:pt x="4303677" y="893895"/>
                </a:lnTo>
                <a:lnTo>
                  <a:pt x="4328762" y="861081"/>
                </a:lnTo>
                <a:lnTo>
                  <a:pt x="4333624" y="864313"/>
                </a:lnTo>
                <a:cubicBezTo>
                  <a:pt x="4340777" y="866048"/>
                  <a:pt x="4349444" y="866124"/>
                  <a:pt x="4359781" y="865701"/>
                </a:cubicBezTo>
                <a:lnTo>
                  <a:pt x="4341748" y="844093"/>
                </a:lnTo>
                <a:lnTo>
                  <a:pt x="4362143" y="817413"/>
                </a:lnTo>
                <a:cubicBezTo>
                  <a:pt x="4378706" y="791945"/>
                  <a:pt x="4391184" y="768234"/>
                  <a:pt x="4396427" y="751060"/>
                </a:cubicBezTo>
                <a:close/>
                <a:moveTo>
                  <a:pt x="5036203" y="751060"/>
                </a:moveTo>
                <a:cubicBezTo>
                  <a:pt x="5041446" y="768234"/>
                  <a:pt x="5053924" y="791945"/>
                  <a:pt x="5070487" y="817413"/>
                </a:cubicBezTo>
                <a:lnTo>
                  <a:pt x="5090882" y="844092"/>
                </a:lnTo>
                <a:lnTo>
                  <a:pt x="5072849" y="865701"/>
                </a:lnTo>
                <a:cubicBezTo>
                  <a:pt x="5083186" y="866124"/>
                  <a:pt x="5091853" y="866048"/>
                  <a:pt x="5099006" y="864313"/>
                </a:cubicBezTo>
                <a:lnTo>
                  <a:pt x="5103868" y="861081"/>
                </a:lnTo>
                <a:lnTo>
                  <a:pt x="5128953" y="893895"/>
                </a:lnTo>
                <a:lnTo>
                  <a:pt x="5148842" y="891962"/>
                </a:lnTo>
                <a:cubicBezTo>
                  <a:pt x="5159622" y="896067"/>
                  <a:pt x="5167043" y="901924"/>
                  <a:pt x="5172433" y="909590"/>
                </a:cubicBezTo>
                <a:cubicBezTo>
                  <a:pt x="5179485" y="919612"/>
                  <a:pt x="5187717" y="929271"/>
                  <a:pt x="5196319" y="938688"/>
                </a:cubicBezTo>
                <a:cubicBezTo>
                  <a:pt x="5200159" y="942853"/>
                  <a:pt x="5210459" y="946174"/>
                  <a:pt x="5210422" y="949796"/>
                </a:cubicBezTo>
                <a:cubicBezTo>
                  <a:pt x="5210201" y="968451"/>
                  <a:pt x="5235859" y="976480"/>
                  <a:pt x="5244055" y="993625"/>
                </a:cubicBezTo>
                <a:cubicBezTo>
                  <a:pt x="5257014" y="989399"/>
                  <a:pt x="5267535" y="985957"/>
                  <a:pt x="5276322" y="983120"/>
                </a:cubicBezTo>
                <a:cubicBezTo>
                  <a:pt x="5268311" y="970685"/>
                  <a:pt x="5260410" y="959758"/>
                  <a:pt x="5254355" y="948408"/>
                </a:cubicBezTo>
                <a:cubicBezTo>
                  <a:pt x="5251439" y="942974"/>
                  <a:pt x="5249002" y="935851"/>
                  <a:pt x="5251734" y="930841"/>
                </a:cubicBezTo>
                <a:cubicBezTo>
                  <a:pt x="5257161" y="920879"/>
                  <a:pt x="5251623" y="912971"/>
                  <a:pt x="5246122" y="904882"/>
                </a:cubicBezTo>
                <a:cubicBezTo>
                  <a:pt x="5234235" y="887434"/>
                  <a:pt x="5221682" y="870229"/>
                  <a:pt x="5208761" y="853144"/>
                </a:cubicBezTo>
                <a:cubicBezTo>
                  <a:pt x="5206472" y="850126"/>
                  <a:pt x="5201119" y="848134"/>
                  <a:pt x="5194953" y="844330"/>
                </a:cubicBezTo>
                <a:cubicBezTo>
                  <a:pt x="5192923" y="853689"/>
                  <a:pt x="5191446" y="860390"/>
                  <a:pt x="5190966" y="862623"/>
                </a:cubicBezTo>
                <a:cubicBezTo>
                  <a:pt x="5186979" y="860087"/>
                  <a:pt x="5180555" y="856102"/>
                  <a:pt x="5173430" y="851635"/>
                </a:cubicBezTo>
                <a:cubicBezTo>
                  <a:pt x="5167707" y="857492"/>
                  <a:pt x="5164606" y="860691"/>
                  <a:pt x="5160914" y="864434"/>
                </a:cubicBezTo>
                <a:cubicBezTo>
                  <a:pt x="5149433" y="858820"/>
                  <a:pt x="5139132" y="853808"/>
                  <a:pt x="5129386" y="849040"/>
                </a:cubicBezTo>
                <a:cubicBezTo>
                  <a:pt x="5114840" y="856887"/>
                  <a:pt x="5133742" y="865460"/>
                  <a:pt x="5122962" y="873247"/>
                </a:cubicBezTo>
                <a:lnTo>
                  <a:pt x="5112154" y="855574"/>
                </a:lnTo>
                <a:lnTo>
                  <a:pt x="5116081" y="852963"/>
                </a:lnTo>
                <a:cubicBezTo>
                  <a:pt x="5126270" y="838233"/>
                  <a:pt x="5137530" y="824046"/>
                  <a:pt x="5133506" y="806779"/>
                </a:cubicBezTo>
                <a:cubicBezTo>
                  <a:pt x="5132140" y="800863"/>
                  <a:pt x="5133285" y="794707"/>
                  <a:pt x="5133285" y="788185"/>
                </a:cubicBezTo>
                <a:cubicBezTo>
                  <a:pt x="5141739" y="783599"/>
                  <a:pt x="5149750" y="779311"/>
                  <a:pt x="5157430" y="774783"/>
                </a:cubicBezTo>
                <a:cubicBezTo>
                  <a:pt x="5157725" y="774603"/>
                  <a:pt x="5155141" y="772188"/>
                  <a:pt x="5153221" y="770076"/>
                </a:cubicBezTo>
                <a:lnTo>
                  <a:pt x="5153184" y="769954"/>
                </a:lnTo>
                <a:cubicBezTo>
                  <a:pt x="5132953" y="780338"/>
                  <a:pt x="5108660" y="778950"/>
                  <a:pt x="5079938" y="779192"/>
                </a:cubicBezTo>
                <a:cubicBezTo>
                  <a:pt x="5089721" y="787221"/>
                  <a:pt x="5096440" y="792713"/>
                  <a:pt x="5104119" y="799053"/>
                </a:cubicBezTo>
                <a:lnTo>
                  <a:pt x="5086276" y="813258"/>
                </a:lnTo>
                <a:lnTo>
                  <a:pt x="5056102" y="763919"/>
                </a:lnTo>
                <a:cubicBezTo>
                  <a:pt x="5053260" y="756614"/>
                  <a:pt x="5048903" y="751482"/>
                  <a:pt x="5036203" y="751060"/>
                </a:cubicBezTo>
                <a:close/>
                <a:moveTo>
                  <a:pt x="2257854" y="750033"/>
                </a:moveTo>
                <a:cubicBezTo>
                  <a:pt x="2258816" y="751724"/>
                  <a:pt x="2260995" y="753534"/>
                  <a:pt x="2260515" y="754983"/>
                </a:cubicBezTo>
                <a:cubicBezTo>
                  <a:pt x="2258521" y="761201"/>
                  <a:pt x="2251471" y="765126"/>
                  <a:pt x="2246858" y="762892"/>
                </a:cubicBezTo>
                <a:lnTo>
                  <a:pt x="2246858" y="762832"/>
                </a:lnTo>
                <a:cubicBezTo>
                  <a:pt x="2245013" y="761926"/>
                  <a:pt x="2244716" y="759571"/>
                  <a:pt x="2242575" y="756009"/>
                </a:cubicBezTo>
                <a:cubicBezTo>
                  <a:pt x="2247411" y="754137"/>
                  <a:pt x="2252653" y="752085"/>
                  <a:pt x="2257854" y="750033"/>
                </a:cubicBezTo>
                <a:close/>
                <a:moveTo>
                  <a:pt x="7174776" y="750033"/>
                </a:moveTo>
                <a:cubicBezTo>
                  <a:pt x="7179977" y="752085"/>
                  <a:pt x="7185219" y="754137"/>
                  <a:pt x="7190055" y="756009"/>
                </a:cubicBezTo>
                <a:cubicBezTo>
                  <a:pt x="7187914" y="759571"/>
                  <a:pt x="7187617" y="761926"/>
                  <a:pt x="7185772" y="762832"/>
                </a:cubicBezTo>
                <a:lnTo>
                  <a:pt x="7185772" y="762892"/>
                </a:lnTo>
                <a:cubicBezTo>
                  <a:pt x="7181159" y="765126"/>
                  <a:pt x="7174109" y="761201"/>
                  <a:pt x="7172115" y="754983"/>
                </a:cubicBezTo>
                <a:cubicBezTo>
                  <a:pt x="7171635" y="753534"/>
                  <a:pt x="7173814" y="751724"/>
                  <a:pt x="7174776" y="750033"/>
                </a:cubicBezTo>
                <a:close/>
                <a:moveTo>
                  <a:pt x="4173919" y="748523"/>
                </a:moveTo>
                <a:cubicBezTo>
                  <a:pt x="4175580" y="750154"/>
                  <a:pt x="4177131" y="750939"/>
                  <a:pt x="4177205" y="751784"/>
                </a:cubicBezTo>
                <a:cubicBezTo>
                  <a:pt x="4179937" y="776777"/>
                  <a:pt x="4157232" y="797423"/>
                  <a:pt x="4150808" y="820847"/>
                </a:cubicBezTo>
                <a:cubicBezTo>
                  <a:pt x="4149922" y="824167"/>
                  <a:pt x="4143018" y="827005"/>
                  <a:pt x="4135671" y="821390"/>
                </a:cubicBezTo>
                <a:cubicBezTo>
                  <a:pt x="4140950" y="803641"/>
                  <a:pt x="4146045" y="784987"/>
                  <a:pt x="4152248" y="766514"/>
                </a:cubicBezTo>
                <a:cubicBezTo>
                  <a:pt x="4154205" y="760719"/>
                  <a:pt x="4158450" y="755164"/>
                  <a:pt x="4163028" y="750093"/>
                </a:cubicBezTo>
                <a:cubicBezTo>
                  <a:pt x="4164431" y="748523"/>
                  <a:pt x="4170559" y="748947"/>
                  <a:pt x="4173919" y="748523"/>
                </a:cubicBezTo>
                <a:close/>
                <a:moveTo>
                  <a:pt x="5258711" y="748523"/>
                </a:moveTo>
                <a:cubicBezTo>
                  <a:pt x="5262071" y="748947"/>
                  <a:pt x="5268199" y="748523"/>
                  <a:pt x="5269602" y="750093"/>
                </a:cubicBezTo>
                <a:cubicBezTo>
                  <a:pt x="5274180" y="755164"/>
                  <a:pt x="5278425" y="760719"/>
                  <a:pt x="5280382" y="766514"/>
                </a:cubicBezTo>
                <a:cubicBezTo>
                  <a:pt x="5286585" y="784987"/>
                  <a:pt x="5291680" y="803641"/>
                  <a:pt x="5296959" y="821390"/>
                </a:cubicBezTo>
                <a:cubicBezTo>
                  <a:pt x="5289612" y="827005"/>
                  <a:pt x="5282708" y="824167"/>
                  <a:pt x="5281822" y="820847"/>
                </a:cubicBezTo>
                <a:cubicBezTo>
                  <a:pt x="5275398" y="797423"/>
                  <a:pt x="5252693" y="776777"/>
                  <a:pt x="5255425" y="751784"/>
                </a:cubicBezTo>
                <a:cubicBezTo>
                  <a:pt x="5255499" y="750939"/>
                  <a:pt x="5257050" y="750154"/>
                  <a:pt x="5258711" y="748523"/>
                </a:cubicBezTo>
                <a:close/>
                <a:moveTo>
                  <a:pt x="4030010" y="746653"/>
                </a:moveTo>
                <a:lnTo>
                  <a:pt x="4020017" y="752360"/>
                </a:lnTo>
                <a:lnTo>
                  <a:pt x="4019967" y="752327"/>
                </a:lnTo>
                <a:cubicBezTo>
                  <a:pt x="4017715" y="757097"/>
                  <a:pt x="4015426" y="761865"/>
                  <a:pt x="4013137" y="766575"/>
                </a:cubicBezTo>
                <a:lnTo>
                  <a:pt x="4013654" y="767238"/>
                </a:lnTo>
                <a:cubicBezTo>
                  <a:pt x="4016202" y="762590"/>
                  <a:pt x="4018712" y="757882"/>
                  <a:pt x="4021259" y="753233"/>
                </a:cubicBezTo>
                <a:lnTo>
                  <a:pt x="4021260" y="753233"/>
                </a:lnTo>
                <a:cubicBezTo>
                  <a:pt x="4024472" y="751241"/>
                  <a:pt x="4027647" y="749249"/>
                  <a:pt x="4030859" y="747256"/>
                </a:cubicBezTo>
                <a:lnTo>
                  <a:pt x="4030822" y="747196"/>
                </a:lnTo>
                <a:close/>
                <a:moveTo>
                  <a:pt x="5402620" y="746653"/>
                </a:moveTo>
                <a:lnTo>
                  <a:pt x="5401808" y="747196"/>
                </a:lnTo>
                <a:lnTo>
                  <a:pt x="5401771" y="747256"/>
                </a:lnTo>
                <a:cubicBezTo>
                  <a:pt x="5404983" y="749249"/>
                  <a:pt x="5408158" y="751241"/>
                  <a:pt x="5411370" y="753233"/>
                </a:cubicBezTo>
                <a:lnTo>
                  <a:pt x="5411371" y="753233"/>
                </a:lnTo>
                <a:cubicBezTo>
                  <a:pt x="5413918" y="757882"/>
                  <a:pt x="5416428" y="762590"/>
                  <a:pt x="5418976" y="767238"/>
                </a:cubicBezTo>
                <a:lnTo>
                  <a:pt x="5419493" y="766575"/>
                </a:lnTo>
                <a:cubicBezTo>
                  <a:pt x="5417204" y="761865"/>
                  <a:pt x="5414915" y="757097"/>
                  <a:pt x="5412663" y="752327"/>
                </a:cubicBezTo>
                <a:lnTo>
                  <a:pt x="5412613" y="752360"/>
                </a:lnTo>
                <a:close/>
                <a:moveTo>
                  <a:pt x="4030995" y="746350"/>
                </a:moveTo>
                <a:lnTo>
                  <a:pt x="4030046" y="746653"/>
                </a:lnTo>
                <a:lnTo>
                  <a:pt x="4030858" y="747196"/>
                </a:lnTo>
                <a:close/>
                <a:moveTo>
                  <a:pt x="5401635" y="746350"/>
                </a:moveTo>
                <a:lnTo>
                  <a:pt x="5401772" y="747196"/>
                </a:lnTo>
                <a:lnTo>
                  <a:pt x="5402584" y="746653"/>
                </a:lnTo>
                <a:close/>
                <a:moveTo>
                  <a:pt x="3095858" y="746048"/>
                </a:moveTo>
                <a:cubicBezTo>
                  <a:pt x="3094787" y="747918"/>
                  <a:pt x="3093680" y="749851"/>
                  <a:pt x="3092572" y="751722"/>
                </a:cubicBezTo>
                <a:cubicBezTo>
                  <a:pt x="3094160" y="750152"/>
                  <a:pt x="3095747" y="748584"/>
                  <a:pt x="3097335" y="747014"/>
                </a:cubicBezTo>
                <a:close/>
                <a:moveTo>
                  <a:pt x="6336772" y="746048"/>
                </a:moveTo>
                <a:lnTo>
                  <a:pt x="6335295" y="747014"/>
                </a:lnTo>
                <a:cubicBezTo>
                  <a:pt x="6336883" y="748584"/>
                  <a:pt x="6338470" y="750152"/>
                  <a:pt x="6340058" y="751722"/>
                </a:cubicBezTo>
                <a:cubicBezTo>
                  <a:pt x="6338950" y="749851"/>
                  <a:pt x="6337843" y="747918"/>
                  <a:pt x="6336772" y="746048"/>
                </a:cubicBezTo>
                <a:close/>
                <a:moveTo>
                  <a:pt x="4031389" y="743920"/>
                </a:moveTo>
                <a:lnTo>
                  <a:pt x="4030995" y="746350"/>
                </a:lnTo>
                <a:lnTo>
                  <a:pt x="4036101" y="744720"/>
                </a:lnTo>
                <a:cubicBezTo>
                  <a:pt x="4032908" y="742879"/>
                  <a:pt x="4031800" y="743060"/>
                  <a:pt x="4031389" y="743920"/>
                </a:cubicBezTo>
                <a:close/>
                <a:moveTo>
                  <a:pt x="5401241" y="743920"/>
                </a:moveTo>
                <a:cubicBezTo>
                  <a:pt x="5400830" y="743060"/>
                  <a:pt x="5399722" y="742879"/>
                  <a:pt x="5396529" y="744720"/>
                </a:cubicBezTo>
                <a:lnTo>
                  <a:pt x="5401635" y="746350"/>
                </a:lnTo>
                <a:close/>
                <a:moveTo>
                  <a:pt x="2383668" y="740434"/>
                </a:moveTo>
                <a:lnTo>
                  <a:pt x="2382962" y="740637"/>
                </a:lnTo>
                <a:lnTo>
                  <a:pt x="2382841" y="740555"/>
                </a:lnTo>
                <a:lnTo>
                  <a:pt x="2381770" y="741400"/>
                </a:lnTo>
                <a:lnTo>
                  <a:pt x="2383531" y="741183"/>
                </a:lnTo>
                <a:lnTo>
                  <a:pt x="2383750" y="741340"/>
                </a:lnTo>
                <a:lnTo>
                  <a:pt x="2383786" y="741158"/>
                </a:lnTo>
                <a:close/>
                <a:moveTo>
                  <a:pt x="7048962" y="740434"/>
                </a:moveTo>
                <a:lnTo>
                  <a:pt x="7048844" y="741158"/>
                </a:lnTo>
                <a:lnTo>
                  <a:pt x="7048880" y="741340"/>
                </a:lnTo>
                <a:lnTo>
                  <a:pt x="7049099" y="741183"/>
                </a:lnTo>
                <a:lnTo>
                  <a:pt x="7050860" y="741400"/>
                </a:lnTo>
                <a:lnTo>
                  <a:pt x="7049789" y="740555"/>
                </a:lnTo>
                <a:lnTo>
                  <a:pt x="7049668" y="740637"/>
                </a:lnTo>
                <a:close/>
                <a:moveTo>
                  <a:pt x="3107237" y="740192"/>
                </a:moveTo>
                <a:lnTo>
                  <a:pt x="3106785" y="740495"/>
                </a:lnTo>
                <a:lnTo>
                  <a:pt x="3095895" y="746049"/>
                </a:lnTo>
                <a:lnTo>
                  <a:pt x="3097372" y="747014"/>
                </a:lnTo>
                <a:cubicBezTo>
                  <a:pt x="3100768" y="745022"/>
                  <a:pt x="3104165" y="743031"/>
                  <a:pt x="3107561" y="741037"/>
                </a:cubicBezTo>
                <a:close/>
                <a:moveTo>
                  <a:pt x="6325393" y="740192"/>
                </a:moveTo>
                <a:lnTo>
                  <a:pt x="6325069" y="741037"/>
                </a:lnTo>
                <a:cubicBezTo>
                  <a:pt x="6328465" y="743031"/>
                  <a:pt x="6331862" y="745022"/>
                  <a:pt x="6335258" y="747014"/>
                </a:cubicBezTo>
                <a:lnTo>
                  <a:pt x="6336735" y="746049"/>
                </a:lnTo>
                <a:lnTo>
                  <a:pt x="6325845" y="740495"/>
                </a:lnTo>
                <a:close/>
                <a:moveTo>
                  <a:pt x="4523020" y="739407"/>
                </a:moveTo>
                <a:cubicBezTo>
                  <a:pt x="4523943" y="739770"/>
                  <a:pt x="4525752" y="740192"/>
                  <a:pt x="4525715" y="740553"/>
                </a:cubicBezTo>
                <a:cubicBezTo>
                  <a:pt x="4525309" y="743996"/>
                  <a:pt x="4524682" y="747497"/>
                  <a:pt x="4523796" y="750937"/>
                </a:cubicBezTo>
                <a:cubicBezTo>
                  <a:pt x="4523759" y="751179"/>
                  <a:pt x="4520768" y="751482"/>
                  <a:pt x="4519882" y="751058"/>
                </a:cubicBezTo>
                <a:cubicBezTo>
                  <a:pt x="4513163" y="747860"/>
                  <a:pt x="4516781" y="744417"/>
                  <a:pt x="4519735" y="741098"/>
                </a:cubicBezTo>
                <a:cubicBezTo>
                  <a:pt x="4520399" y="740374"/>
                  <a:pt x="4521913" y="739950"/>
                  <a:pt x="4523020" y="739407"/>
                </a:cubicBezTo>
                <a:close/>
                <a:moveTo>
                  <a:pt x="4909610" y="739407"/>
                </a:moveTo>
                <a:cubicBezTo>
                  <a:pt x="4910717" y="739950"/>
                  <a:pt x="4912231" y="740374"/>
                  <a:pt x="4912895" y="741098"/>
                </a:cubicBezTo>
                <a:cubicBezTo>
                  <a:pt x="4915849" y="744417"/>
                  <a:pt x="4919467" y="747860"/>
                  <a:pt x="4912748" y="751058"/>
                </a:cubicBezTo>
                <a:cubicBezTo>
                  <a:pt x="4911862" y="751482"/>
                  <a:pt x="4908871" y="751179"/>
                  <a:pt x="4908834" y="750937"/>
                </a:cubicBezTo>
                <a:cubicBezTo>
                  <a:pt x="4907948" y="747497"/>
                  <a:pt x="4907321" y="743996"/>
                  <a:pt x="4906915" y="740553"/>
                </a:cubicBezTo>
                <a:cubicBezTo>
                  <a:pt x="4906878" y="740192"/>
                  <a:pt x="4908687" y="739770"/>
                  <a:pt x="4909610" y="739407"/>
                </a:cubicBezTo>
                <a:close/>
                <a:moveTo>
                  <a:pt x="3980096" y="737054"/>
                </a:moveTo>
                <a:lnTo>
                  <a:pt x="3980354" y="738563"/>
                </a:lnTo>
                <a:lnTo>
                  <a:pt x="3982422" y="737657"/>
                </a:lnTo>
                <a:close/>
                <a:moveTo>
                  <a:pt x="5452534" y="737054"/>
                </a:moveTo>
                <a:lnTo>
                  <a:pt x="5450208" y="737657"/>
                </a:lnTo>
                <a:lnTo>
                  <a:pt x="5452276" y="738563"/>
                </a:lnTo>
                <a:close/>
                <a:moveTo>
                  <a:pt x="2483888" y="735061"/>
                </a:moveTo>
                <a:lnTo>
                  <a:pt x="2481893" y="735846"/>
                </a:lnTo>
                <a:lnTo>
                  <a:pt x="2485069" y="735303"/>
                </a:lnTo>
                <a:lnTo>
                  <a:pt x="2483896" y="735062"/>
                </a:lnTo>
                <a:close/>
                <a:moveTo>
                  <a:pt x="6948742" y="735061"/>
                </a:moveTo>
                <a:lnTo>
                  <a:pt x="6948734" y="735062"/>
                </a:lnTo>
                <a:lnTo>
                  <a:pt x="6947561" y="735303"/>
                </a:lnTo>
                <a:lnTo>
                  <a:pt x="6950737" y="735846"/>
                </a:lnTo>
                <a:close/>
                <a:moveTo>
                  <a:pt x="2483896" y="735002"/>
                </a:moveTo>
                <a:lnTo>
                  <a:pt x="2483896" y="735062"/>
                </a:lnTo>
                <a:lnTo>
                  <a:pt x="2483999" y="735023"/>
                </a:lnTo>
                <a:close/>
                <a:moveTo>
                  <a:pt x="6948734" y="735002"/>
                </a:moveTo>
                <a:lnTo>
                  <a:pt x="6948631" y="735023"/>
                </a:lnTo>
                <a:lnTo>
                  <a:pt x="6948734" y="735062"/>
                </a:lnTo>
                <a:close/>
                <a:moveTo>
                  <a:pt x="2485289" y="734534"/>
                </a:moveTo>
                <a:lnTo>
                  <a:pt x="2483999" y="735023"/>
                </a:lnTo>
                <a:lnTo>
                  <a:pt x="2485040" y="735242"/>
                </a:lnTo>
                <a:close/>
                <a:moveTo>
                  <a:pt x="6947341" y="734534"/>
                </a:moveTo>
                <a:lnTo>
                  <a:pt x="6947590" y="735242"/>
                </a:lnTo>
                <a:lnTo>
                  <a:pt x="6948631" y="735023"/>
                </a:lnTo>
                <a:close/>
                <a:moveTo>
                  <a:pt x="2248998" y="734155"/>
                </a:moveTo>
                <a:lnTo>
                  <a:pt x="2247226" y="736027"/>
                </a:lnTo>
                <a:lnTo>
                  <a:pt x="2245050" y="736510"/>
                </a:lnTo>
                <a:lnTo>
                  <a:pt x="2247190" y="735424"/>
                </a:lnTo>
                <a:close/>
                <a:moveTo>
                  <a:pt x="7183632" y="734155"/>
                </a:moveTo>
                <a:lnTo>
                  <a:pt x="7185440" y="735424"/>
                </a:lnTo>
                <a:lnTo>
                  <a:pt x="7187580" y="736510"/>
                </a:lnTo>
                <a:lnTo>
                  <a:pt x="7185404" y="736027"/>
                </a:lnTo>
                <a:close/>
                <a:moveTo>
                  <a:pt x="2486254" y="731779"/>
                </a:moveTo>
                <a:lnTo>
                  <a:pt x="2485289" y="734534"/>
                </a:lnTo>
                <a:lnTo>
                  <a:pt x="2491537" y="732165"/>
                </a:lnTo>
                <a:cubicBezTo>
                  <a:pt x="2488234" y="730566"/>
                  <a:pt x="2486905" y="730852"/>
                  <a:pt x="2486254" y="731779"/>
                </a:cubicBezTo>
                <a:close/>
                <a:moveTo>
                  <a:pt x="6946376" y="731779"/>
                </a:moveTo>
                <a:cubicBezTo>
                  <a:pt x="6945725" y="730852"/>
                  <a:pt x="6944396" y="730566"/>
                  <a:pt x="6941093" y="732165"/>
                </a:cubicBezTo>
                <a:lnTo>
                  <a:pt x="6947341" y="734534"/>
                </a:lnTo>
                <a:close/>
                <a:moveTo>
                  <a:pt x="1838090" y="727817"/>
                </a:moveTo>
                <a:cubicBezTo>
                  <a:pt x="1802979" y="748342"/>
                  <a:pt x="1788578" y="772973"/>
                  <a:pt x="1771816" y="796456"/>
                </a:cubicBezTo>
                <a:cubicBezTo>
                  <a:pt x="1768494" y="801105"/>
                  <a:pt x="1770229" y="807445"/>
                  <a:pt x="1769638" y="812998"/>
                </a:cubicBezTo>
                <a:cubicBezTo>
                  <a:pt x="1771374" y="813240"/>
                  <a:pt x="1773144" y="813480"/>
                  <a:pt x="1774880" y="813662"/>
                </a:cubicBezTo>
                <a:lnTo>
                  <a:pt x="1774880" y="813722"/>
                </a:lnTo>
                <a:cubicBezTo>
                  <a:pt x="1778166" y="809437"/>
                  <a:pt x="1781563" y="805211"/>
                  <a:pt x="1784702" y="800863"/>
                </a:cubicBezTo>
                <a:cubicBezTo>
                  <a:pt x="1787878" y="796396"/>
                  <a:pt x="1789096" y="790601"/>
                  <a:pt x="1794080" y="787643"/>
                </a:cubicBezTo>
                <a:cubicBezTo>
                  <a:pt x="1813612" y="775871"/>
                  <a:pt x="1820367" y="758726"/>
                  <a:pt x="1835284" y="745022"/>
                </a:cubicBezTo>
                <a:cubicBezTo>
                  <a:pt x="1838754" y="741822"/>
                  <a:pt x="1836982" y="736027"/>
                  <a:pt x="1838090" y="727817"/>
                </a:cubicBezTo>
                <a:close/>
                <a:moveTo>
                  <a:pt x="7594540" y="727817"/>
                </a:moveTo>
                <a:cubicBezTo>
                  <a:pt x="7595648" y="736027"/>
                  <a:pt x="7593876" y="741822"/>
                  <a:pt x="7597346" y="745022"/>
                </a:cubicBezTo>
                <a:cubicBezTo>
                  <a:pt x="7612263" y="758726"/>
                  <a:pt x="7619018" y="775871"/>
                  <a:pt x="7638550" y="787643"/>
                </a:cubicBezTo>
                <a:cubicBezTo>
                  <a:pt x="7643534" y="790601"/>
                  <a:pt x="7644752" y="796396"/>
                  <a:pt x="7647928" y="800863"/>
                </a:cubicBezTo>
                <a:cubicBezTo>
                  <a:pt x="7651067" y="805211"/>
                  <a:pt x="7654464" y="809437"/>
                  <a:pt x="7657750" y="813722"/>
                </a:cubicBezTo>
                <a:lnTo>
                  <a:pt x="7657750" y="813662"/>
                </a:lnTo>
                <a:cubicBezTo>
                  <a:pt x="7659486" y="813480"/>
                  <a:pt x="7661256" y="813240"/>
                  <a:pt x="7662992" y="812998"/>
                </a:cubicBezTo>
                <a:cubicBezTo>
                  <a:pt x="7662401" y="807445"/>
                  <a:pt x="7664136" y="801105"/>
                  <a:pt x="7660814" y="796456"/>
                </a:cubicBezTo>
                <a:cubicBezTo>
                  <a:pt x="7644052" y="772973"/>
                  <a:pt x="7629651" y="748342"/>
                  <a:pt x="7594540" y="727817"/>
                </a:cubicBezTo>
                <a:close/>
                <a:moveTo>
                  <a:pt x="3820423" y="722264"/>
                </a:moveTo>
                <a:cubicBezTo>
                  <a:pt x="3820202" y="722625"/>
                  <a:pt x="3819943" y="722988"/>
                  <a:pt x="3819722" y="723349"/>
                </a:cubicBezTo>
                <a:cubicBezTo>
                  <a:pt x="3820275" y="723170"/>
                  <a:pt x="3820866" y="723049"/>
                  <a:pt x="3821457" y="722928"/>
                </a:cubicBezTo>
                <a:close/>
                <a:moveTo>
                  <a:pt x="5612207" y="722264"/>
                </a:moveTo>
                <a:lnTo>
                  <a:pt x="5611173" y="722928"/>
                </a:lnTo>
                <a:cubicBezTo>
                  <a:pt x="5611764" y="723049"/>
                  <a:pt x="5612355" y="723170"/>
                  <a:pt x="5612908" y="723349"/>
                </a:cubicBezTo>
                <a:cubicBezTo>
                  <a:pt x="5612687" y="722988"/>
                  <a:pt x="5612428" y="722625"/>
                  <a:pt x="5612207" y="722264"/>
                </a:cubicBezTo>
                <a:close/>
                <a:moveTo>
                  <a:pt x="3820459" y="722082"/>
                </a:moveTo>
                <a:lnTo>
                  <a:pt x="3820459" y="722143"/>
                </a:lnTo>
                <a:lnTo>
                  <a:pt x="3820524" y="722125"/>
                </a:lnTo>
                <a:close/>
                <a:moveTo>
                  <a:pt x="5612171" y="722082"/>
                </a:moveTo>
                <a:lnTo>
                  <a:pt x="5612106" y="722125"/>
                </a:lnTo>
                <a:lnTo>
                  <a:pt x="5612171" y="722143"/>
                </a:lnTo>
                <a:close/>
                <a:moveTo>
                  <a:pt x="1984619" y="717793"/>
                </a:moveTo>
                <a:lnTo>
                  <a:pt x="1984610" y="717855"/>
                </a:lnTo>
                <a:lnTo>
                  <a:pt x="1984649" y="717795"/>
                </a:lnTo>
                <a:close/>
                <a:moveTo>
                  <a:pt x="7448011" y="717793"/>
                </a:moveTo>
                <a:lnTo>
                  <a:pt x="7447981" y="717795"/>
                </a:lnTo>
                <a:lnTo>
                  <a:pt x="7448020" y="717855"/>
                </a:lnTo>
                <a:close/>
                <a:moveTo>
                  <a:pt x="1976712" y="717554"/>
                </a:moveTo>
                <a:cubicBezTo>
                  <a:pt x="1977487" y="718761"/>
                  <a:pt x="1978263" y="719968"/>
                  <a:pt x="1979038" y="721176"/>
                </a:cubicBezTo>
                <a:lnTo>
                  <a:pt x="1983935" y="717773"/>
                </a:lnTo>
                <a:close/>
                <a:moveTo>
                  <a:pt x="7455918" y="717554"/>
                </a:moveTo>
                <a:lnTo>
                  <a:pt x="7448695" y="717773"/>
                </a:lnTo>
                <a:lnTo>
                  <a:pt x="7453592" y="721176"/>
                </a:lnTo>
                <a:cubicBezTo>
                  <a:pt x="7454367" y="719968"/>
                  <a:pt x="7455143" y="718761"/>
                  <a:pt x="7455918" y="717554"/>
                </a:cubicBezTo>
                <a:close/>
                <a:moveTo>
                  <a:pt x="1984687" y="717252"/>
                </a:moveTo>
                <a:lnTo>
                  <a:pt x="1983935" y="717773"/>
                </a:lnTo>
                <a:lnTo>
                  <a:pt x="1984619" y="717793"/>
                </a:lnTo>
                <a:close/>
                <a:moveTo>
                  <a:pt x="4507699" y="717252"/>
                </a:moveTo>
                <a:lnTo>
                  <a:pt x="4507699" y="717312"/>
                </a:lnTo>
                <a:cubicBezTo>
                  <a:pt x="4508788" y="730986"/>
                  <a:pt x="4507773" y="740192"/>
                  <a:pt x="4503162" y="747331"/>
                </a:cubicBezTo>
                <a:lnTo>
                  <a:pt x="4479547" y="763263"/>
                </a:lnTo>
                <a:lnTo>
                  <a:pt x="4474696" y="760472"/>
                </a:lnTo>
                <a:lnTo>
                  <a:pt x="4468676" y="749066"/>
                </a:lnTo>
                <a:cubicBezTo>
                  <a:pt x="4469858" y="744357"/>
                  <a:pt x="4472073" y="737656"/>
                  <a:pt x="4476983" y="735906"/>
                </a:cubicBezTo>
                <a:cubicBezTo>
                  <a:pt x="4489572" y="731499"/>
                  <a:pt x="4490015" y="717916"/>
                  <a:pt x="4507699" y="717252"/>
                </a:cubicBezTo>
                <a:close/>
                <a:moveTo>
                  <a:pt x="4924931" y="717252"/>
                </a:moveTo>
                <a:cubicBezTo>
                  <a:pt x="4942615" y="717916"/>
                  <a:pt x="4943058" y="731499"/>
                  <a:pt x="4955647" y="735906"/>
                </a:cubicBezTo>
                <a:cubicBezTo>
                  <a:pt x="4960557" y="737656"/>
                  <a:pt x="4962772" y="744357"/>
                  <a:pt x="4963954" y="749066"/>
                </a:cubicBezTo>
                <a:lnTo>
                  <a:pt x="4957935" y="760472"/>
                </a:lnTo>
                <a:lnTo>
                  <a:pt x="4953083" y="763263"/>
                </a:lnTo>
                <a:lnTo>
                  <a:pt x="4929468" y="747331"/>
                </a:lnTo>
                <a:cubicBezTo>
                  <a:pt x="4924857" y="740192"/>
                  <a:pt x="4923842" y="730986"/>
                  <a:pt x="4924931" y="717312"/>
                </a:cubicBezTo>
                <a:close/>
                <a:moveTo>
                  <a:pt x="7447943" y="717252"/>
                </a:moveTo>
                <a:lnTo>
                  <a:pt x="7448011" y="717793"/>
                </a:lnTo>
                <a:lnTo>
                  <a:pt x="7448695" y="717773"/>
                </a:lnTo>
                <a:close/>
                <a:moveTo>
                  <a:pt x="3927524" y="716890"/>
                </a:moveTo>
                <a:cubicBezTo>
                  <a:pt x="3926490" y="716890"/>
                  <a:pt x="3924607" y="716890"/>
                  <a:pt x="3924607" y="716890"/>
                </a:cubicBezTo>
                <a:cubicBezTo>
                  <a:pt x="3924312" y="718521"/>
                  <a:pt x="3924238" y="720151"/>
                  <a:pt x="3924127" y="721780"/>
                </a:cubicBezTo>
                <a:lnTo>
                  <a:pt x="3927524" y="721780"/>
                </a:lnTo>
                <a:close/>
                <a:moveTo>
                  <a:pt x="5508023" y="716890"/>
                </a:moveTo>
                <a:cubicBezTo>
                  <a:pt x="5508023" y="716890"/>
                  <a:pt x="5506140" y="716890"/>
                  <a:pt x="5505106" y="716890"/>
                </a:cubicBezTo>
                <a:lnTo>
                  <a:pt x="5505106" y="721780"/>
                </a:lnTo>
                <a:lnTo>
                  <a:pt x="5508503" y="721780"/>
                </a:lnTo>
                <a:cubicBezTo>
                  <a:pt x="5508392" y="720151"/>
                  <a:pt x="5508318" y="718521"/>
                  <a:pt x="5508023" y="716890"/>
                </a:cubicBezTo>
                <a:close/>
                <a:moveTo>
                  <a:pt x="3839915" y="716648"/>
                </a:moveTo>
                <a:lnTo>
                  <a:pt x="3820524" y="722125"/>
                </a:lnTo>
                <a:lnTo>
                  <a:pt x="3821493" y="722746"/>
                </a:lnTo>
                <a:lnTo>
                  <a:pt x="3841067" y="717451"/>
                </a:lnTo>
                <a:lnTo>
                  <a:pt x="3841133" y="717433"/>
                </a:lnTo>
                <a:close/>
                <a:moveTo>
                  <a:pt x="5592715" y="716648"/>
                </a:moveTo>
                <a:lnTo>
                  <a:pt x="5591497" y="717433"/>
                </a:lnTo>
                <a:lnTo>
                  <a:pt x="5591563" y="717451"/>
                </a:lnTo>
                <a:lnTo>
                  <a:pt x="5611137" y="722746"/>
                </a:lnTo>
                <a:lnTo>
                  <a:pt x="5612106" y="722125"/>
                </a:lnTo>
                <a:close/>
                <a:moveTo>
                  <a:pt x="3016262" y="716408"/>
                </a:moveTo>
                <a:lnTo>
                  <a:pt x="3016114" y="716648"/>
                </a:lnTo>
                <a:cubicBezTo>
                  <a:pt x="3016335" y="716648"/>
                  <a:pt x="3016594" y="716648"/>
                  <a:pt x="3016815" y="716769"/>
                </a:cubicBezTo>
                <a:close/>
                <a:moveTo>
                  <a:pt x="6416368" y="716408"/>
                </a:moveTo>
                <a:lnTo>
                  <a:pt x="6415815" y="716769"/>
                </a:lnTo>
                <a:cubicBezTo>
                  <a:pt x="6416036" y="716648"/>
                  <a:pt x="6416295" y="716648"/>
                  <a:pt x="6416516" y="716648"/>
                </a:cubicBezTo>
                <a:close/>
                <a:moveTo>
                  <a:pt x="3017726" y="715463"/>
                </a:moveTo>
                <a:lnTo>
                  <a:pt x="3016262" y="716285"/>
                </a:lnTo>
                <a:lnTo>
                  <a:pt x="3016299" y="716285"/>
                </a:lnTo>
                <a:lnTo>
                  <a:pt x="3016852" y="716648"/>
                </a:lnTo>
                <a:close/>
                <a:moveTo>
                  <a:pt x="6414904" y="715463"/>
                </a:moveTo>
                <a:lnTo>
                  <a:pt x="6415778" y="716648"/>
                </a:lnTo>
                <a:lnTo>
                  <a:pt x="6416331" y="716285"/>
                </a:lnTo>
                <a:lnTo>
                  <a:pt x="6416368" y="716285"/>
                </a:lnTo>
                <a:close/>
                <a:moveTo>
                  <a:pt x="1985823" y="715260"/>
                </a:moveTo>
                <a:cubicBezTo>
                  <a:pt x="1985453" y="715924"/>
                  <a:pt x="1985085" y="716527"/>
                  <a:pt x="1984716" y="717191"/>
                </a:cubicBezTo>
                <a:lnTo>
                  <a:pt x="1984716" y="717131"/>
                </a:lnTo>
                <a:lnTo>
                  <a:pt x="1984642" y="717736"/>
                </a:lnTo>
                <a:cubicBezTo>
                  <a:pt x="1985047" y="716890"/>
                  <a:pt x="1985416" y="716105"/>
                  <a:pt x="1985823" y="715260"/>
                </a:cubicBezTo>
                <a:close/>
                <a:moveTo>
                  <a:pt x="7446807" y="715260"/>
                </a:moveTo>
                <a:cubicBezTo>
                  <a:pt x="7447214" y="716105"/>
                  <a:pt x="7447583" y="716890"/>
                  <a:pt x="7447988" y="717736"/>
                </a:cubicBezTo>
                <a:lnTo>
                  <a:pt x="7447914" y="717131"/>
                </a:lnTo>
                <a:lnTo>
                  <a:pt x="7447914" y="717191"/>
                </a:lnTo>
                <a:cubicBezTo>
                  <a:pt x="7447545" y="716527"/>
                  <a:pt x="7447177" y="715924"/>
                  <a:pt x="7446807" y="715260"/>
                </a:cubicBezTo>
                <a:close/>
                <a:moveTo>
                  <a:pt x="4179235" y="711578"/>
                </a:moveTo>
                <a:cubicBezTo>
                  <a:pt x="4179383" y="711457"/>
                  <a:pt x="4182706" y="713389"/>
                  <a:pt x="4185364" y="714717"/>
                </a:cubicBezTo>
                <a:cubicBezTo>
                  <a:pt x="4182816" y="717072"/>
                  <a:pt x="4180380" y="719485"/>
                  <a:pt x="4177648" y="721719"/>
                </a:cubicBezTo>
                <a:cubicBezTo>
                  <a:pt x="4176762" y="722444"/>
                  <a:pt x="4175100" y="722746"/>
                  <a:pt x="4173771" y="723228"/>
                </a:cubicBezTo>
                <a:cubicBezTo>
                  <a:pt x="4172848" y="721660"/>
                  <a:pt x="4170559" y="719606"/>
                  <a:pt x="4171298" y="718581"/>
                </a:cubicBezTo>
                <a:cubicBezTo>
                  <a:pt x="4173107" y="715984"/>
                  <a:pt x="4176282" y="713751"/>
                  <a:pt x="4179235" y="711578"/>
                </a:cubicBezTo>
                <a:close/>
                <a:moveTo>
                  <a:pt x="5253395" y="711578"/>
                </a:moveTo>
                <a:cubicBezTo>
                  <a:pt x="5256348" y="713751"/>
                  <a:pt x="5259523" y="715984"/>
                  <a:pt x="5261332" y="718581"/>
                </a:cubicBezTo>
                <a:cubicBezTo>
                  <a:pt x="5262071" y="719606"/>
                  <a:pt x="5259782" y="721660"/>
                  <a:pt x="5258859" y="723228"/>
                </a:cubicBezTo>
                <a:cubicBezTo>
                  <a:pt x="5257530" y="722746"/>
                  <a:pt x="5255868" y="722444"/>
                  <a:pt x="5254982" y="721719"/>
                </a:cubicBezTo>
                <a:cubicBezTo>
                  <a:pt x="5252250" y="719485"/>
                  <a:pt x="5249814" y="717072"/>
                  <a:pt x="5247266" y="714717"/>
                </a:cubicBezTo>
                <a:cubicBezTo>
                  <a:pt x="5249924" y="713389"/>
                  <a:pt x="5253247" y="711457"/>
                  <a:pt x="5253395" y="711578"/>
                </a:cubicBezTo>
                <a:close/>
                <a:moveTo>
                  <a:pt x="3998481" y="710371"/>
                </a:moveTo>
                <a:cubicBezTo>
                  <a:pt x="3996229" y="711095"/>
                  <a:pt x="3993977" y="711820"/>
                  <a:pt x="3991836" y="712665"/>
                </a:cubicBezTo>
                <a:cubicBezTo>
                  <a:pt x="3991725" y="712665"/>
                  <a:pt x="3992832" y="714475"/>
                  <a:pt x="3992980" y="714475"/>
                </a:cubicBezTo>
                <a:cubicBezTo>
                  <a:pt x="3995343" y="714053"/>
                  <a:pt x="3997632" y="713450"/>
                  <a:pt x="3999958" y="712846"/>
                </a:cubicBezTo>
                <a:lnTo>
                  <a:pt x="3999921" y="712846"/>
                </a:lnTo>
                <a:cubicBezTo>
                  <a:pt x="3999441" y="712001"/>
                  <a:pt x="3998961" y="711216"/>
                  <a:pt x="3998481" y="710371"/>
                </a:cubicBezTo>
                <a:close/>
                <a:moveTo>
                  <a:pt x="5434149" y="710371"/>
                </a:moveTo>
                <a:cubicBezTo>
                  <a:pt x="5433669" y="711216"/>
                  <a:pt x="5433189" y="712001"/>
                  <a:pt x="5432709" y="712846"/>
                </a:cubicBezTo>
                <a:lnTo>
                  <a:pt x="5432672" y="712846"/>
                </a:lnTo>
                <a:cubicBezTo>
                  <a:pt x="5434998" y="713450"/>
                  <a:pt x="5437287" y="714053"/>
                  <a:pt x="5439650" y="714475"/>
                </a:cubicBezTo>
                <a:cubicBezTo>
                  <a:pt x="5439798" y="714475"/>
                  <a:pt x="5440905" y="712665"/>
                  <a:pt x="5440794" y="712665"/>
                </a:cubicBezTo>
                <a:cubicBezTo>
                  <a:pt x="5438653" y="711820"/>
                  <a:pt x="5436401" y="711095"/>
                  <a:pt x="5434149" y="710371"/>
                </a:cubicBezTo>
                <a:close/>
                <a:moveTo>
                  <a:pt x="4694300" y="710068"/>
                </a:moveTo>
                <a:lnTo>
                  <a:pt x="4694300" y="710129"/>
                </a:lnTo>
                <a:cubicBezTo>
                  <a:pt x="4692269" y="710490"/>
                  <a:pt x="4690276" y="710853"/>
                  <a:pt x="4688245" y="711215"/>
                </a:cubicBezTo>
                <a:cubicBezTo>
                  <a:pt x="4689685" y="715502"/>
                  <a:pt x="4691014" y="719788"/>
                  <a:pt x="4692749" y="724013"/>
                </a:cubicBezTo>
                <a:cubicBezTo>
                  <a:pt x="4692934" y="724437"/>
                  <a:pt x="4695518" y="724798"/>
                  <a:pt x="4696810" y="724617"/>
                </a:cubicBezTo>
                <a:cubicBezTo>
                  <a:pt x="4698066" y="724437"/>
                  <a:pt x="4700244" y="723289"/>
                  <a:pt x="4700096" y="722928"/>
                </a:cubicBezTo>
                <a:cubicBezTo>
                  <a:pt x="4698361" y="718581"/>
                  <a:pt x="4696294" y="714354"/>
                  <a:pt x="4694300" y="710068"/>
                </a:cubicBezTo>
                <a:close/>
                <a:moveTo>
                  <a:pt x="4738330" y="710068"/>
                </a:moveTo>
                <a:cubicBezTo>
                  <a:pt x="4736336" y="714354"/>
                  <a:pt x="4734269" y="718581"/>
                  <a:pt x="4732534" y="722928"/>
                </a:cubicBezTo>
                <a:cubicBezTo>
                  <a:pt x="4732386" y="723289"/>
                  <a:pt x="4734564" y="724437"/>
                  <a:pt x="4735820" y="724617"/>
                </a:cubicBezTo>
                <a:cubicBezTo>
                  <a:pt x="4737112" y="724798"/>
                  <a:pt x="4739696" y="724437"/>
                  <a:pt x="4739881" y="724013"/>
                </a:cubicBezTo>
                <a:cubicBezTo>
                  <a:pt x="4741616" y="719788"/>
                  <a:pt x="4742945" y="715502"/>
                  <a:pt x="4744385" y="711215"/>
                </a:cubicBezTo>
                <a:cubicBezTo>
                  <a:pt x="4742354" y="710853"/>
                  <a:pt x="4740361" y="710490"/>
                  <a:pt x="4738330" y="710129"/>
                </a:cubicBezTo>
                <a:close/>
                <a:moveTo>
                  <a:pt x="4419132" y="704271"/>
                </a:moveTo>
                <a:lnTo>
                  <a:pt x="4419906" y="709491"/>
                </a:lnTo>
                <a:lnTo>
                  <a:pt x="4415431" y="706414"/>
                </a:lnTo>
                <a:close/>
                <a:moveTo>
                  <a:pt x="5013498" y="704271"/>
                </a:moveTo>
                <a:lnTo>
                  <a:pt x="5017199" y="706414"/>
                </a:lnTo>
                <a:lnTo>
                  <a:pt x="5012724" y="709491"/>
                </a:lnTo>
                <a:close/>
                <a:moveTo>
                  <a:pt x="3579049" y="700048"/>
                </a:moveTo>
                <a:cubicBezTo>
                  <a:pt x="3578902" y="701737"/>
                  <a:pt x="3579308" y="703549"/>
                  <a:pt x="3578459" y="705058"/>
                </a:cubicBezTo>
                <a:cubicBezTo>
                  <a:pt x="3577019" y="707653"/>
                  <a:pt x="3574804" y="710129"/>
                  <a:pt x="3573032" y="712423"/>
                </a:cubicBezTo>
                <a:cubicBezTo>
                  <a:pt x="3570854" y="712241"/>
                  <a:pt x="3569229" y="712423"/>
                  <a:pt x="3568233" y="712001"/>
                </a:cubicBezTo>
                <a:cubicBezTo>
                  <a:pt x="3567273" y="711517"/>
                  <a:pt x="3566128" y="710250"/>
                  <a:pt x="3566423" y="709646"/>
                </a:cubicBezTo>
                <a:cubicBezTo>
                  <a:pt x="3567826" y="706929"/>
                  <a:pt x="3569192" y="704092"/>
                  <a:pt x="3571629" y="701858"/>
                </a:cubicBezTo>
                <a:cubicBezTo>
                  <a:pt x="3572958" y="700651"/>
                  <a:pt x="3576502" y="700591"/>
                  <a:pt x="3579049" y="700048"/>
                </a:cubicBezTo>
                <a:close/>
                <a:moveTo>
                  <a:pt x="5853581" y="700048"/>
                </a:moveTo>
                <a:cubicBezTo>
                  <a:pt x="5856128" y="700591"/>
                  <a:pt x="5859672" y="700651"/>
                  <a:pt x="5861001" y="701858"/>
                </a:cubicBezTo>
                <a:cubicBezTo>
                  <a:pt x="5863438" y="704092"/>
                  <a:pt x="5864804" y="706929"/>
                  <a:pt x="5866207" y="709646"/>
                </a:cubicBezTo>
                <a:cubicBezTo>
                  <a:pt x="5866502" y="710250"/>
                  <a:pt x="5865357" y="711517"/>
                  <a:pt x="5864397" y="712001"/>
                </a:cubicBezTo>
                <a:cubicBezTo>
                  <a:pt x="5863401" y="712423"/>
                  <a:pt x="5861776" y="712241"/>
                  <a:pt x="5859598" y="712423"/>
                </a:cubicBezTo>
                <a:cubicBezTo>
                  <a:pt x="5857826" y="710129"/>
                  <a:pt x="5855611" y="707653"/>
                  <a:pt x="5854171" y="705058"/>
                </a:cubicBezTo>
                <a:cubicBezTo>
                  <a:pt x="5853322" y="703549"/>
                  <a:pt x="5853728" y="701737"/>
                  <a:pt x="5853581" y="700048"/>
                </a:cubicBezTo>
                <a:close/>
                <a:moveTo>
                  <a:pt x="4449745" y="694441"/>
                </a:moveTo>
                <a:lnTo>
                  <a:pt x="4450268" y="697933"/>
                </a:lnTo>
                <a:lnTo>
                  <a:pt x="4451671" y="697027"/>
                </a:lnTo>
                <a:close/>
                <a:moveTo>
                  <a:pt x="4982885" y="694441"/>
                </a:moveTo>
                <a:lnTo>
                  <a:pt x="4980959" y="697027"/>
                </a:lnTo>
                <a:lnTo>
                  <a:pt x="4982362" y="697933"/>
                </a:lnTo>
                <a:close/>
                <a:moveTo>
                  <a:pt x="4444758" y="687744"/>
                </a:moveTo>
                <a:lnTo>
                  <a:pt x="4449745" y="694441"/>
                </a:lnTo>
                <a:lnTo>
                  <a:pt x="4449225" y="690969"/>
                </a:lnTo>
                <a:close/>
                <a:moveTo>
                  <a:pt x="4987872" y="687744"/>
                </a:moveTo>
                <a:lnTo>
                  <a:pt x="4983405" y="690969"/>
                </a:lnTo>
                <a:lnTo>
                  <a:pt x="4982885" y="694441"/>
                </a:lnTo>
                <a:close/>
                <a:moveTo>
                  <a:pt x="3503514" y="686706"/>
                </a:moveTo>
                <a:cubicBezTo>
                  <a:pt x="3507538" y="684049"/>
                  <a:pt x="3514848" y="686343"/>
                  <a:pt x="3515033" y="691958"/>
                </a:cubicBezTo>
                <a:lnTo>
                  <a:pt x="3516064" y="698036"/>
                </a:lnTo>
                <a:lnTo>
                  <a:pt x="3515179" y="697632"/>
                </a:lnTo>
                <a:lnTo>
                  <a:pt x="3513740" y="698779"/>
                </a:lnTo>
                <a:lnTo>
                  <a:pt x="3516069" y="698064"/>
                </a:lnTo>
                <a:lnTo>
                  <a:pt x="3519241" y="710068"/>
                </a:lnTo>
                <a:cubicBezTo>
                  <a:pt x="3509716" y="719124"/>
                  <a:pt x="3499896" y="728059"/>
                  <a:pt x="3491368" y="737597"/>
                </a:cubicBezTo>
                <a:cubicBezTo>
                  <a:pt x="3479037" y="751302"/>
                  <a:pt x="3470656" y="767057"/>
                  <a:pt x="3445552" y="773276"/>
                </a:cubicBezTo>
                <a:cubicBezTo>
                  <a:pt x="3443004" y="773879"/>
                  <a:pt x="3440716" y="775751"/>
                  <a:pt x="3439239" y="777380"/>
                </a:cubicBezTo>
                <a:cubicBezTo>
                  <a:pt x="3428458" y="789394"/>
                  <a:pt x="3417973" y="801468"/>
                  <a:pt x="3407747" y="813119"/>
                </a:cubicBezTo>
                <a:cubicBezTo>
                  <a:pt x="3410405" y="821329"/>
                  <a:pt x="3423806" y="826945"/>
                  <a:pt x="3416201" y="836059"/>
                </a:cubicBezTo>
                <a:cubicBezTo>
                  <a:pt x="3410553" y="842761"/>
                  <a:pt x="3408633" y="851635"/>
                  <a:pt x="3393902" y="853989"/>
                </a:cubicBezTo>
                <a:cubicBezTo>
                  <a:pt x="3390063" y="851092"/>
                  <a:pt x="3386187" y="848194"/>
                  <a:pt x="3382310" y="845236"/>
                </a:cubicBezTo>
                <a:cubicBezTo>
                  <a:pt x="3372896" y="845418"/>
                  <a:pt x="3365475" y="854714"/>
                  <a:pt x="3352591" y="847167"/>
                </a:cubicBezTo>
                <a:cubicBezTo>
                  <a:pt x="3355212" y="843063"/>
                  <a:pt x="3357722" y="838535"/>
                  <a:pt x="3360971" y="834249"/>
                </a:cubicBezTo>
                <a:cubicBezTo>
                  <a:pt x="3369130" y="823442"/>
                  <a:pt x="3382790" y="813180"/>
                  <a:pt x="3384710" y="802011"/>
                </a:cubicBezTo>
                <a:cubicBezTo>
                  <a:pt x="3387331" y="786496"/>
                  <a:pt x="3399920" y="775992"/>
                  <a:pt x="3411181" y="764280"/>
                </a:cubicBezTo>
                <a:cubicBezTo>
                  <a:pt x="3423474" y="751482"/>
                  <a:pt x="3437282" y="739227"/>
                  <a:pt x="3448025" y="725886"/>
                </a:cubicBezTo>
                <a:cubicBezTo>
                  <a:pt x="3461390" y="709283"/>
                  <a:pt x="3484279" y="699202"/>
                  <a:pt x="3503514" y="686706"/>
                </a:cubicBezTo>
                <a:close/>
                <a:moveTo>
                  <a:pt x="5929116" y="686706"/>
                </a:moveTo>
                <a:cubicBezTo>
                  <a:pt x="5948351" y="699202"/>
                  <a:pt x="5971240" y="709283"/>
                  <a:pt x="5984605" y="725886"/>
                </a:cubicBezTo>
                <a:cubicBezTo>
                  <a:pt x="5995348" y="739227"/>
                  <a:pt x="6009156" y="751482"/>
                  <a:pt x="6021449" y="764280"/>
                </a:cubicBezTo>
                <a:cubicBezTo>
                  <a:pt x="6032710" y="775992"/>
                  <a:pt x="6045299" y="786496"/>
                  <a:pt x="6047920" y="802011"/>
                </a:cubicBezTo>
                <a:cubicBezTo>
                  <a:pt x="6049840" y="813180"/>
                  <a:pt x="6063500" y="823442"/>
                  <a:pt x="6071659" y="834249"/>
                </a:cubicBezTo>
                <a:cubicBezTo>
                  <a:pt x="6074908" y="838535"/>
                  <a:pt x="6077418" y="843063"/>
                  <a:pt x="6080039" y="847167"/>
                </a:cubicBezTo>
                <a:cubicBezTo>
                  <a:pt x="6067155" y="854714"/>
                  <a:pt x="6059734" y="845418"/>
                  <a:pt x="6050320" y="845236"/>
                </a:cubicBezTo>
                <a:cubicBezTo>
                  <a:pt x="6046443" y="848194"/>
                  <a:pt x="6042567" y="851092"/>
                  <a:pt x="6038728" y="853989"/>
                </a:cubicBezTo>
                <a:cubicBezTo>
                  <a:pt x="6023997" y="851635"/>
                  <a:pt x="6022077" y="842761"/>
                  <a:pt x="6016429" y="836059"/>
                </a:cubicBezTo>
                <a:cubicBezTo>
                  <a:pt x="6008824" y="826945"/>
                  <a:pt x="6022225" y="821329"/>
                  <a:pt x="6024883" y="813119"/>
                </a:cubicBezTo>
                <a:cubicBezTo>
                  <a:pt x="6014657" y="801468"/>
                  <a:pt x="6004172" y="789394"/>
                  <a:pt x="5993391" y="777380"/>
                </a:cubicBezTo>
                <a:cubicBezTo>
                  <a:pt x="5991914" y="775751"/>
                  <a:pt x="5989626" y="773879"/>
                  <a:pt x="5987078" y="773276"/>
                </a:cubicBezTo>
                <a:cubicBezTo>
                  <a:pt x="5961974" y="767057"/>
                  <a:pt x="5953593" y="751302"/>
                  <a:pt x="5941262" y="737597"/>
                </a:cubicBezTo>
                <a:cubicBezTo>
                  <a:pt x="5932734" y="728059"/>
                  <a:pt x="5922914" y="719124"/>
                  <a:pt x="5913389" y="710068"/>
                </a:cubicBezTo>
                <a:lnTo>
                  <a:pt x="5916561" y="698064"/>
                </a:lnTo>
                <a:lnTo>
                  <a:pt x="5918890" y="698779"/>
                </a:lnTo>
                <a:lnTo>
                  <a:pt x="5917451" y="697632"/>
                </a:lnTo>
                <a:lnTo>
                  <a:pt x="5916566" y="698036"/>
                </a:lnTo>
                <a:lnTo>
                  <a:pt x="5917597" y="691958"/>
                </a:lnTo>
                <a:cubicBezTo>
                  <a:pt x="5917782" y="686343"/>
                  <a:pt x="5925092" y="684049"/>
                  <a:pt x="5929116" y="686706"/>
                </a:cubicBezTo>
                <a:close/>
                <a:moveTo>
                  <a:pt x="3866871" y="686646"/>
                </a:moveTo>
                <a:lnTo>
                  <a:pt x="3864208" y="687973"/>
                </a:lnTo>
                <a:cubicBezTo>
                  <a:pt x="3865020" y="687852"/>
                  <a:pt x="3866239" y="687973"/>
                  <a:pt x="3866534" y="687610"/>
                </a:cubicBezTo>
                <a:close/>
                <a:moveTo>
                  <a:pt x="5565759" y="686646"/>
                </a:moveTo>
                <a:lnTo>
                  <a:pt x="5566096" y="687610"/>
                </a:lnTo>
                <a:cubicBezTo>
                  <a:pt x="5566391" y="687973"/>
                  <a:pt x="5567610" y="687852"/>
                  <a:pt x="5568422" y="687973"/>
                </a:cubicBezTo>
                <a:close/>
                <a:moveTo>
                  <a:pt x="3039373" y="686101"/>
                </a:moveTo>
                <a:lnTo>
                  <a:pt x="3017726" y="715463"/>
                </a:lnTo>
                <a:lnTo>
                  <a:pt x="3037245" y="704499"/>
                </a:lnTo>
                <a:cubicBezTo>
                  <a:pt x="3042372" y="699910"/>
                  <a:pt x="3044357" y="694220"/>
                  <a:pt x="3039373" y="686101"/>
                </a:cubicBezTo>
                <a:close/>
                <a:moveTo>
                  <a:pt x="6393257" y="686101"/>
                </a:moveTo>
                <a:cubicBezTo>
                  <a:pt x="6388273" y="694220"/>
                  <a:pt x="6390258" y="699910"/>
                  <a:pt x="6395385" y="704499"/>
                </a:cubicBezTo>
                <a:lnTo>
                  <a:pt x="6414904" y="715463"/>
                </a:lnTo>
                <a:close/>
                <a:moveTo>
                  <a:pt x="4493929" y="685980"/>
                </a:moveTo>
                <a:cubicBezTo>
                  <a:pt x="4497067" y="689362"/>
                  <a:pt x="4501681" y="693044"/>
                  <a:pt x="4500869" y="693708"/>
                </a:cubicBezTo>
                <a:cubicBezTo>
                  <a:pt x="4497657" y="696364"/>
                  <a:pt x="4492784" y="697994"/>
                  <a:pt x="4488501" y="700046"/>
                </a:cubicBezTo>
                <a:cubicBezTo>
                  <a:pt x="4487061" y="697451"/>
                  <a:pt x="4483997" y="694673"/>
                  <a:pt x="4484699" y="692439"/>
                </a:cubicBezTo>
                <a:lnTo>
                  <a:pt x="4484662" y="692378"/>
                </a:lnTo>
                <a:cubicBezTo>
                  <a:pt x="4485326" y="690266"/>
                  <a:pt x="4489904" y="688637"/>
                  <a:pt x="4493929" y="685980"/>
                </a:cubicBezTo>
                <a:close/>
                <a:moveTo>
                  <a:pt x="4938701" y="685980"/>
                </a:moveTo>
                <a:cubicBezTo>
                  <a:pt x="4942726" y="688637"/>
                  <a:pt x="4947304" y="690266"/>
                  <a:pt x="4947968" y="692378"/>
                </a:cubicBezTo>
                <a:lnTo>
                  <a:pt x="4947931" y="692439"/>
                </a:lnTo>
                <a:cubicBezTo>
                  <a:pt x="4948633" y="694673"/>
                  <a:pt x="4945569" y="697451"/>
                  <a:pt x="4944129" y="700046"/>
                </a:cubicBezTo>
                <a:cubicBezTo>
                  <a:pt x="4939846" y="697994"/>
                  <a:pt x="4934973" y="696364"/>
                  <a:pt x="4931761" y="693708"/>
                </a:cubicBezTo>
                <a:cubicBezTo>
                  <a:pt x="4930949" y="693044"/>
                  <a:pt x="4935563" y="689362"/>
                  <a:pt x="4938701" y="685980"/>
                </a:cubicBezTo>
                <a:close/>
                <a:moveTo>
                  <a:pt x="3867273" y="685498"/>
                </a:moveTo>
                <a:lnTo>
                  <a:pt x="3866871" y="686646"/>
                </a:lnTo>
                <a:lnTo>
                  <a:pt x="3867960" y="686103"/>
                </a:lnTo>
                <a:lnTo>
                  <a:pt x="3868048" y="686161"/>
                </a:lnTo>
                <a:lnTo>
                  <a:pt x="3868048" y="686058"/>
                </a:lnTo>
                <a:lnTo>
                  <a:pt x="3868085" y="686040"/>
                </a:lnTo>
                <a:lnTo>
                  <a:pt x="3868048" y="686016"/>
                </a:lnTo>
                <a:lnTo>
                  <a:pt x="3868048" y="685982"/>
                </a:lnTo>
                <a:lnTo>
                  <a:pt x="3867894" y="685913"/>
                </a:lnTo>
                <a:close/>
                <a:moveTo>
                  <a:pt x="5565357" y="685498"/>
                </a:moveTo>
                <a:lnTo>
                  <a:pt x="5564736" y="685913"/>
                </a:lnTo>
                <a:lnTo>
                  <a:pt x="5564582" y="685982"/>
                </a:lnTo>
                <a:lnTo>
                  <a:pt x="5564582" y="686016"/>
                </a:lnTo>
                <a:lnTo>
                  <a:pt x="5564545" y="686040"/>
                </a:lnTo>
                <a:lnTo>
                  <a:pt x="5564582" y="686058"/>
                </a:lnTo>
                <a:lnTo>
                  <a:pt x="5564582" y="686161"/>
                </a:lnTo>
                <a:lnTo>
                  <a:pt x="5564670" y="686103"/>
                </a:lnTo>
                <a:lnTo>
                  <a:pt x="5565759" y="686646"/>
                </a:lnTo>
                <a:close/>
                <a:moveTo>
                  <a:pt x="4442995" y="685377"/>
                </a:moveTo>
                <a:lnTo>
                  <a:pt x="4442146" y="685859"/>
                </a:lnTo>
                <a:lnTo>
                  <a:pt x="4444758" y="687744"/>
                </a:lnTo>
                <a:close/>
                <a:moveTo>
                  <a:pt x="4989635" y="685377"/>
                </a:moveTo>
                <a:lnTo>
                  <a:pt x="4987872" y="687744"/>
                </a:lnTo>
                <a:lnTo>
                  <a:pt x="4990484" y="685859"/>
                </a:lnTo>
                <a:close/>
                <a:moveTo>
                  <a:pt x="3769180" y="679160"/>
                </a:moveTo>
                <a:lnTo>
                  <a:pt x="3768192" y="679380"/>
                </a:lnTo>
                <a:lnTo>
                  <a:pt x="3767887" y="680065"/>
                </a:lnTo>
                <a:close/>
                <a:moveTo>
                  <a:pt x="5663450" y="679160"/>
                </a:moveTo>
                <a:lnTo>
                  <a:pt x="5664743" y="680065"/>
                </a:lnTo>
                <a:lnTo>
                  <a:pt x="5664438" y="679380"/>
                </a:lnTo>
                <a:close/>
                <a:moveTo>
                  <a:pt x="4355072" y="678167"/>
                </a:moveTo>
                <a:lnTo>
                  <a:pt x="4369267" y="687792"/>
                </a:lnTo>
                <a:lnTo>
                  <a:pt x="4355521" y="690025"/>
                </a:lnTo>
                <a:close/>
                <a:moveTo>
                  <a:pt x="5077559" y="678167"/>
                </a:moveTo>
                <a:lnTo>
                  <a:pt x="5077109" y="690025"/>
                </a:lnTo>
                <a:lnTo>
                  <a:pt x="5063363" y="687792"/>
                </a:lnTo>
                <a:close/>
                <a:moveTo>
                  <a:pt x="4230848" y="668413"/>
                </a:moveTo>
                <a:cubicBezTo>
                  <a:pt x="4225494" y="689543"/>
                  <a:pt x="4208770" y="693889"/>
                  <a:pt x="4179383" y="693587"/>
                </a:cubicBezTo>
                <a:cubicBezTo>
                  <a:pt x="4192784" y="679460"/>
                  <a:pt x="4204488" y="670768"/>
                  <a:pt x="4230848" y="668413"/>
                </a:cubicBezTo>
                <a:close/>
                <a:moveTo>
                  <a:pt x="5201782" y="668413"/>
                </a:moveTo>
                <a:cubicBezTo>
                  <a:pt x="5228142" y="670768"/>
                  <a:pt x="5239846" y="679460"/>
                  <a:pt x="5253247" y="693587"/>
                </a:cubicBezTo>
                <a:cubicBezTo>
                  <a:pt x="5223860" y="693889"/>
                  <a:pt x="5207136" y="689543"/>
                  <a:pt x="5201782" y="668413"/>
                </a:cubicBezTo>
                <a:close/>
                <a:moveTo>
                  <a:pt x="3151914" y="666532"/>
                </a:moveTo>
                <a:lnTo>
                  <a:pt x="3151716" y="667870"/>
                </a:lnTo>
                <a:lnTo>
                  <a:pt x="3153078" y="667183"/>
                </a:lnTo>
                <a:lnTo>
                  <a:pt x="3153280" y="666824"/>
                </a:lnTo>
                <a:lnTo>
                  <a:pt x="3153341" y="666783"/>
                </a:lnTo>
                <a:close/>
                <a:moveTo>
                  <a:pt x="6280716" y="666532"/>
                </a:moveTo>
                <a:lnTo>
                  <a:pt x="6279289" y="666783"/>
                </a:lnTo>
                <a:lnTo>
                  <a:pt x="6279350" y="666824"/>
                </a:lnTo>
                <a:lnTo>
                  <a:pt x="6279552" y="667183"/>
                </a:lnTo>
                <a:lnTo>
                  <a:pt x="6280914" y="667870"/>
                </a:lnTo>
                <a:close/>
                <a:moveTo>
                  <a:pt x="4417323" y="656581"/>
                </a:moveTo>
                <a:lnTo>
                  <a:pt x="4414035" y="662842"/>
                </a:lnTo>
                <a:lnTo>
                  <a:pt x="4409460" y="659091"/>
                </a:lnTo>
                <a:close/>
                <a:moveTo>
                  <a:pt x="5015307" y="656581"/>
                </a:moveTo>
                <a:lnTo>
                  <a:pt x="5023170" y="659091"/>
                </a:lnTo>
                <a:lnTo>
                  <a:pt x="5018595" y="662842"/>
                </a:lnTo>
                <a:close/>
                <a:moveTo>
                  <a:pt x="3373560" y="653622"/>
                </a:moveTo>
                <a:cubicBezTo>
                  <a:pt x="3386113" y="664670"/>
                  <a:pt x="3368982" y="671010"/>
                  <a:pt x="3368687" y="679281"/>
                </a:cubicBezTo>
                <a:cubicBezTo>
                  <a:pt x="3369204" y="679281"/>
                  <a:pt x="3369721" y="679341"/>
                  <a:pt x="3370274" y="679341"/>
                </a:cubicBezTo>
                <a:cubicBezTo>
                  <a:pt x="3370201" y="679642"/>
                  <a:pt x="3370090" y="679944"/>
                  <a:pt x="3369979" y="680245"/>
                </a:cubicBezTo>
                <a:cubicBezTo>
                  <a:pt x="3378286" y="678978"/>
                  <a:pt x="3382532" y="667870"/>
                  <a:pt x="3395379" y="675719"/>
                </a:cubicBezTo>
                <a:cubicBezTo>
                  <a:pt x="3384156" y="691052"/>
                  <a:pt x="3370016" y="705722"/>
                  <a:pt x="3362263" y="721780"/>
                </a:cubicBezTo>
                <a:cubicBezTo>
                  <a:pt x="3344395" y="758847"/>
                  <a:pt x="3309027" y="784142"/>
                  <a:pt x="3257784" y="800381"/>
                </a:cubicBezTo>
                <a:cubicBezTo>
                  <a:pt x="3249145" y="794465"/>
                  <a:pt x="3250585" y="789515"/>
                  <a:pt x="3259408" y="784926"/>
                </a:cubicBezTo>
                <a:cubicBezTo>
                  <a:pt x="3277535" y="775509"/>
                  <a:pt x="3292081" y="764462"/>
                  <a:pt x="3296733" y="748644"/>
                </a:cubicBezTo>
                <a:cubicBezTo>
                  <a:pt x="3297545" y="745868"/>
                  <a:pt x="3299502" y="742125"/>
                  <a:pt x="3302640" y="740979"/>
                </a:cubicBezTo>
                <a:cubicBezTo>
                  <a:pt x="3313863" y="736994"/>
                  <a:pt x="3320693" y="731017"/>
                  <a:pt x="3326785" y="723652"/>
                </a:cubicBezTo>
                <a:cubicBezTo>
                  <a:pt x="3332249" y="717011"/>
                  <a:pt x="3340703" y="711517"/>
                  <a:pt x="3349933" y="703730"/>
                </a:cubicBezTo>
                <a:cubicBezTo>
                  <a:pt x="3339890" y="705722"/>
                  <a:pt x="3333356" y="706989"/>
                  <a:pt x="3326563" y="708319"/>
                </a:cubicBezTo>
                <a:cubicBezTo>
                  <a:pt x="3328631" y="693647"/>
                  <a:pt x="3328446" y="692743"/>
                  <a:pt x="3348050" y="691173"/>
                </a:cubicBezTo>
                <a:cubicBezTo>
                  <a:pt x="3359937" y="690268"/>
                  <a:pt x="3367284" y="687792"/>
                  <a:pt x="3369942" y="680245"/>
                </a:cubicBezTo>
                <a:cubicBezTo>
                  <a:pt x="3369536" y="680245"/>
                  <a:pt x="3369130" y="680366"/>
                  <a:pt x="3368724" y="680366"/>
                </a:cubicBezTo>
                <a:cubicBezTo>
                  <a:pt x="3368687" y="680005"/>
                  <a:pt x="3368650" y="679642"/>
                  <a:pt x="3368687" y="679281"/>
                </a:cubicBezTo>
                <a:cubicBezTo>
                  <a:pt x="3353366" y="678556"/>
                  <a:pt x="3347865" y="674874"/>
                  <a:pt x="3353957" y="668957"/>
                </a:cubicBezTo>
                <a:cubicBezTo>
                  <a:pt x="3359568" y="663584"/>
                  <a:pt x="3366693" y="658875"/>
                  <a:pt x="3373560" y="653622"/>
                </a:cubicBezTo>
                <a:close/>
                <a:moveTo>
                  <a:pt x="3910099" y="653622"/>
                </a:moveTo>
                <a:cubicBezTo>
                  <a:pt x="3915932" y="656581"/>
                  <a:pt x="3919402" y="658392"/>
                  <a:pt x="3922835" y="660083"/>
                </a:cubicBezTo>
                <a:cubicBezTo>
                  <a:pt x="3923168" y="659781"/>
                  <a:pt x="3923500" y="659478"/>
                  <a:pt x="3923832" y="659117"/>
                </a:cubicBezTo>
                <a:lnTo>
                  <a:pt x="3923832" y="659177"/>
                </a:lnTo>
                <a:lnTo>
                  <a:pt x="3922869" y="660111"/>
                </a:lnTo>
                <a:lnTo>
                  <a:pt x="3922835" y="660083"/>
                </a:lnTo>
                <a:cubicBezTo>
                  <a:pt x="3918295" y="664791"/>
                  <a:pt x="3914307" y="669922"/>
                  <a:pt x="3908622" y="673847"/>
                </a:cubicBezTo>
                <a:cubicBezTo>
                  <a:pt x="3903859" y="677107"/>
                  <a:pt x="3897177" y="680487"/>
                  <a:pt x="3887542" y="676201"/>
                </a:cubicBezTo>
                <a:cubicBezTo>
                  <a:pt x="3888021" y="665335"/>
                  <a:pt x="3899060" y="659720"/>
                  <a:pt x="3910099" y="653622"/>
                </a:cubicBezTo>
                <a:close/>
                <a:moveTo>
                  <a:pt x="5522531" y="653622"/>
                </a:moveTo>
                <a:cubicBezTo>
                  <a:pt x="5533570" y="659720"/>
                  <a:pt x="5544609" y="665335"/>
                  <a:pt x="5545088" y="676201"/>
                </a:cubicBezTo>
                <a:cubicBezTo>
                  <a:pt x="5535453" y="680487"/>
                  <a:pt x="5528771" y="677107"/>
                  <a:pt x="5524008" y="673847"/>
                </a:cubicBezTo>
                <a:cubicBezTo>
                  <a:pt x="5518323" y="669922"/>
                  <a:pt x="5514335" y="664791"/>
                  <a:pt x="5509795" y="660083"/>
                </a:cubicBezTo>
                <a:lnTo>
                  <a:pt x="5509761" y="660111"/>
                </a:lnTo>
                <a:lnTo>
                  <a:pt x="5508798" y="659177"/>
                </a:lnTo>
                <a:lnTo>
                  <a:pt x="5508798" y="659117"/>
                </a:lnTo>
                <a:cubicBezTo>
                  <a:pt x="5509130" y="659478"/>
                  <a:pt x="5509462" y="659781"/>
                  <a:pt x="5509795" y="660083"/>
                </a:cubicBezTo>
                <a:cubicBezTo>
                  <a:pt x="5513228" y="658392"/>
                  <a:pt x="5516698" y="656581"/>
                  <a:pt x="5522531" y="653622"/>
                </a:cubicBezTo>
                <a:close/>
                <a:moveTo>
                  <a:pt x="6059070" y="653622"/>
                </a:moveTo>
                <a:cubicBezTo>
                  <a:pt x="6065937" y="658875"/>
                  <a:pt x="6073062" y="663584"/>
                  <a:pt x="6078673" y="668957"/>
                </a:cubicBezTo>
                <a:cubicBezTo>
                  <a:pt x="6084765" y="674874"/>
                  <a:pt x="6079264" y="678556"/>
                  <a:pt x="6063943" y="679281"/>
                </a:cubicBezTo>
                <a:cubicBezTo>
                  <a:pt x="6063980" y="679642"/>
                  <a:pt x="6063943" y="680005"/>
                  <a:pt x="6063906" y="680366"/>
                </a:cubicBezTo>
                <a:cubicBezTo>
                  <a:pt x="6063500" y="680366"/>
                  <a:pt x="6063094" y="680245"/>
                  <a:pt x="6062688" y="680245"/>
                </a:cubicBezTo>
                <a:cubicBezTo>
                  <a:pt x="6065346" y="687792"/>
                  <a:pt x="6072693" y="690268"/>
                  <a:pt x="6084580" y="691173"/>
                </a:cubicBezTo>
                <a:cubicBezTo>
                  <a:pt x="6104184" y="692743"/>
                  <a:pt x="6103999" y="693647"/>
                  <a:pt x="6106067" y="708319"/>
                </a:cubicBezTo>
                <a:cubicBezTo>
                  <a:pt x="6099274" y="706989"/>
                  <a:pt x="6092740" y="705722"/>
                  <a:pt x="6082697" y="703730"/>
                </a:cubicBezTo>
                <a:cubicBezTo>
                  <a:pt x="6091927" y="711517"/>
                  <a:pt x="6100381" y="717011"/>
                  <a:pt x="6105845" y="723652"/>
                </a:cubicBezTo>
                <a:cubicBezTo>
                  <a:pt x="6111937" y="731017"/>
                  <a:pt x="6118767" y="736994"/>
                  <a:pt x="6129990" y="740979"/>
                </a:cubicBezTo>
                <a:cubicBezTo>
                  <a:pt x="6133128" y="742125"/>
                  <a:pt x="6135085" y="745868"/>
                  <a:pt x="6135897" y="748644"/>
                </a:cubicBezTo>
                <a:cubicBezTo>
                  <a:pt x="6140549" y="764462"/>
                  <a:pt x="6155095" y="775509"/>
                  <a:pt x="6173222" y="784926"/>
                </a:cubicBezTo>
                <a:cubicBezTo>
                  <a:pt x="6182045" y="789515"/>
                  <a:pt x="6183485" y="794465"/>
                  <a:pt x="6174846" y="800381"/>
                </a:cubicBezTo>
                <a:cubicBezTo>
                  <a:pt x="6123603" y="784142"/>
                  <a:pt x="6088235" y="758847"/>
                  <a:pt x="6070367" y="721780"/>
                </a:cubicBezTo>
                <a:cubicBezTo>
                  <a:pt x="6062614" y="705722"/>
                  <a:pt x="6048474" y="691052"/>
                  <a:pt x="6037251" y="675719"/>
                </a:cubicBezTo>
                <a:cubicBezTo>
                  <a:pt x="6050098" y="667870"/>
                  <a:pt x="6054344" y="678978"/>
                  <a:pt x="6062651" y="680245"/>
                </a:cubicBezTo>
                <a:cubicBezTo>
                  <a:pt x="6062540" y="679944"/>
                  <a:pt x="6062429" y="679642"/>
                  <a:pt x="6062356" y="679341"/>
                </a:cubicBezTo>
                <a:cubicBezTo>
                  <a:pt x="6062909" y="679341"/>
                  <a:pt x="6063426" y="679281"/>
                  <a:pt x="6063943" y="679281"/>
                </a:cubicBezTo>
                <a:cubicBezTo>
                  <a:pt x="6063648" y="671010"/>
                  <a:pt x="6046517" y="664670"/>
                  <a:pt x="6059070" y="653622"/>
                </a:cubicBezTo>
                <a:close/>
                <a:moveTo>
                  <a:pt x="4379687" y="652180"/>
                </a:moveTo>
                <a:lnTo>
                  <a:pt x="4379827" y="657908"/>
                </a:lnTo>
                <a:lnTo>
                  <a:pt x="4368515" y="661638"/>
                </a:lnTo>
                <a:lnTo>
                  <a:pt x="4372669" y="653681"/>
                </a:lnTo>
                <a:close/>
                <a:moveTo>
                  <a:pt x="5052944" y="652180"/>
                </a:moveTo>
                <a:lnTo>
                  <a:pt x="5059961" y="653681"/>
                </a:lnTo>
                <a:lnTo>
                  <a:pt x="5064115" y="661640"/>
                </a:lnTo>
                <a:lnTo>
                  <a:pt x="5052803" y="657908"/>
                </a:lnTo>
                <a:close/>
                <a:moveTo>
                  <a:pt x="3070050" y="650117"/>
                </a:moveTo>
                <a:lnTo>
                  <a:pt x="3051740" y="661651"/>
                </a:lnTo>
                <a:cubicBezTo>
                  <a:pt x="3060656" y="661892"/>
                  <a:pt x="3065308" y="660399"/>
                  <a:pt x="3067740" y="657992"/>
                </a:cubicBezTo>
                <a:close/>
                <a:moveTo>
                  <a:pt x="6362580" y="650117"/>
                </a:moveTo>
                <a:lnTo>
                  <a:pt x="6364890" y="657992"/>
                </a:lnTo>
                <a:cubicBezTo>
                  <a:pt x="6367322" y="660399"/>
                  <a:pt x="6371974" y="661892"/>
                  <a:pt x="6380890" y="661651"/>
                </a:cubicBezTo>
                <a:close/>
                <a:moveTo>
                  <a:pt x="4316844" y="648431"/>
                </a:moveTo>
                <a:lnTo>
                  <a:pt x="4316742" y="648509"/>
                </a:lnTo>
                <a:lnTo>
                  <a:pt x="4314468" y="648815"/>
                </a:lnTo>
                <a:lnTo>
                  <a:pt x="4315369" y="649575"/>
                </a:lnTo>
                <a:lnTo>
                  <a:pt x="4315367" y="649577"/>
                </a:lnTo>
                <a:lnTo>
                  <a:pt x="4315370" y="649577"/>
                </a:lnTo>
                <a:lnTo>
                  <a:pt x="4315441" y="649637"/>
                </a:lnTo>
                <a:lnTo>
                  <a:pt x="4315502" y="649590"/>
                </a:lnTo>
                <a:lnTo>
                  <a:pt x="4317640" y="649794"/>
                </a:lnTo>
                <a:lnTo>
                  <a:pt x="4316892" y="648512"/>
                </a:lnTo>
                <a:lnTo>
                  <a:pt x="4316918" y="648491"/>
                </a:lnTo>
                <a:lnTo>
                  <a:pt x="4316881" y="648491"/>
                </a:lnTo>
                <a:lnTo>
                  <a:pt x="4316880" y="648491"/>
                </a:lnTo>
                <a:close/>
                <a:moveTo>
                  <a:pt x="5115786" y="648431"/>
                </a:moveTo>
                <a:lnTo>
                  <a:pt x="5115750" y="648491"/>
                </a:lnTo>
                <a:lnTo>
                  <a:pt x="5115749" y="648491"/>
                </a:lnTo>
                <a:lnTo>
                  <a:pt x="5115712" y="648491"/>
                </a:lnTo>
                <a:lnTo>
                  <a:pt x="5115738" y="648512"/>
                </a:lnTo>
                <a:lnTo>
                  <a:pt x="5114990" y="649794"/>
                </a:lnTo>
                <a:lnTo>
                  <a:pt x="5117128" y="649590"/>
                </a:lnTo>
                <a:lnTo>
                  <a:pt x="5117189" y="649637"/>
                </a:lnTo>
                <a:lnTo>
                  <a:pt x="5117260" y="649577"/>
                </a:lnTo>
                <a:lnTo>
                  <a:pt x="5117263" y="649577"/>
                </a:lnTo>
                <a:lnTo>
                  <a:pt x="5117261" y="649575"/>
                </a:lnTo>
                <a:lnTo>
                  <a:pt x="5118162" y="648815"/>
                </a:lnTo>
                <a:lnTo>
                  <a:pt x="5115888" y="648509"/>
                </a:lnTo>
                <a:close/>
                <a:moveTo>
                  <a:pt x="2465458" y="644567"/>
                </a:moveTo>
                <a:cubicBezTo>
                  <a:pt x="2461838" y="645352"/>
                  <a:pt x="2458369" y="646500"/>
                  <a:pt x="2454382" y="647706"/>
                </a:cubicBezTo>
                <a:lnTo>
                  <a:pt x="2454344" y="647706"/>
                </a:lnTo>
                <a:cubicBezTo>
                  <a:pt x="2456966" y="649698"/>
                  <a:pt x="2458517" y="650906"/>
                  <a:pt x="2460029" y="652053"/>
                </a:cubicBezTo>
                <a:cubicBezTo>
                  <a:pt x="2462984" y="650061"/>
                  <a:pt x="2465936" y="648128"/>
                  <a:pt x="2468929" y="646136"/>
                </a:cubicBezTo>
                <a:cubicBezTo>
                  <a:pt x="2467747" y="645594"/>
                  <a:pt x="2466270" y="644385"/>
                  <a:pt x="2465458" y="644567"/>
                </a:cubicBezTo>
                <a:close/>
                <a:moveTo>
                  <a:pt x="6967172" y="644567"/>
                </a:moveTo>
                <a:cubicBezTo>
                  <a:pt x="6966360" y="644385"/>
                  <a:pt x="6964883" y="645594"/>
                  <a:pt x="6963701" y="646136"/>
                </a:cubicBezTo>
                <a:cubicBezTo>
                  <a:pt x="6966694" y="648128"/>
                  <a:pt x="6969646" y="650061"/>
                  <a:pt x="6972601" y="652053"/>
                </a:cubicBezTo>
                <a:cubicBezTo>
                  <a:pt x="6974113" y="650906"/>
                  <a:pt x="6975664" y="649698"/>
                  <a:pt x="6978286" y="647706"/>
                </a:cubicBezTo>
                <a:lnTo>
                  <a:pt x="6978248" y="647706"/>
                </a:lnTo>
                <a:cubicBezTo>
                  <a:pt x="6974261" y="646500"/>
                  <a:pt x="6970792" y="645352"/>
                  <a:pt x="6967172" y="644567"/>
                </a:cubicBezTo>
                <a:close/>
                <a:moveTo>
                  <a:pt x="3923756" y="642709"/>
                </a:moveTo>
                <a:lnTo>
                  <a:pt x="3923094" y="643963"/>
                </a:lnTo>
                <a:lnTo>
                  <a:pt x="3920546" y="644195"/>
                </a:lnTo>
                <a:lnTo>
                  <a:pt x="3921949" y="643299"/>
                </a:lnTo>
                <a:close/>
                <a:moveTo>
                  <a:pt x="5508874" y="642709"/>
                </a:moveTo>
                <a:lnTo>
                  <a:pt x="5510681" y="643299"/>
                </a:lnTo>
                <a:lnTo>
                  <a:pt x="5512084" y="644195"/>
                </a:lnTo>
                <a:lnTo>
                  <a:pt x="5509536" y="643963"/>
                </a:lnTo>
                <a:close/>
                <a:moveTo>
                  <a:pt x="4616275" y="642662"/>
                </a:moveTo>
                <a:lnTo>
                  <a:pt x="4619724" y="658634"/>
                </a:lnTo>
                <a:cubicBezTo>
                  <a:pt x="4621755" y="662739"/>
                  <a:pt x="4623564" y="668594"/>
                  <a:pt x="4633273" y="668354"/>
                </a:cubicBezTo>
                <a:cubicBezTo>
                  <a:pt x="4634565" y="668354"/>
                  <a:pt x="4636411" y="667749"/>
                  <a:pt x="4636965" y="667025"/>
                </a:cubicBezTo>
                <a:cubicBezTo>
                  <a:pt x="4641654" y="661169"/>
                  <a:pt x="4632646" y="658875"/>
                  <a:pt x="4629987" y="654831"/>
                </a:cubicBezTo>
                <a:lnTo>
                  <a:pt x="4625115" y="644266"/>
                </a:lnTo>
                <a:lnTo>
                  <a:pt x="4625037" y="644071"/>
                </a:lnTo>
                <a:lnTo>
                  <a:pt x="4624579" y="644938"/>
                </a:lnTo>
                <a:lnTo>
                  <a:pt x="4624450" y="645111"/>
                </a:lnTo>
                <a:close/>
                <a:moveTo>
                  <a:pt x="4816355" y="642662"/>
                </a:moveTo>
                <a:lnTo>
                  <a:pt x="4808180" y="645111"/>
                </a:lnTo>
                <a:lnTo>
                  <a:pt x="4808051" y="644938"/>
                </a:lnTo>
                <a:lnTo>
                  <a:pt x="4807593" y="644071"/>
                </a:lnTo>
                <a:lnTo>
                  <a:pt x="4807515" y="644266"/>
                </a:lnTo>
                <a:lnTo>
                  <a:pt x="4802643" y="654831"/>
                </a:lnTo>
                <a:cubicBezTo>
                  <a:pt x="4799984" y="658875"/>
                  <a:pt x="4790976" y="661169"/>
                  <a:pt x="4795665" y="667025"/>
                </a:cubicBezTo>
                <a:cubicBezTo>
                  <a:pt x="4796219" y="667749"/>
                  <a:pt x="4798065" y="668354"/>
                  <a:pt x="4799357" y="668354"/>
                </a:cubicBezTo>
                <a:cubicBezTo>
                  <a:pt x="4809066" y="668594"/>
                  <a:pt x="4810875" y="662739"/>
                  <a:pt x="4812906" y="658634"/>
                </a:cubicBezTo>
                <a:close/>
                <a:moveTo>
                  <a:pt x="3081239" y="642575"/>
                </a:moveTo>
                <a:lnTo>
                  <a:pt x="3079145" y="643401"/>
                </a:lnTo>
                <a:lnTo>
                  <a:pt x="3079097" y="643360"/>
                </a:lnTo>
                <a:lnTo>
                  <a:pt x="3070422" y="648853"/>
                </a:lnTo>
                <a:lnTo>
                  <a:pt x="3070421" y="648853"/>
                </a:lnTo>
                <a:lnTo>
                  <a:pt x="3070050" y="650117"/>
                </a:lnTo>
                <a:lnTo>
                  <a:pt x="3071195" y="649395"/>
                </a:lnTo>
                <a:lnTo>
                  <a:pt x="3071197" y="649397"/>
                </a:lnTo>
                <a:cubicBezTo>
                  <a:pt x="3074039" y="647585"/>
                  <a:pt x="3076882" y="645715"/>
                  <a:pt x="3079725" y="643903"/>
                </a:cubicBezTo>
                <a:close/>
                <a:moveTo>
                  <a:pt x="6351391" y="642575"/>
                </a:moveTo>
                <a:lnTo>
                  <a:pt x="6352905" y="643903"/>
                </a:lnTo>
                <a:cubicBezTo>
                  <a:pt x="6355748" y="645715"/>
                  <a:pt x="6358591" y="647585"/>
                  <a:pt x="6361433" y="649397"/>
                </a:cubicBezTo>
                <a:lnTo>
                  <a:pt x="6361435" y="649395"/>
                </a:lnTo>
                <a:lnTo>
                  <a:pt x="6362580" y="650117"/>
                </a:lnTo>
                <a:lnTo>
                  <a:pt x="6362209" y="648853"/>
                </a:lnTo>
                <a:lnTo>
                  <a:pt x="6362208" y="648853"/>
                </a:lnTo>
                <a:lnTo>
                  <a:pt x="6353533" y="643360"/>
                </a:lnTo>
                <a:lnTo>
                  <a:pt x="6353485" y="643401"/>
                </a:lnTo>
                <a:close/>
                <a:moveTo>
                  <a:pt x="4615946" y="641368"/>
                </a:moveTo>
                <a:lnTo>
                  <a:pt x="4614408" y="641371"/>
                </a:lnTo>
                <a:lnTo>
                  <a:pt x="4614814" y="642153"/>
                </a:lnTo>
                <a:close/>
                <a:moveTo>
                  <a:pt x="4615995" y="641368"/>
                </a:moveTo>
                <a:lnTo>
                  <a:pt x="4614777" y="642214"/>
                </a:lnTo>
                <a:lnTo>
                  <a:pt x="4616275" y="642662"/>
                </a:lnTo>
                <a:close/>
                <a:moveTo>
                  <a:pt x="4816635" y="641368"/>
                </a:moveTo>
                <a:lnTo>
                  <a:pt x="4816355" y="642662"/>
                </a:lnTo>
                <a:lnTo>
                  <a:pt x="4817853" y="642214"/>
                </a:lnTo>
                <a:close/>
                <a:moveTo>
                  <a:pt x="4816684" y="641368"/>
                </a:moveTo>
                <a:lnTo>
                  <a:pt x="4817816" y="642153"/>
                </a:lnTo>
                <a:lnTo>
                  <a:pt x="4818222" y="641371"/>
                </a:lnTo>
                <a:close/>
                <a:moveTo>
                  <a:pt x="4616033" y="641308"/>
                </a:moveTo>
                <a:lnTo>
                  <a:pt x="4615946" y="641368"/>
                </a:lnTo>
                <a:lnTo>
                  <a:pt x="4615995" y="641368"/>
                </a:lnTo>
                <a:lnTo>
                  <a:pt x="4615996" y="641368"/>
                </a:lnTo>
                <a:close/>
                <a:moveTo>
                  <a:pt x="4816597" y="641308"/>
                </a:moveTo>
                <a:lnTo>
                  <a:pt x="4816634" y="641368"/>
                </a:lnTo>
                <a:lnTo>
                  <a:pt x="4816635" y="641368"/>
                </a:lnTo>
                <a:lnTo>
                  <a:pt x="4816684" y="641368"/>
                </a:lnTo>
                <a:close/>
                <a:moveTo>
                  <a:pt x="3925161" y="640101"/>
                </a:moveTo>
                <a:lnTo>
                  <a:pt x="3925412" y="641914"/>
                </a:lnTo>
                <a:lnTo>
                  <a:pt x="3923836" y="642618"/>
                </a:lnTo>
                <a:close/>
                <a:moveTo>
                  <a:pt x="5507469" y="640101"/>
                </a:moveTo>
                <a:lnTo>
                  <a:pt x="5508794" y="642618"/>
                </a:lnTo>
                <a:lnTo>
                  <a:pt x="5507218" y="641914"/>
                </a:lnTo>
                <a:close/>
                <a:moveTo>
                  <a:pt x="4623306" y="639738"/>
                </a:moveTo>
                <a:lnTo>
                  <a:pt x="4625037" y="644071"/>
                </a:lnTo>
                <a:lnTo>
                  <a:pt x="4627072" y="640220"/>
                </a:lnTo>
                <a:cubicBezTo>
                  <a:pt x="4625816" y="640101"/>
                  <a:pt x="4624561" y="639919"/>
                  <a:pt x="4623306" y="639738"/>
                </a:cubicBezTo>
                <a:close/>
                <a:moveTo>
                  <a:pt x="4809324" y="639738"/>
                </a:moveTo>
                <a:cubicBezTo>
                  <a:pt x="4808069" y="639919"/>
                  <a:pt x="4806814" y="640101"/>
                  <a:pt x="4805558" y="640220"/>
                </a:cubicBezTo>
                <a:lnTo>
                  <a:pt x="4807593" y="644071"/>
                </a:lnTo>
                <a:close/>
                <a:moveTo>
                  <a:pt x="3205418" y="639301"/>
                </a:moveTo>
                <a:lnTo>
                  <a:pt x="3189225" y="648974"/>
                </a:lnTo>
                <a:lnTo>
                  <a:pt x="3153078" y="667183"/>
                </a:lnTo>
                <a:lnTo>
                  <a:pt x="3138706" y="692825"/>
                </a:lnTo>
                <a:cubicBezTo>
                  <a:pt x="3131715" y="700695"/>
                  <a:pt x="3122919" y="707893"/>
                  <a:pt x="3113283" y="714837"/>
                </a:cubicBezTo>
                <a:cubicBezTo>
                  <a:pt x="3108022" y="718609"/>
                  <a:pt x="3103730" y="722654"/>
                  <a:pt x="3102184" y="727009"/>
                </a:cubicBezTo>
                <a:lnTo>
                  <a:pt x="3107237" y="740192"/>
                </a:lnTo>
                <a:lnTo>
                  <a:pt x="3133717" y="722519"/>
                </a:lnTo>
                <a:cubicBezTo>
                  <a:pt x="3141009" y="715531"/>
                  <a:pt x="3147506" y="708075"/>
                  <a:pt x="3155887" y="701737"/>
                </a:cubicBezTo>
                <a:cubicBezTo>
                  <a:pt x="3160133" y="698537"/>
                  <a:pt x="3158139" y="691896"/>
                  <a:pt x="3160650" y="687249"/>
                </a:cubicBezTo>
                <a:cubicBezTo>
                  <a:pt x="3163603" y="681755"/>
                  <a:pt x="3166372" y="674692"/>
                  <a:pt x="3172722" y="671853"/>
                </a:cubicBezTo>
                <a:cubicBezTo>
                  <a:pt x="3182247" y="667597"/>
                  <a:pt x="3189280" y="662436"/>
                  <a:pt x="3194661" y="656595"/>
                </a:cubicBezTo>
                <a:close/>
                <a:moveTo>
                  <a:pt x="6227212" y="639301"/>
                </a:moveTo>
                <a:lnTo>
                  <a:pt x="6237969" y="656595"/>
                </a:lnTo>
                <a:cubicBezTo>
                  <a:pt x="6243350" y="662436"/>
                  <a:pt x="6250383" y="667597"/>
                  <a:pt x="6259908" y="671853"/>
                </a:cubicBezTo>
                <a:cubicBezTo>
                  <a:pt x="6266258" y="674692"/>
                  <a:pt x="6269027" y="681755"/>
                  <a:pt x="6271980" y="687249"/>
                </a:cubicBezTo>
                <a:cubicBezTo>
                  <a:pt x="6274491" y="691896"/>
                  <a:pt x="6272497" y="698537"/>
                  <a:pt x="6276743" y="701737"/>
                </a:cubicBezTo>
                <a:cubicBezTo>
                  <a:pt x="6285124" y="708075"/>
                  <a:pt x="6291621" y="715531"/>
                  <a:pt x="6298913" y="722519"/>
                </a:cubicBezTo>
                <a:lnTo>
                  <a:pt x="6325393" y="740192"/>
                </a:lnTo>
                <a:lnTo>
                  <a:pt x="6330446" y="727009"/>
                </a:lnTo>
                <a:cubicBezTo>
                  <a:pt x="6328900" y="722654"/>
                  <a:pt x="6324608" y="718609"/>
                  <a:pt x="6319347" y="714837"/>
                </a:cubicBezTo>
                <a:cubicBezTo>
                  <a:pt x="6309711" y="707893"/>
                  <a:pt x="6300915" y="700695"/>
                  <a:pt x="6293924" y="692825"/>
                </a:cubicBezTo>
                <a:lnTo>
                  <a:pt x="6279552" y="667183"/>
                </a:lnTo>
                <a:lnTo>
                  <a:pt x="6243405" y="648974"/>
                </a:lnTo>
                <a:close/>
                <a:moveTo>
                  <a:pt x="3206687" y="637262"/>
                </a:moveTo>
                <a:lnTo>
                  <a:pt x="3205418" y="639301"/>
                </a:lnTo>
                <a:lnTo>
                  <a:pt x="3207721" y="637926"/>
                </a:lnTo>
                <a:close/>
                <a:moveTo>
                  <a:pt x="6225943" y="637262"/>
                </a:moveTo>
                <a:lnTo>
                  <a:pt x="6224909" y="637926"/>
                </a:lnTo>
                <a:lnTo>
                  <a:pt x="6227212" y="639301"/>
                </a:lnTo>
                <a:close/>
                <a:moveTo>
                  <a:pt x="3208379" y="635606"/>
                </a:moveTo>
                <a:lnTo>
                  <a:pt x="3206688" y="637262"/>
                </a:lnTo>
                <a:lnTo>
                  <a:pt x="3207722" y="637926"/>
                </a:lnTo>
                <a:close/>
                <a:moveTo>
                  <a:pt x="6224251" y="635606"/>
                </a:moveTo>
                <a:lnTo>
                  <a:pt x="6224908" y="637926"/>
                </a:lnTo>
                <a:lnTo>
                  <a:pt x="6225942" y="637262"/>
                </a:lnTo>
                <a:close/>
                <a:moveTo>
                  <a:pt x="2631636" y="632373"/>
                </a:moveTo>
                <a:lnTo>
                  <a:pt x="2630713" y="634244"/>
                </a:lnTo>
                <a:lnTo>
                  <a:pt x="2633223" y="634003"/>
                </a:lnTo>
                <a:close/>
                <a:moveTo>
                  <a:pt x="6800994" y="632373"/>
                </a:moveTo>
                <a:lnTo>
                  <a:pt x="6799407" y="634003"/>
                </a:lnTo>
                <a:lnTo>
                  <a:pt x="6801917" y="634244"/>
                </a:lnTo>
                <a:close/>
                <a:moveTo>
                  <a:pt x="2272396" y="631640"/>
                </a:moveTo>
                <a:lnTo>
                  <a:pt x="2233971" y="641730"/>
                </a:lnTo>
                <a:cubicBezTo>
                  <a:pt x="2227105" y="646679"/>
                  <a:pt x="2218649" y="650604"/>
                  <a:pt x="2207612" y="656883"/>
                </a:cubicBezTo>
                <a:cubicBezTo>
                  <a:pt x="2203403" y="648974"/>
                  <a:pt x="2200601" y="643661"/>
                  <a:pt x="2196945" y="636840"/>
                </a:cubicBezTo>
                <a:cubicBezTo>
                  <a:pt x="2189633" y="637383"/>
                  <a:pt x="2181178" y="638530"/>
                  <a:pt x="2172685" y="638590"/>
                </a:cubicBezTo>
                <a:cubicBezTo>
                  <a:pt x="2163826" y="638711"/>
                  <a:pt x="2154926" y="637805"/>
                  <a:pt x="2147172" y="637383"/>
                </a:cubicBezTo>
                <a:cubicBezTo>
                  <a:pt x="2132144" y="644688"/>
                  <a:pt x="2121034" y="651871"/>
                  <a:pt x="2118341" y="664367"/>
                </a:cubicBezTo>
                <a:cubicBezTo>
                  <a:pt x="2116531" y="672820"/>
                  <a:pt x="2109334" y="680788"/>
                  <a:pt x="2104276" y="689483"/>
                </a:cubicBezTo>
                <a:cubicBezTo>
                  <a:pt x="2115093" y="691716"/>
                  <a:pt x="2114760" y="683867"/>
                  <a:pt x="2120334" y="682118"/>
                </a:cubicBezTo>
                <a:cubicBezTo>
                  <a:pt x="2126791" y="680124"/>
                  <a:pt x="2133692" y="678736"/>
                  <a:pt x="2140633" y="676985"/>
                </a:cubicBezTo>
                <a:cubicBezTo>
                  <a:pt x="2146793" y="694535"/>
                  <a:pt x="2143774" y="711113"/>
                  <a:pt x="2131589" y="726729"/>
                </a:cubicBezTo>
                <a:cubicBezTo>
                  <a:pt x="2162754" y="712181"/>
                  <a:pt x="2183762" y="694432"/>
                  <a:pt x="2209345" y="680064"/>
                </a:cubicBezTo>
                <a:cubicBezTo>
                  <a:pt x="2216770" y="688093"/>
                  <a:pt x="2209863" y="692681"/>
                  <a:pt x="2205840" y="697873"/>
                </a:cubicBezTo>
                <a:cubicBezTo>
                  <a:pt x="2201041" y="704031"/>
                  <a:pt x="2192366" y="710853"/>
                  <a:pt x="2193510" y="716709"/>
                </a:cubicBezTo>
                <a:cubicBezTo>
                  <a:pt x="2197277" y="735846"/>
                  <a:pt x="2182690" y="749369"/>
                  <a:pt x="2168515" y="763616"/>
                </a:cubicBezTo>
                <a:cubicBezTo>
                  <a:pt x="2166337" y="765790"/>
                  <a:pt x="2166745" y="769230"/>
                  <a:pt x="2165376" y="774060"/>
                </a:cubicBezTo>
                <a:cubicBezTo>
                  <a:pt x="2177375" y="770015"/>
                  <a:pt x="2187197" y="766754"/>
                  <a:pt x="2196614" y="763556"/>
                </a:cubicBezTo>
                <a:cubicBezTo>
                  <a:pt x="2217359" y="775267"/>
                  <a:pt x="2243525" y="781769"/>
                  <a:pt x="2275100" y="783054"/>
                </a:cubicBezTo>
                <a:cubicBezTo>
                  <a:pt x="2277426" y="784805"/>
                  <a:pt x="2280418" y="786979"/>
                  <a:pt x="2283041" y="789273"/>
                </a:cubicBezTo>
                <a:cubicBezTo>
                  <a:pt x="2284737" y="790782"/>
                  <a:pt x="2285883" y="792533"/>
                  <a:pt x="2287508" y="794525"/>
                </a:cubicBezTo>
                <a:cubicBezTo>
                  <a:pt x="2309288" y="765669"/>
                  <a:pt x="2330586" y="736631"/>
                  <a:pt x="2380612" y="721840"/>
                </a:cubicBezTo>
                <a:lnTo>
                  <a:pt x="2383668" y="740434"/>
                </a:lnTo>
                <a:lnTo>
                  <a:pt x="2394604" y="737294"/>
                </a:lnTo>
                <a:cubicBezTo>
                  <a:pt x="2407638" y="723832"/>
                  <a:pt x="2420002" y="710129"/>
                  <a:pt x="2432186" y="696303"/>
                </a:cubicBezTo>
                <a:cubicBezTo>
                  <a:pt x="2438611" y="688999"/>
                  <a:pt x="2436913" y="680909"/>
                  <a:pt x="2429049" y="677166"/>
                </a:cubicBezTo>
                <a:cubicBezTo>
                  <a:pt x="2420259" y="672941"/>
                  <a:pt x="2410258" y="673122"/>
                  <a:pt x="2400143" y="677951"/>
                </a:cubicBezTo>
                <a:cubicBezTo>
                  <a:pt x="2389176" y="683203"/>
                  <a:pt x="2378690" y="688878"/>
                  <a:pt x="2367470" y="693768"/>
                </a:cubicBezTo>
                <a:cubicBezTo>
                  <a:pt x="2354328" y="699503"/>
                  <a:pt x="2341107" y="702401"/>
                  <a:pt x="2325828" y="695459"/>
                </a:cubicBezTo>
                <a:cubicBezTo>
                  <a:pt x="2318142" y="691957"/>
                  <a:pt x="2308991" y="693829"/>
                  <a:pt x="2301869" y="698839"/>
                </a:cubicBezTo>
                <a:cubicBezTo>
                  <a:pt x="2293636" y="704634"/>
                  <a:pt x="2285365" y="710672"/>
                  <a:pt x="2275802" y="715321"/>
                </a:cubicBezTo>
                <a:cubicBezTo>
                  <a:pt x="2263470" y="721358"/>
                  <a:pt x="2249294" y="717011"/>
                  <a:pt x="2244422" y="707110"/>
                </a:cubicBezTo>
                <a:cubicBezTo>
                  <a:pt x="2239475" y="697027"/>
                  <a:pt x="2242318" y="685619"/>
                  <a:pt x="2230168" y="676442"/>
                </a:cubicBezTo>
                <a:cubicBezTo>
                  <a:pt x="2226921" y="673968"/>
                  <a:pt x="2231610" y="664549"/>
                  <a:pt x="2236298" y="660082"/>
                </a:cubicBezTo>
                <a:cubicBezTo>
                  <a:pt x="2243942" y="652777"/>
                  <a:pt x="2254829" y="647042"/>
                  <a:pt x="2263840" y="640341"/>
                </a:cubicBezTo>
                <a:close/>
                <a:moveTo>
                  <a:pt x="7160234" y="631640"/>
                </a:moveTo>
                <a:lnTo>
                  <a:pt x="7168790" y="640341"/>
                </a:lnTo>
                <a:cubicBezTo>
                  <a:pt x="7177801" y="647042"/>
                  <a:pt x="7188688" y="652777"/>
                  <a:pt x="7196332" y="660082"/>
                </a:cubicBezTo>
                <a:cubicBezTo>
                  <a:pt x="7201020" y="664549"/>
                  <a:pt x="7205709" y="673968"/>
                  <a:pt x="7202462" y="676442"/>
                </a:cubicBezTo>
                <a:cubicBezTo>
                  <a:pt x="7190312" y="685619"/>
                  <a:pt x="7193155" y="697027"/>
                  <a:pt x="7188208" y="707110"/>
                </a:cubicBezTo>
                <a:cubicBezTo>
                  <a:pt x="7183336" y="717011"/>
                  <a:pt x="7169160" y="721358"/>
                  <a:pt x="7156828" y="715321"/>
                </a:cubicBezTo>
                <a:cubicBezTo>
                  <a:pt x="7147265" y="710672"/>
                  <a:pt x="7138994" y="704634"/>
                  <a:pt x="7130761" y="698839"/>
                </a:cubicBezTo>
                <a:cubicBezTo>
                  <a:pt x="7123639" y="693829"/>
                  <a:pt x="7114488" y="691957"/>
                  <a:pt x="7106802" y="695459"/>
                </a:cubicBezTo>
                <a:cubicBezTo>
                  <a:pt x="7091523" y="702401"/>
                  <a:pt x="7078302" y="699503"/>
                  <a:pt x="7065160" y="693768"/>
                </a:cubicBezTo>
                <a:cubicBezTo>
                  <a:pt x="7053940" y="688878"/>
                  <a:pt x="7043454" y="683203"/>
                  <a:pt x="7032487" y="677951"/>
                </a:cubicBezTo>
                <a:cubicBezTo>
                  <a:pt x="7022372" y="673122"/>
                  <a:pt x="7012371" y="672941"/>
                  <a:pt x="7003581" y="677166"/>
                </a:cubicBezTo>
                <a:cubicBezTo>
                  <a:pt x="6995717" y="680909"/>
                  <a:pt x="6994019" y="688999"/>
                  <a:pt x="7000444" y="696303"/>
                </a:cubicBezTo>
                <a:cubicBezTo>
                  <a:pt x="7012628" y="710129"/>
                  <a:pt x="7024992" y="723832"/>
                  <a:pt x="7038026" y="737294"/>
                </a:cubicBezTo>
                <a:lnTo>
                  <a:pt x="7048962" y="740434"/>
                </a:lnTo>
                <a:lnTo>
                  <a:pt x="7052018" y="721840"/>
                </a:lnTo>
                <a:cubicBezTo>
                  <a:pt x="7102044" y="736631"/>
                  <a:pt x="7123342" y="765669"/>
                  <a:pt x="7145122" y="794525"/>
                </a:cubicBezTo>
                <a:cubicBezTo>
                  <a:pt x="7146747" y="792533"/>
                  <a:pt x="7147893" y="790782"/>
                  <a:pt x="7149589" y="789273"/>
                </a:cubicBezTo>
                <a:cubicBezTo>
                  <a:pt x="7152212" y="786979"/>
                  <a:pt x="7155204" y="784805"/>
                  <a:pt x="7157530" y="783054"/>
                </a:cubicBezTo>
                <a:cubicBezTo>
                  <a:pt x="7189105" y="781769"/>
                  <a:pt x="7215271" y="775267"/>
                  <a:pt x="7236016" y="763556"/>
                </a:cubicBezTo>
                <a:cubicBezTo>
                  <a:pt x="7245433" y="766754"/>
                  <a:pt x="7255255" y="770015"/>
                  <a:pt x="7267254" y="774060"/>
                </a:cubicBezTo>
                <a:cubicBezTo>
                  <a:pt x="7265885" y="769230"/>
                  <a:pt x="7266293" y="765790"/>
                  <a:pt x="7264115" y="763616"/>
                </a:cubicBezTo>
                <a:cubicBezTo>
                  <a:pt x="7249940" y="749369"/>
                  <a:pt x="7235353" y="735846"/>
                  <a:pt x="7239120" y="716709"/>
                </a:cubicBezTo>
                <a:cubicBezTo>
                  <a:pt x="7240264" y="710853"/>
                  <a:pt x="7231589" y="704031"/>
                  <a:pt x="7226790" y="697873"/>
                </a:cubicBezTo>
                <a:cubicBezTo>
                  <a:pt x="7222767" y="692681"/>
                  <a:pt x="7215860" y="688093"/>
                  <a:pt x="7223285" y="680064"/>
                </a:cubicBezTo>
                <a:cubicBezTo>
                  <a:pt x="7248868" y="694432"/>
                  <a:pt x="7269876" y="712181"/>
                  <a:pt x="7301041" y="726729"/>
                </a:cubicBezTo>
                <a:cubicBezTo>
                  <a:pt x="7288856" y="711113"/>
                  <a:pt x="7285837" y="694535"/>
                  <a:pt x="7291997" y="676985"/>
                </a:cubicBezTo>
                <a:cubicBezTo>
                  <a:pt x="7298938" y="678736"/>
                  <a:pt x="7305839" y="680124"/>
                  <a:pt x="7312296" y="682118"/>
                </a:cubicBezTo>
                <a:cubicBezTo>
                  <a:pt x="7317870" y="683867"/>
                  <a:pt x="7317537" y="691716"/>
                  <a:pt x="7328354" y="689483"/>
                </a:cubicBezTo>
                <a:cubicBezTo>
                  <a:pt x="7323296" y="680788"/>
                  <a:pt x="7316099" y="672820"/>
                  <a:pt x="7314289" y="664367"/>
                </a:cubicBezTo>
                <a:cubicBezTo>
                  <a:pt x="7311596" y="651871"/>
                  <a:pt x="7300486" y="644688"/>
                  <a:pt x="7285458" y="637383"/>
                </a:cubicBezTo>
                <a:cubicBezTo>
                  <a:pt x="7277704" y="637805"/>
                  <a:pt x="7268804" y="638711"/>
                  <a:pt x="7259945" y="638590"/>
                </a:cubicBezTo>
                <a:cubicBezTo>
                  <a:pt x="7251452" y="638530"/>
                  <a:pt x="7242997" y="637383"/>
                  <a:pt x="7235685" y="636840"/>
                </a:cubicBezTo>
                <a:cubicBezTo>
                  <a:pt x="7232029" y="643661"/>
                  <a:pt x="7229227" y="648974"/>
                  <a:pt x="7225018" y="656883"/>
                </a:cubicBezTo>
                <a:cubicBezTo>
                  <a:pt x="7213981" y="650604"/>
                  <a:pt x="7205525" y="646679"/>
                  <a:pt x="7198659" y="641730"/>
                </a:cubicBezTo>
                <a:close/>
                <a:moveTo>
                  <a:pt x="2273401" y="630622"/>
                </a:moveTo>
                <a:lnTo>
                  <a:pt x="2272396" y="631640"/>
                </a:lnTo>
                <a:lnTo>
                  <a:pt x="2274216" y="631165"/>
                </a:lnTo>
                <a:close/>
                <a:moveTo>
                  <a:pt x="7159229" y="630622"/>
                </a:moveTo>
                <a:lnTo>
                  <a:pt x="7158414" y="631165"/>
                </a:lnTo>
                <a:lnTo>
                  <a:pt x="7160234" y="631640"/>
                </a:lnTo>
                <a:close/>
                <a:moveTo>
                  <a:pt x="4359222" y="622668"/>
                </a:moveTo>
                <a:lnTo>
                  <a:pt x="4354683" y="627595"/>
                </a:lnTo>
                <a:lnTo>
                  <a:pt x="4352655" y="625974"/>
                </a:lnTo>
                <a:close/>
                <a:moveTo>
                  <a:pt x="5073408" y="622668"/>
                </a:moveTo>
                <a:lnTo>
                  <a:pt x="5079975" y="625974"/>
                </a:lnTo>
                <a:lnTo>
                  <a:pt x="5077947" y="627595"/>
                </a:lnTo>
                <a:close/>
                <a:moveTo>
                  <a:pt x="2282498" y="622472"/>
                </a:moveTo>
                <a:cubicBezTo>
                  <a:pt x="2281906" y="623075"/>
                  <a:pt x="2281280" y="623739"/>
                  <a:pt x="2280688" y="624342"/>
                </a:cubicBezTo>
                <a:lnTo>
                  <a:pt x="2280726" y="624342"/>
                </a:lnTo>
                <a:cubicBezTo>
                  <a:pt x="2278289" y="626396"/>
                  <a:pt x="2275851" y="628509"/>
                  <a:pt x="2273415" y="630561"/>
                </a:cubicBezTo>
                <a:lnTo>
                  <a:pt x="2273378" y="630561"/>
                </a:lnTo>
                <a:lnTo>
                  <a:pt x="2274191" y="631104"/>
                </a:lnTo>
                <a:cubicBezTo>
                  <a:pt x="2276701" y="628690"/>
                  <a:pt x="2279175" y="626336"/>
                  <a:pt x="2281686" y="623921"/>
                </a:cubicBezTo>
                <a:cubicBezTo>
                  <a:pt x="2281945" y="623438"/>
                  <a:pt x="2282239" y="622954"/>
                  <a:pt x="2282498" y="622472"/>
                </a:cubicBezTo>
                <a:close/>
                <a:moveTo>
                  <a:pt x="7150132" y="622472"/>
                </a:moveTo>
                <a:cubicBezTo>
                  <a:pt x="7150391" y="622954"/>
                  <a:pt x="7150685" y="623438"/>
                  <a:pt x="7150944" y="623921"/>
                </a:cubicBezTo>
                <a:cubicBezTo>
                  <a:pt x="7153455" y="626336"/>
                  <a:pt x="7155929" y="628690"/>
                  <a:pt x="7158439" y="631104"/>
                </a:cubicBezTo>
                <a:lnTo>
                  <a:pt x="7159252" y="630561"/>
                </a:lnTo>
                <a:lnTo>
                  <a:pt x="7159215" y="630561"/>
                </a:lnTo>
                <a:cubicBezTo>
                  <a:pt x="7156779" y="628509"/>
                  <a:pt x="7154341" y="626396"/>
                  <a:pt x="7151904" y="624342"/>
                </a:cubicBezTo>
                <a:lnTo>
                  <a:pt x="7151942" y="624342"/>
                </a:lnTo>
                <a:cubicBezTo>
                  <a:pt x="7151350" y="623739"/>
                  <a:pt x="7150724" y="623075"/>
                  <a:pt x="7150132" y="622472"/>
                </a:cubicBezTo>
                <a:close/>
                <a:moveTo>
                  <a:pt x="3223223" y="621061"/>
                </a:moveTo>
                <a:lnTo>
                  <a:pt x="3211432" y="624818"/>
                </a:lnTo>
                <a:lnTo>
                  <a:pt x="3208379" y="635606"/>
                </a:lnTo>
                <a:close/>
                <a:moveTo>
                  <a:pt x="6209407" y="621061"/>
                </a:moveTo>
                <a:lnTo>
                  <a:pt x="6224251" y="635606"/>
                </a:lnTo>
                <a:lnTo>
                  <a:pt x="6221198" y="624818"/>
                </a:lnTo>
                <a:close/>
                <a:moveTo>
                  <a:pt x="3802175" y="618938"/>
                </a:moveTo>
                <a:lnTo>
                  <a:pt x="3772318" y="629354"/>
                </a:lnTo>
                <a:cubicBezTo>
                  <a:pt x="3756886" y="633882"/>
                  <a:pt x="3743595" y="639677"/>
                  <a:pt x="3739239" y="651449"/>
                </a:cubicBezTo>
                <a:cubicBezTo>
                  <a:pt x="3734882" y="663223"/>
                  <a:pt x="3735842" y="674331"/>
                  <a:pt x="3748874" y="683687"/>
                </a:cubicBezTo>
                <a:lnTo>
                  <a:pt x="3768192" y="679380"/>
                </a:lnTo>
                <a:lnTo>
                  <a:pt x="3776005" y="661812"/>
                </a:lnTo>
                <a:cubicBezTo>
                  <a:pt x="3780163" y="656144"/>
                  <a:pt x="3785239" y="650725"/>
                  <a:pt x="3789633" y="645051"/>
                </a:cubicBezTo>
                <a:cubicBezTo>
                  <a:pt x="3792881" y="640855"/>
                  <a:pt x="3797478" y="636795"/>
                  <a:pt x="3800551" y="632388"/>
                </a:cubicBezTo>
                <a:close/>
                <a:moveTo>
                  <a:pt x="5630455" y="618938"/>
                </a:moveTo>
                <a:lnTo>
                  <a:pt x="5632079" y="632388"/>
                </a:lnTo>
                <a:cubicBezTo>
                  <a:pt x="5635152" y="636795"/>
                  <a:pt x="5639749" y="640855"/>
                  <a:pt x="5642997" y="645051"/>
                </a:cubicBezTo>
                <a:cubicBezTo>
                  <a:pt x="5647391" y="650725"/>
                  <a:pt x="5652467" y="656144"/>
                  <a:pt x="5656625" y="661812"/>
                </a:cubicBezTo>
                <a:lnTo>
                  <a:pt x="5664438" y="679380"/>
                </a:lnTo>
                <a:lnTo>
                  <a:pt x="5683756" y="683687"/>
                </a:lnTo>
                <a:cubicBezTo>
                  <a:pt x="5696788" y="674331"/>
                  <a:pt x="5697748" y="663223"/>
                  <a:pt x="5693391" y="651449"/>
                </a:cubicBezTo>
                <a:cubicBezTo>
                  <a:pt x="5689035" y="639677"/>
                  <a:pt x="5675744" y="633882"/>
                  <a:pt x="5660312" y="629354"/>
                </a:cubicBezTo>
                <a:close/>
                <a:moveTo>
                  <a:pt x="3805163" y="617309"/>
                </a:moveTo>
                <a:lnTo>
                  <a:pt x="3802386" y="617689"/>
                </a:lnTo>
                <a:lnTo>
                  <a:pt x="3802332" y="617643"/>
                </a:lnTo>
                <a:lnTo>
                  <a:pt x="3802325" y="617697"/>
                </a:lnTo>
                <a:lnTo>
                  <a:pt x="3802295" y="617702"/>
                </a:lnTo>
                <a:lnTo>
                  <a:pt x="3802322" y="617725"/>
                </a:lnTo>
                <a:lnTo>
                  <a:pt x="3802175" y="618938"/>
                </a:lnTo>
                <a:lnTo>
                  <a:pt x="3803292" y="618549"/>
                </a:lnTo>
                <a:lnTo>
                  <a:pt x="3803293" y="618546"/>
                </a:lnTo>
                <a:close/>
                <a:moveTo>
                  <a:pt x="5627467" y="617309"/>
                </a:moveTo>
                <a:lnTo>
                  <a:pt x="5629337" y="618546"/>
                </a:lnTo>
                <a:lnTo>
                  <a:pt x="5629338" y="618549"/>
                </a:lnTo>
                <a:lnTo>
                  <a:pt x="5630455" y="618938"/>
                </a:lnTo>
                <a:lnTo>
                  <a:pt x="5630308" y="617725"/>
                </a:lnTo>
                <a:lnTo>
                  <a:pt x="5630335" y="617702"/>
                </a:lnTo>
                <a:lnTo>
                  <a:pt x="5630305" y="617697"/>
                </a:lnTo>
                <a:lnTo>
                  <a:pt x="5630298" y="617643"/>
                </a:lnTo>
                <a:lnTo>
                  <a:pt x="5630244" y="617689"/>
                </a:lnTo>
                <a:close/>
                <a:moveTo>
                  <a:pt x="4028274" y="612270"/>
                </a:moveTo>
                <a:cubicBezTo>
                  <a:pt x="4027314" y="613537"/>
                  <a:pt x="4026133" y="614745"/>
                  <a:pt x="4025505" y="616013"/>
                </a:cubicBezTo>
                <a:cubicBezTo>
                  <a:pt x="4025321" y="616435"/>
                  <a:pt x="4026576" y="617159"/>
                  <a:pt x="4027167" y="617764"/>
                </a:cubicBezTo>
                <a:cubicBezTo>
                  <a:pt x="4028348" y="616495"/>
                  <a:pt x="4029529" y="615228"/>
                  <a:pt x="4030784" y="613839"/>
                </a:cubicBezTo>
                <a:lnTo>
                  <a:pt x="4030821" y="613839"/>
                </a:lnTo>
                <a:cubicBezTo>
                  <a:pt x="4029972" y="613297"/>
                  <a:pt x="4029123" y="612752"/>
                  <a:pt x="4028274" y="612270"/>
                </a:cubicBezTo>
                <a:close/>
                <a:moveTo>
                  <a:pt x="5404356" y="612270"/>
                </a:moveTo>
                <a:cubicBezTo>
                  <a:pt x="5403507" y="612752"/>
                  <a:pt x="5402658" y="613297"/>
                  <a:pt x="5401809" y="613839"/>
                </a:cubicBezTo>
                <a:lnTo>
                  <a:pt x="5401846" y="613839"/>
                </a:lnTo>
                <a:cubicBezTo>
                  <a:pt x="5403101" y="615228"/>
                  <a:pt x="5404282" y="616495"/>
                  <a:pt x="5405463" y="617764"/>
                </a:cubicBezTo>
                <a:cubicBezTo>
                  <a:pt x="5406054" y="617159"/>
                  <a:pt x="5407309" y="616435"/>
                  <a:pt x="5407125" y="616013"/>
                </a:cubicBezTo>
                <a:cubicBezTo>
                  <a:pt x="5406497" y="614745"/>
                  <a:pt x="5405316" y="613537"/>
                  <a:pt x="5404356" y="612270"/>
                </a:cubicBezTo>
                <a:close/>
                <a:moveTo>
                  <a:pt x="3234403" y="611987"/>
                </a:moveTo>
                <a:lnTo>
                  <a:pt x="3233565" y="612149"/>
                </a:lnTo>
                <a:lnTo>
                  <a:pt x="3233585" y="612162"/>
                </a:lnTo>
                <a:lnTo>
                  <a:pt x="3224925" y="619393"/>
                </a:lnTo>
                <a:lnTo>
                  <a:pt x="3223223" y="621061"/>
                </a:lnTo>
                <a:lnTo>
                  <a:pt x="3225996" y="620178"/>
                </a:lnTo>
                <a:cubicBezTo>
                  <a:pt x="3228765" y="617703"/>
                  <a:pt x="3231534" y="615167"/>
                  <a:pt x="3234302" y="612631"/>
                </a:cubicBezTo>
                <a:lnTo>
                  <a:pt x="3234303" y="612631"/>
                </a:lnTo>
                <a:lnTo>
                  <a:pt x="3234339" y="612631"/>
                </a:lnTo>
                <a:lnTo>
                  <a:pt x="3234306" y="612610"/>
                </a:lnTo>
                <a:close/>
                <a:moveTo>
                  <a:pt x="6198227" y="611987"/>
                </a:moveTo>
                <a:lnTo>
                  <a:pt x="6198324" y="612610"/>
                </a:lnTo>
                <a:lnTo>
                  <a:pt x="6198291" y="612631"/>
                </a:lnTo>
                <a:lnTo>
                  <a:pt x="6198327" y="612631"/>
                </a:lnTo>
                <a:lnTo>
                  <a:pt x="6198328" y="612631"/>
                </a:lnTo>
                <a:cubicBezTo>
                  <a:pt x="6201096" y="615167"/>
                  <a:pt x="6203865" y="617703"/>
                  <a:pt x="6206634" y="620178"/>
                </a:cubicBezTo>
                <a:lnTo>
                  <a:pt x="6209407" y="621061"/>
                </a:lnTo>
                <a:lnTo>
                  <a:pt x="6207705" y="619393"/>
                </a:lnTo>
                <a:lnTo>
                  <a:pt x="6199045" y="612162"/>
                </a:lnTo>
                <a:lnTo>
                  <a:pt x="6199065" y="612149"/>
                </a:lnTo>
                <a:close/>
                <a:moveTo>
                  <a:pt x="3510602" y="609009"/>
                </a:moveTo>
                <a:cubicBezTo>
                  <a:pt x="3523967" y="624584"/>
                  <a:pt x="3502665" y="628630"/>
                  <a:pt x="3489928" y="636719"/>
                </a:cubicBezTo>
                <a:cubicBezTo>
                  <a:pt x="3484722" y="622714"/>
                  <a:pt x="3490076" y="613476"/>
                  <a:pt x="3510602" y="609009"/>
                </a:cubicBezTo>
                <a:close/>
                <a:moveTo>
                  <a:pt x="5922028" y="609009"/>
                </a:moveTo>
                <a:cubicBezTo>
                  <a:pt x="5942554" y="613476"/>
                  <a:pt x="5947908" y="622714"/>
                  <a:pt x="5942702" y="636719"/>
                </a:cubicBezTo>
                <a:cubicBezTo>
                  <a:pt x="5929965" y="628630"/>
                  <a:pt x="5908663" y="624584"/>
                  <a:pt x="5922028" y="609009"/>
                </a:cubicBezTo>
                <a:close/>
                <a:moveTo>
                  <a:pt x="4397899" y="607550"/>
                </a:moveTo>
                <a:lnTo>
                  <a:pt x="4397696" y="610760"/>
                </a:lnTo>
                <a:cubicBezTo>
                  <a:pt x="4396330" y="613960"/>
                  <a:pt x="4403935" y="622411"/>
                  <a:pt x="4407590" y="622411"/>
                </a:cubicBezTo>
                <a:lnTo>
                  <a:pt x="4425328" y="627713"/>
                </a:lnTo>
                <a:lnTo>
                  <a:pt x="4389781" y="635269"/>
                </a:lnTo>
                <a:cubicBezTo>
                  <a:pt x="4389375" y="628206"/>
                  <a:pt x="4386643" y="622048"/>
                  <a:pt x="4389301" y="617219"/>
                </a:cubicBezTo>
                <a:close/>
                <a:moveTo>
                  <a:pt x="5034731" y="607550"/>
                </a:moveTo>
                <a:lnTo>
                  <a:pt x="5043329" y="617219"/>
                </a:lnTo>
                <a:cubicBezTo>
                  <a:pt x="5045987" y="622048"/>
                  <a:pt x="5043255" y="628206"/>
                  <a:pt x="5042849" y="635269"/>
                </a:cubicBezTo>
                <a:lnTo>
                  <a:pt x="5007302" y="627713"/>
                </a:lnTo>
                <a:lnTo>
                  <a:pt x="5025040" y="622411"/>
                </a:lnTo>
                <a:cubicBezTo>
                  <a:pt x="5028695" y="622411"/>
                  <a:pt x="5036300" y="613960"/>
                  <a:pt x="5034934" y="610760"/>
                </a:cubicBezTo>
                <a:close/>
                <a:moveTo>
                  <a:pt x="2491089" y="607138"/>
                </a:moveTo>
                <a:lnTo>
                  <a:pt x="2491013" y="607173"/>
                </a:lnTo>
                <a:lnTo>
                  <a:pt x="2491051" y="607199"/>
                </a:lnTo>
                <a:close/>
                <a:moveTo>
                  <a:pt x="6941541" y="607138"/>
                </a:moveTo>
                <a:lnTo>
                  <a:pt x="6941579" y="607199"/>
                </a:lnTo>
                <a:lnTo>
                  <a:pt x="6941617" y="607173"/>
                </a:lnTo>
                <a:close/>
                <a:moveTo>
                  <a:pt x="2490091" y="606535"/>
                </a:moveTo>
                <a:cubicBezTo>
                  <a:pt x="2484334" y="613943"/>
                  <a:pt x="2473478" y="619195"/>
                  <a:pt x="2457530" y="622292"/>
                </a:cubicBezTo>
                <a:lnTo>
                  <a:pt x="2491013" y="607173"/>
                </a:lnTo>
                <a:close/>
                <a:moveTo>
                  <a:pt x="6942539" y="606535"/>
                </a:moveTo>
                <a:lnTo>
                  <a:pt x="6941617" y="607173"/>
                </a:lnTo>
                <a:lnTo>
                  <a:pt x="6975100" y="622292"/>
                </a:lnTo>
                <a:cubicBezTo>
                  <a:pt x="6959152" y="619195"/>
                  <a:pt x="6948296" y="613943"/>
                  <a:pt x="6942539" y="606535"/>
                </a:cubicBezTo>
                <a:close/>
                <a:moveTo>
                  <a:pt x="2492452" y="605629"/>
                </a:moveTo>
                <a:lnTo>
                  <a:pt x="2490090" y="606475"/>
                </a:lnTo>
                <a:lnTo>
                  <a:pt x="2491050" y="607138"/>
                </a:lnTo>
                <a:close/>
                <a:moveTo>
                  <a:pt x="6940178" y="605629"/>
                </a:moveTo>
                <a:lnTo>
                  <a:pt x="6941580" y="607138"/>
                </a:lnTo>
                <a:lnTo>
                  <a:pt x="6942540" y="606475"/>
                </a:lnTo>
                <a:close/>
                <a:moveTo>
                  <a:pt x="3244899" y="604542"/>
                </a:moveTo>
                <a:cubicBezTo>
                  <a:pt x="3239582" y="603605"/>
                  <a:pt x="3236758" y="604314"/>
                  <a:pt x="3235351" y="605915"/>
                </a:cubicBezTo>
                <a:lnTo>
                  <a:pt x="3234403" y="611987"/>
                </a:lnTo>
                <a:lnTo>
                  <a:pt x="3248554" y="609251"/>
                </a:lnTo>
                <a:cubicBezTo>
                  <a:pt x="3247373" y="607621"/>
                  <a:pt x="3246597" y="604844"/>
                  <a:pt x="3244899" y="604542"/>
                </a:cubicBezTo>
                <a:close/>
                <a:moveTo>
                  <a:pt x="6187731" y="604542"/>
                </a:moveTo>
                <a:cubicBezTo>
                  <a:pt x="6186033" y="604844"/>
                  <a:pt x="6185257" y="607621"/>
                  <a:pt x="6184076" y="609251"/>
                </a:cubicBezTo>
                <a:lnTo>
                  <a:pt x="6198227" y="611987"/>
                </a:lnTo>
                <a:lnTo>
                  <a:pt x="6197279" y="605915"/>
                </a:lnTo>
                <a:cubicBezTo>
                  <a:pt x="6195872" y="604314"/>
                  <a:pt x="6193048" y="603605"/>
                  <a:pt x="6187731" y="604542"/>
                </a:cubicBezTo>
                <a:close/>
                <a:moveTo>
                  <a:pt x="3837684" y="595811"/>
                </a:moveTo>
                <a:lnTo>
                  <a:pt x="3805163" y="617309"/>
                </a:lnTo>
                <a:lnTo>
                  <a:pt x="3829698" y="613959"/>
                </a:lnTo>
                <a:close/>
                <a:moveTo>
                  <a:pt x="5594946" y="595811"/>
                </a:moveTo>
                <a:lnTo>
                  <a:pt x="5602932" y="613959"/>
                </a:lnTo>
                <a:lnTo>
                  <a:pt x="5627467" y="617309"/>
                </a:lnTo>
                <a:close/>
                <a:moveTo>
                  <a:pt x="3425823" y="594189"/>
                </a:moveTo>
                <a:cubicBezTo>
                  <a:pt x="3429400" y="593841"/>
                  <a:pt x="3433664" y="594793"/>
                  <a:pt x="3438980" y="598204"/>
                </a:cubicBezTo>
                <a:cubicBezTo>
                  <a:pt x="3427831" y="609251"/>
                  <a:pt x="3422071" y="623317"/>
                  <a:pt x="3398850" y="631346"/>
                </a:cubicBezTo>
                <a:cubicBezTo>
                  <a:pt x="3394641" y="616255"/>
                  <a:pt x="3404203" y="606596"/>
                  <a:pt x="3416792" y="597962"/>
                </a:cubicBezTo>
                <a:cubicBezTo>
                  <a:pt x="3419358" y="596181"/>
                  <a:pt x="3422247" y="594536"/>
                  <a:pt x="3425823" y="594189"/>
                </a:cubicBezTo>
                <a:close/>
                <a:moveTo>
                  <a:pt x="6006807" y="594189"/>
                </a:moveTo>
                <a:cubicBezTo>
                  <a:pt x="6010383" y="594536"/>
                  <a:pt x="6013272" y="596181"/>
                  <a:pt x="6015838" y="597962"/>
                </a:cubicBezTo>
                <a:cubicBezTo>
                  <a:pt x="6028427" y="606596"/>
                  <a:pt x="6037989" y="616255"/>
                  <a:pt x="6033780" y="631346"/>
                </a:cubicBezTo>
                <a:cubicBezTo>
                  <a:pt x="6010559" y="623317"/>
                  <a:pt x="6004799" y="609251"/>
                  <a:pt x="5993650" y="598204"/>
                </a:cubicBezTo>
                <a:cubicBezTo>
                  <a:pt x="5998966" y="594793"/>
                  <a:pt x="6003230" y="593841"/>
                  <a:pt x="6006807" y="594189"/>
                </a:cubicBezTo>
                <a:close/>
                <a:moveTo>
                  <a:pt x="3472761" y="591081"/>
                </a:moveTo>
                <a:cubicBezTo>
                  <a:pt x="3478889" y="593676"/>
                  <a:pt x="3478372" y="597721"/>
                  <a:pt x="3474053" y="601041"/>
                </a:cubicBezTo>
                <a:cubicBezTo>
                  <a:pt x="3470472" y="603758"/>
                  <a:pt x="3465820" y="605871"/>
                  <a:pt x="3461612" y="608285"/>
                </a:cubicBezTo>
                <a:cubicBezTo>
                  <a:pt x="3459470" y="607320"/>
                  <a:pt x="3457329" y="606354"/>
                  <a:pt x="3455187" y="605387"/>
                </a:cubicBezTo>
                <a:cubicBezTo>
                  <a:pt x="3456627" y="601765"/>
                  <a:pt x="3457883" y="598083"/>
                  <a:pt x="3459544" y="594521"/>
                </a:cubicBezTo>
                <a:cubicBezTo>
                  <a:pt x="3461759" y="589812"/>
                  <a:pt x="3466817" y="588544"/>
                  <a:pt x="3472761" y="591081"/>
                </a:cubicBezTo>
                <a:close/>
                <a:moveTo>
                  <a:pt x="5959869" y="591081"/>
                </a:moveTo>
                <a:cubicBezTo>
                  <a:pt x="5965813" y="588544"/>
                  <a:pt x="5970871" y="589812"/>
                  <a:pt x="5973086" y="594521"/>
                </a:cubicBezTo>
                <a:cubicBezTo>
                  <a:pt x="5974747" y="598083"/>
                  <a:pt x="5976003" y="601765"/>
                  <a:pt x="5977443" y="605387"/>
                </a:cubicBezTo>
                <a:cubicBezTo>
                  <a:pt x="5975301" y="606354"/>
                  <a:pt x="5973160" y="607320"/>
                  <a:pt x="5971018" y="608285"/>
                </a:cubicBezTo>
                <a:cubicBezTo>
                  <a:pt x="5966810" y="605871"/>
                  <a:pt x="5962158" y="603758"/>
                  <a:pt x="5958577" y="601041"/>
                </a:cubicBezTo>
                <a:cubicBezTo>
                  <a:pt x="5954258" y="597721"/>
                  <a:pt x="5953741" y="593676"/>
                  <a:pt x="5959869" y="591081"/>
                </a:cubicBezTo>
                <a:close/>
                <a:moveTo>
                  <a:pt x="3536298" y="590296"/>
                </a:moveTo>
                <a:lnTo>
                  <a:pt x="3538661" y="590778"/>
                </a:lnTo>
                <a:lnTo>
                  <a:pt x="3536667" y="591745"/>
                </a:lnTo>
                <a:close/>
                <a:moveTo>
                  <a:pt x="5896332" y="590296"/>
                </a:moveTo>
                <a:lnTo>
                  <a:pt x="5895963" y="591745"/>
                </a:lnTo>
                <a:lnTo>
                  <a:pt x="5893969" y="590778"/>
                </a:lnTo>
                <a:close/>
                <a:moveTo>
                  <a:pt x="4108424" y="588724"/>
                </a:moveTo>
                <a:cubicBezTo>
                  <a:pt x="4088082" y="591743"/>
                  <a:pt x="4074496" y="600074"/>
                  <a:pt x="4065562" y="612813"/>
                </a:cubicBezTo>
                <a:cubicBezTo>
                  <a:pt x="4056738" y="625490"/>
                  <a:pt x="4046216" y="637565"/>
                  <a:pt x="4048985" y="653138"/>
                </a:cubicBezTo>
                <a:cubicBezTo>
                  <a:pt x="4058473" y="647163"/>
                  <a:pt x="4062977" y="637081"/>
                  <a:pt x="4080366" y="640523"/>
                </a:cubicBezTo>
                <a:cubicBezTo>
                  <a:pt x="4083578" y="641187"/>
                  <a:pt x="4090445" y="636477"/>
                  <a:pt x="4093694" y="633338"/>
                </a:cubicBezTo>
                <a:cubicBezTo>
                  <a:pt x="4098161" y="629052"/>
                  <a:pt x="4100265" y="623800"/>
                  <a:pt x="4090519" y="620841"/>
                </a:cubicBezTo>
                <a:cubicBezTo>
                  <a:pt x="4082101" y="618305"/>
                  <a:pt x="4078668" y="614503"/>
                  <a:pt x="4083947" y="609070"/>
                </a:cubicBezTo>
                <a:cubicBezTo>
                  <a:pt x="4090002" y="602851"/>
                  <a:pt x="4097459" y="601705"/>
                  <a:pt x="4105360" y="608103"/>
                </a:cubicBezTo>
                <a:cubicBezTo>
                  <a:pt x="4106172" y="608767"/>
                  <a:pt x="4108055" y="608828"/>
                  <a:pt x="4114996" y="610579"/>
                </a:cubicBezTo>
                <a:lnTo>
                  <a:pt x="4114996" y="610518"/>
                </a:lnTo>
                <a:cubicBezTo>
                  <a:pt x="4116620" y="601947"/>
                  <a:pt x="4117691" y="596392"/>
                  <a:pt x="4118651" y="591321"/>
                </a:cubicBezTo>
                <a:cubicBezTo>
                  <a:pt x="4113630" y="589993"/>
                  <a:pt x="4110713" y="588363"/>
                  <a:pt x="4108424" y="588724"/>
                </a:cubicBezTo>
                <a:close/>
                <a:moveTo>
                  <a:pt x="5324206" y="588724"/>
                </a:moveTo>
                <a:cubicBezTo>
                  <a:pt x="5321917" y="588363"/>
                  <a:pt x="5319000" y="589993"/>
                  <a:pt x="5313979" y="591321"/>
                </a:cubicBezTo>
                <a:cubicBezTo>
                  <a:pt x="5314939" y="596392"/>
                  <a:pt x="5316010" y="601947"/>
                  <a:pt x="5317634" y="610518"/>
                </a:cubicBezTo>
                <a:lnTo>
                  <a:pt x="5317634" y="610579"/>
                </a:lnTo>
                <a:cubicBezTo>
                  <a:pt x="5324575" y="608828"/>
                  <a:pt x="5326458" y="608767"/>
                  <a:pt x="5327270" y="608103"/>
                </a:cubicBezTo>
                <a:cubicBezTo>
                  <a:pt x="5335171" y="601705"/>
                  <a:pt x="5342628" y="602851"/>
                  <a:pt x="5348683" y="609070"/>
                </a:cubicBezTo>
                <a:cubicBezTo>
                  <a:pt x="5353962" y="614503"/>
                  <a:pt x="5350529" y="618305"/>
                  <a:pt x="5342111" y="620841"/>
                </a:cubicBezTo>
                <a:cubicBezTo>
                  <a:pt x="5332365" y="623800"/>
                  <a:pt x="5334469" y="629052"/>
                  <a:pt x="5338936" y="633338"/>
                </a:cubicBezTo>
                <a:cubicBezTo>
                  <a:pt x="5342185" y="636477"/>
                  <a:pt x="5349052" y="641187"/>
                  <a:pt x="5352264" y="640523"/>
                </a:cubicBezTo>
                <a:cubicBezTo>
                  <a:pt x="5369653" y="637081"/>
                  <a:pt x="5374157" y="647163"/>
                  <a:pt x="5383645" y="653138"/>
                </a:cubicBezTo>
                <a:cubicBezTo>
                  <a:pt x="5386414" y="637565"/>
                  <a:pt x="5375892" y="625490"/>
                  <a:pt x="5367068" y="612813"/>
                </a:cubicBezTo>
                <a:cubicBezTo>
                  <a:pt x="5358134" y="600074"/>
                  <a:pt x="5344548" y="591743"/>
                  <a:pt x="5324206" y="588724"/>
                </a:cubicBezTo>
                <a:close/>
                <a:moveTo>
                  <a:pt x="2510025" y="587135"/>
                </a:moveTo>
                <a:lnTo>
                  <a:pt x="2509377" y="587639"/>
                </a:lnTo>
                <a:lnTo>
                  <a:pt x="2509377" y="587699"/>
                </a:lnTo>
                <a:lnTo>
                  <a:pt x="2510176" y="588242"/>
                </a:lnTo>
                <a:lnTo>
                  <a:pt x="2510172" y="588242"/>
                </a:lnTo>
                <a:lnTo>
                  <a:pt x="2509287" y="587639"/>
                </a:lnTo>
                <a:cubicBezTo>
                  <a:pt x="2508438" y="588121"/>
                  <a:pt x="2507551" y="588544"/>
                  <a:pt x="2506665" y="588966"/>
                </a:cubicBezTo>
                <a:lnTo>
                  <a:pt x="2510184" y="588247"/>
                </a:lnTo>
                <a:lnTo>
                  <a:pt x="2510265" y="588302"/>
                </a:lnTo>
                <a:close/>
                <a:moveTo>
                  <a:pt x="6922605" y="587135"/>
                </a:moveTo>
                <a:lnTo>
                  <a:pt x="6922365" y="588302"/>
                </a:lnTo>
                <a:lnTo>
                  <a:pt x="6922446" y="588247"/>
                </a:lnTo>
                <a:lnTo>
                  <a:pt x="6925965" y="588966"/>
                </a:lnTo>
                <a:cubicBezTo>
                  <a:pt x="6925079" y="588544"/>
                  <a:pt x="6924192" y="588121"/>
                  <a:pt x="6923343" y="587639"/>
                </a:cubicBezTo>
                <a:lnTo>
                  <a:pt x="6922458" y="588242"/>
                </a:lnTo>
                <a:lnTo>
                  <a:pt x="6922454" y="588242"/>
                </a:lnTo>
                <a:lnTo>
                  <a:pt x="6923253" y="587699"/>
                </a:lnTo>
                <a:lnTo>
                  <a:pt x="6923253" y="587639"/>
                </a:lnTo>
                <a:close/>
                <a:moveTo>
                  <a:pt x="3858411" y="582748"/>
                </a:moveTo>
                <a:lnTo>
                  <a:pt x="3858349" y="582790"/>
                </a:lnTo>
                <a:lnTo>
                  <a:pt x="3858374" y="582808"/>
                </a:lnTo>
                <a:close/>
                <a:moveTo>
                  <a:pt x="5574219" y="582748"/>
                </a:moveTo>
                <a:lnTo>
                  <a:pt x="5574256" y="582808"/>
                </a:lnTo>
                <a:lnTo>
                  <a:pt x="5574281" y="582790"/>
                </a:lnTo>
                <a:close/>
                <a:moveTo>
                  <a:pt x="3857488" y="582144"/>
                </a:moveTo>
                <a:cubicBezTo>
                  <a:pt x="3854387" y="584196"/>
                  <a:pt x="3851249" y="586249"/>
                  <a:pt x="3848111" y="588302"/>
                </a:cubicBezTo>
                <a:lnTo>
                  <a:pt x="3838439" y="594098"/>
                </a:lnTo>
                <a:lnTo>
                  <a:pt x="3838771" y="594243"/>
                </a:lnTo>
                <a:lnTo>
                  <a:pt x="3838438" y="594098"/>
                </a:lnTo>
                <a:lnTo>
                  <a:pt x="3837684" y="595811"/>
                </a:lnTo>
                <a:lnTo>
                  <a:pt x="3839545" y="594580"/>
                </a:lnTo>
                <a:lnTo>
                  <a:pt x="3839547" y="594582"/>
                </a:lnTo>
                <a:cubicBezTo>
                  <a:pt x="3842796" y="592770"/>
                  <a:pt x="3846007" y="590899"/>
                  <a:pt x="3849256" y="589027"/>
                </a:cubicBezTo>
                <a:lnTo>
                  <a:pt x="3858349" y="582790"/>
                </a:lnTo>
                <a:close/>
                <a:moveTo>
                  <a:pt x="5575142" y="582144"/>
                </a:moveTo>
                <a:lnTo>
                  <a:pt x="5574281" y="582790"/>
                </a:lnTo>
                <a:lnTo>
                  <a:pt x="5583374" y="589027"/>
                </a:lnTo>
                <a:cubicBezTo>
                  <a:pt x="5586623" y="590899"/>
                  <a:pt x="5589834" y="592770"/>
                  <a:pt x="5593083" y="594582"/>
                </a:cubicBezTo>
                <a:lnTo>
                  <a:pt x="5593085" y="594580"/>
                </a:lnTo>
                <a:lnTo>
                  <a:pt x="5594946" y="595811"/>
                </a:lnTo>
                <a:lnTo>
                  <a:pt x="5594192" y="594098"/>
                </a:lnTo>
                <a:lnTo>
                  <a:pt x="5593859" y="594243"/>
                </a:lnTo>
                <a:lnTo>
                  <a:pt x="5594191" y="594098"/>
                </a:lnTo>
                <a:lnTo>
                  <a:pt x="5584519" y="588302"/>
                </a:lnTo>
                <a:cubicBezTo>
                  <a:pt x="5581381" y="586249"/>
                  <a:pt x="5578243" y="584196"/>
                  <a:pt x="5575142" y="582144"/>
                </a:cubicBezTo>
                <a:close/>
                <a:moveTo>
                  <a:pt x="2074137" y="581904"/>
                </a:moveTo>
                <a:cubicBezTo>
                  <a:pt x="2072698" y="583111"/>
                  <a:pt x="2071222" y="584380"/>
                  <a:pt x="2069781" y="585586"/>
                </a:cubicBezTo>
                <a:cubicBezTo>
                  <a:pt x="2071627" y="584620"/>
                  <a:pt x="2073473" y="583655"/>
                  <a:pt x="2075317" y="582689"/>
                </a:cubicBezTo>
                <a:close/>
                <a:moveTo>
                  <a:pt x="7358493" y="581904"/>
                </a:moveTo>
                <a:lnTo>
                  <a:pt x="7357313" y="582689"/>
                </a:lnTo>
                <a:cubicBezTo>
                  <a:pt x="7359157" y="583655"/>
                  <a:pt x="7361003" y="584620"/>
                  <a:pt x="7362849" y="585586"/>
                </a:cubicBezTo>
                <a:cubicBezTo>
                  <a:pt x="7361408" y="584380"/>
                  <a:pt x="7359932" y="583111"/>
                  <a:pt x="7358493" y="581904"/>
                </a:cubicBezTo>
                <a:close/>
                <a:moveTo>
                  <a:pt x="2074131" y="581843"/>
                </a:moveTo>
                <a:lnTo>
                  <a:pt x="2074131" y="581904"/>
                </a:lnTo>
                <a:lnTo>
                  <a:pt x="2074179" y="581876"/>
                </a:lnTo>
                <a:close/>
                <a:moveTo>
                  <a:pt x="7358499" y="581843"/>
                </a:moveTo>
                <a:lnTo>
                  <a:pt x="7358451" y="581876"/>
                </a:lnTo>
                <a:lnTo>
                  <a:pt x="7358499" y="581904"/>
                </a:lnTo>
                <a:close/>
                <a:moveTo>
                  <a:pt x="4684690" y="581441"/>
                </a:moveTo>
                <a:lnTo>
                  <a:pt x="4684628" y="582085"/>
                </a:lnTo>
                <a:lnTo>
                  <a:pt x="4684627" y="582085"/>
                </a:lnTo>
                <a:lnTo>
                  <a:pt x="4687581" y="583292"/>
                </a:lnTo>
                <a:lnTo>
                  <a:pt x="4685587" y="582025"/>
                </a:lnTo>
                <a:lnTo>
                  <a:pt x="4685511" y="582030"/>
                </a:lnTo>
                <a:close/>
                <a:moveTo>
                  <a:pt x="4747940" y="581441"/>
                </a:moveTo>
                <a:lnTo>
                  <a:pt x="4747119" y="582030"/>
                </a:lnTo>
                <a:lnTo>
                  <a:pt x="4747043" y="582025"/>
                </a:lnTo>
                <a:lnTo>
                  <a:pt x="4745049" y="583292"/>
                </a:lnTo>
                <a:lnTo>
                  <a:pt x="4748003" y="582085"/>
                </a:lnTo>
                <a:lnTo>
                  <a:pt x="4748002" y="582085"/>
                </a:lnTo>
                <a:close/>
                <a:moveTo>
                  <a:pt x="3859224" y="581420"/>
                </a:moveTo>
                <a:lnTo>
                  <a:pt x="3857489" y="582144"/>
                </a:lnTo>
                <a:lnTo>
                  <a:pt x="3858412" y="582748"/>
                </a:lnTo>
                <a:close/>
                <a:moveTo>
                  <a:pt x="5573406" y="581420"/>
                </a:moveTo>
                <a:lnTo>
                  <a:pt x="5574218" y="582748"/>
                </a:lnTo>
                <a:lnTo>
                  <a:pt x="5575141" y="582144"/>
                </a:lnTo>
                <a:close/>
                <a:moveTo>
                  <a:pt x="2076034" y="580808"/>
                </a:moveTo>
                <a:lnTo>
                  <a:pt x="2074179" y="581876"/>
                </a:lnTo>
                <a:lnTo>
                  <a:pt x="2075311" y="582628"/>
                </a:lnTo>
                <a:close/>
                <a:moveTo>
                  <a:pt x="7356596" y="580808"/>
                </a:moveTo>
                <a:lnTo>
                  <a:pt x="7357319" y="582628"/>
                </a:lnTo>
                <a:lnTo>
                  <a:pt x="7358451" y="581876"/>
                </a:lnTo>
                <a:close/>
                <a:moveTo>
                  <a:pt x="2078117" y="579610"/>
                </a:moveTo>
                <a:cubicBezTo>
                  <a:pt x="2077453" y="579852"/>
                  <a:pt x="2076493" y="580032"/>
                  <a:pt x="2076197" y="580395"/>
                </a:cubicBezTo>
                <a:lnTo>
                  <a:pt x="2076034" y="580808"/>
                </a:lnTo>
                <a:close/>
                <a:moveTo>
                  <a:pt x="7354513" y="579610"/>
                </a:moveTo>
                <a:lnTo>
                  <a:pt x="7356596" y="580808"/>
                </a:lnTo>
                <a:lnTo>
                  <a:pt x="7356433" y="580395"/>
                </a:lnTo>
                <a:cubicBezTo>
                  <a:pt x="7356137" y="580032"/>
                  <a:pt x="7355177" y="579852"/>
                  <a:pt x="7354513" y="579610"/>
                </a:cubicBezTo>
                <a:close/>
                <a:moveTo>
                  <a:pt x="4667852" y="575806"/>
                </a:moveTo>
                <a:cubicBezTo>
                  <a:pt x="4668258" y="577194"/>
                  <a:pt x="4668664" y="578583"/>
                  <a:pt x="4669070" y="580032"/>
                </a:cubicBezTo>
                <a:cubicBezTo>
                  <a:pt x="4669587" y="579186"/>
                  <a:pt x="4670584" y="578342"/>
                  <a:pt x="4670399" y="577618"/>
                </a:cubicBezTo>
                <a:cubicBezTo>
                  <a:pt x="4670215" y="576952"/>
                  <a:pt x="4668738" y="576410"/>
                  <a:pt x="4667852" y="575806"/>
                </a:cubicBezTo>
                <a:close/>
                <a:moveTo>
                  <a:pt x="4764778" y="575806"/>
                </a:moveTo>
                <a:cubicBezTo>
                  <a:pt x="4763892" y="576410"/>
                  <a:pt x="4762415" y="576952"/>
                  <a:pt x="4762231" y="577618"/>
                </a:cubicBezTo>
                <a:cubicBezTo>
                  <a:pt x="4762046" y="578342"/>
                  <a:pt x="4763043" y="579186"/>
                  <a:pt x="4763560" y="580032"/>
                </a:cubicBezTo>
                <a:cubicBezTo>
                  <a:pt x="4763966" y="578583"/>
                  <a:pt x="4764372" y="577194"/>
                  <a:pt x="4764778" y="575806"/>
                </a:cubicBezTo>
                <a:close/>
                <a:moveTo>
                  <a:pt x="4107033" y="567866"/>
                </a:moveTo>
                <a:lnTo>
                  <a:pt x="4103404" y="570192"/>
                </a:lnTo>
                <a:lnTo>
                  <a:pt x="4101447" y="571219"/>
                </a:lnTo>
                <a:lnTo>
                  <a:pt x="4104733" y="571038"/>
                </a:lnTo>
                <a:lnTo>
                  <a:pt x="4104708" y="571021"/>
                </a:lnTo>
                <a:close/>
                <a:moveTo>
                  <a:pt x="5325597" y="567866"/>
                </a:moveTo>
                <a:lnTo>
                  <a:pt x="5327922" y="571021"/>
                </a:lnTo>
                <a:lnTo>
                  <a:pt x="5327897" y="571038"/>
                </a:lnTo>
                <a:lnTo>
                  <a:pt x="5331183" y="571219"/>
                </a:lnTo>
                <a:lnTo>
                  <a:pt x="5329226" y="570192"/>
                </a:lnTo>
                <a:close/>
                <a:moveTo>
                  <a:pt x="4110788" y="562767"/>
                </a:moveTo>
                <a:lnTo>
                  <a:pt x="4107033" y="567866"/>
                </a:lnTo>
                <a:lnTo>
                  <a:pt x="4112818" y="564155"/>
                </a:lnTo>
                <a:lnTo>
                  <a:pt x="4112817" y="564155"/>
                </a:lnTo>
                <a:close/>
                <a:moveTo>
                  <a:pt x="5321842" y="562767"/>
                </a:moveTo>
                <a:lnTo>
                  <a:pt x="5319813" y="564155"/>
                </a:lnTo>
                <a:lnTo>
                  <a:pt x="5319812" y="564155"/>
                </a:lnTo>
                <a:lnTo>
                  <a:pt x="5325597" y="567866"/>
                </a:lnTo>
                <a:close/>
                <a:moveTo>
                  <a:pt x="4341174" y="562222"/>
                </a:moveTo>
                <a:lnTo>
                  <a:pt x="4341137" y="562283"/>
                </a:lnTo>
                <a:lnTo>
                  <a:pt x="4341187" y="562240"/>
                </a:lnTo>
                <a:close/>
                <a:moveTo>
                  <a:pt x="5091456" y="562222"/>
                </a:moveTo>
                <a:lnTo>
                  <a:pt x="5091443" y="562240"/>
                </a:lnTo>
                <a:lnTo>
                  <a:pt x="5091493" y="562283"/>
                </a:lnTo>
                <a:close/>
                <a:moveTo>
                  <a:pt x="2083499" y="560654"/>
                </a:moveTo>
                <a:cubicBezTo>
                  <a:pt x="2081729" y="561438"/>
                  <a:pt x="2080218" y="562525"/>
                  <a:pt x="2078628" y="563491"/>
                </a:cubicBezTo>
                <a:cubicBezTo>
                  <a:pt x="2080110" y="564517"/>
                  <a:pt x="2081579" y="565604"/>
                  <a:pt x="2083067" y="566629"/>
                </a:cubicBezTo>
                <a:cubicBezTo>
                  <a:pt x="2084099" y="565181"/>
                  <a:pt x="2085381" y="563853"/>
                  <a:pt x="2085973" y="562344"/>
                </a:cubicBezTo>
                <a:cubicBezTo>
                  <a:pt x="2086159" y="561922"/>
                  <a:pt x="2083692" y="560533"/>
                  <a:pt x="2083499" y="560654"/>
                </a:cubicBezTo>
                <a:close/>
                <a:moveTo>
                  <a:pt x="7349131" y="560654"/>
                </a:moveTo>
                <a:cubicBezTo>
                  <a:pt x="7348938" y="560533"/>
                  <a:pt x="7346471" y="561922"/>
                  <a:pt x="7346657" y="562344"/>
                </a:cubicBezTo>
                <a:cubicBezTo>
                  <a:pt x="7347249" y="563853"/>
                  <a:pt x="7348531" y="565181"/>
                  <a:pt x="7349563" y="566629"/>
                </a:cubicBezTo>
                <a:cubicBezTo>
                  <a:pt x="7351051" y="565604"/>
                  <a:pt x="7352520" y="564517"/>
                  <a:pt x="7354002" y="563491"/>
                </a:cubicBezTo>
                <a:cubicBezTo>
                  <a:pt x="7352412" y="562525"/>
                  <a:pt x="7350901" y="561438"/>
                  <a:pt x="7349131" y="560654"/>
                </a:cubicBezTo>
                <a:close/>
                <a:moveTo>
                  <a:pt x="4346453" y="557695"/>
                </a:moveTo>
                <a:lnTo>
                  <a:pt x="4341187" y="562240"/>
                </a:lnTo>
                <a:lnTo>
                  <a:pt x="4346047" y="569285"/>
                </a:lnTo>
                <a:cubicBezTo>
                  <a:pt x="4348336" y="567596"/>
                  <a:pt x="4352692" y="565784"/>
                  <a:pt x="4352471" y="564214"/>
                </a:cubicBezTo>
                <a:cubicBezTo>
                  <a:pt x="4352175" y="561980"/>
                  <a:pt x="4348631" y="559868"/>
                  <a:pt x="4346453" y="557695"/>
                </a:cubicBezTo>
                <a:close/>
                <a:moveTo>
                  <a:pt x="5086177" y="557695"/>
                </a:moveTo>
                <a:cubicBezTo>
                  <a:pt x="5083999" y="559868"/>
                  <a:pt x="5080455" y="561980"/>
                  <a:pt x="5080159" y="564214"/>
                </a:cubicBezTo>
                <a:cubicBezTo>
                  <a:pt x="5079938" y="565784"/>
                  <a:pt x="5084294" y="567596"/>
                  <a:pt x="5086583" y="569285"/>
                </a:cubicBezTo>
                <a:lnTo>
                  <a:pt x="5091443" y="562240"/>
                </a:lnTo>
                <a:close/>
                <a:moveTo>
                  <a:pt x="1314886" y="557619"/>
                </a:moveTo>
                <a:lnTo>
                  <a:pt x="1314872" y="557634"/>
                </a:lnTo>
                <a:lnTo>
                  <a:pt x="1314910" y="557634"/>
                </a:lnTo>
                <a:close/>
                <a:moveTo>
                  <a:pt x="8117744" y="557619"/>
                </a:moveTo>
                <a:lnTo>
                  <a:pt x="8117720" y="557634"/>
                </a:lnTo>
                <a:lnTo>
                  <a:pt x="8117758" y="557634"/>
                </a:lnTo>
                <a:close/>
                <a:moveTo>
                  <a:pt x="1314097" y="557212"/>
                </a:moveTo>
                <a:cubicBezTo>
                  <a:pt x="1312028" y="558300"/>
                  <a:pt x="1309999" y="559325"/>
                  <a:pt x="1307931" y="560412"/>
                </a:cubicBezTo>
                <a:cubicBezTo>
                  <a:pt x="1309445" y="561258"/>
                  <a:pt x="1310958" y="562162"/>
                  <a:pt x="1312435" y="563007"/>
                </a:cubicBezTo>
                <a:cubicBezTo>
                  <a:pt x="1313210" y="561258"/>
                  <a:pt x="1314024" y="559446"/>
                  <a:pt x="1314798" y="557695"/>
                </a:cubicBezTo>
                <a:lnTo>
                  <a:pt x="1314059" y="557273"/>
                </a:lnTo>
                <a:close/>
                <a:moveTo>
                  <a:pt x="8118533" y="557212"/>
                </a:moveTo>
                <a:lnTo>
                  <a:pt x="8118571" y="557273"/>
                </a:lnTo>
                <a:lnTo>
                  <a:pt x="8117832" y="557695"/>
                </a:lnTo>
                <a:cubicBezTo>
                  <a:pt x="8118606" y="559446"/>
                  <a:pt x="8119420" y="561258"/>
                  <a:pt x="8120195" y="563007"/>
                </a:cubicBezTo>
                <a:cubicBezTo>
                  <a:pt x="8121672" y="562162"/>
                  <a:pt x="8123185" y="561258"/>
                  <a:pt x="8124699" y="560412"/>
                </a:cubicBezTo>
                <a:cubicBezTo>
                  <a:pt x="8122631" y="559325"/>
                  <a:pt x="8120602" y="558300"/>
                  <a:pt x="8118533" y="557212"/>
                </a:cubicBezTo>
                <a:close/>
                <a:moveTo>
                  <a:pt x="4646519" y="554073"/>
                </a:moveTo>
                <a:lnTo>
                  <a:pt x="4684690" y="581441"/>
                </a:lnTo>
                <a:lnTo>
                  <a:pt x="4685182" y="576290"/>
                </a:lnTo>
                <a:close/>
                <a:moveTo>
                  <a:pt x="4786111" y="554073"/>
                </a:moveTo>
                <a:lnTo>
                  <a:pt x="4747448" y="576290"/>
                </a:lnTo>
                <a:lnTo>
                  <a:pt x="4747940" y="581441"/>
                </a:lnTo>
                <a:close/>
                <a:moveTo>
                  <a:pt x="4642984" y="551538"/>
                </a:moveTo>
                <a:lnTo>
                  <a:pt x="4642319" y="551659"/>
                </a:lnTo>
                <a:lnTo>
                  <a:pt x="4646519" y="554073"/>
                </a:lnTo>
                <a:close/>
                <a:moveTo>
                  <a:pt x="4789646" y="551538"/>
                </a:moveTo>
                <a:lnTo>
                  <a:pt x="4786111" y="554073"/>
                </a:lnTo>
                <a:lnTo>
                  <a:pt x="4790311" y="551659"/>
                </a:lnTo>
                <a:close/>
                <a:moveTo>
                  <a:pt x="4641580" y="549847"/>
                </a:moveTo>
                <a:cubicBezTo>
                  <a:pt x="4641839" y="550451"/>
                  <a:pt x="4642060" y="551054"/>
                  <a:pt x="4642319" y="551659"/>
                </a:cubicBezTo>
                <a:lnTo>
                  <a:pt x="4642983" y="551538"/>
                </a:lnTo>
                <a:cubicBezTo>
                  <a:pt x="4642503" y="550994"/>
                  <a:pt x="4642060" y="550451"/>
                  <a:pt x="4641580" y="549847"/>
                </a:cubicBezTo>
                <a:close/>
                <a:moveTo>
                  <a:pt x="4791050" y="549847"/>
                </a:moveTo>
                <a:cubicBezTo>
                  <a:pt x="4790570" y="550451"/>
                  <a:pt x="4790127" y="550994"/>
                  <a:pt x="4789647" y="551538"/>
                </a:cubicBezTo>
                <a:lnTo>
                  <a:pt x="4790311" y="551659"/>
                </a:lnTo>
                <a:cubicBezTo>
                  <a:pt x="4790570" y="551054"/>
                  <a:pt x="4790791" y="550451"/>
                  <a:pt x="4791050" y="549847"/>
                </a:cubicBezTo>
                <a:close/>
                <a:moveTo>
                  <a:pt x="2545410" y="548941"/>
                </a:moveTo>
                <a:cubicBezTo>
                  <a:pt x="2532674" y="553288"/>
                  <a:pt x="2520047" y="557816"/>
                  <a:pt x="2505131" y="563128"/>
                </a:cubicBezTo>
                <a:lnTo>
                  <a:pt x="2510025" y="587135"/>
                </a:lnTo>
                <a:lnTo>
                  <a:pt x="2517536" y="581299"/>
                </a:lnTo>
                <a:cubicBezTo>
                  <a:pt x="2520933" y="569708"/>
                  <a:pt x="2529904" y="561799"/>
                  <a:pt x="2546259" y="557332"/>
                </a:cubicBezTo>
                <a:cubicBezTo>
                  <a:pt x="2548622" y="556668"/>
                  <a:pt x="2549213" y="553046"/>
                  <a:pt x="2550540" y="550873"/>
                </a:cubicBezTo>
                <a:cubicBezTo>
                  <a:pt x="2547811" y="549787"/>
                  <a:pt x="2546112" y="548699"/>
                  <a:pt x="2545410" y="548941"/>
                </a:cubicBezTo>
                <a:close/>
                <a:moveTo>
                  <a:pt x="6887220" y="548941"/>
                </a:moveTo>
                <a:cubicBezTo>
                  <a:pt x="6886518" y="548699"/>
                  <a:pt x="6884819" y="549787"/>
                  <a:pt x="6882090" y="550873"/>
                </a:cubicBezTo>
                <a:cubicBezTo>
                  <a:pt x="6883417" y="553046"/>
                  <a:pt x="6884008" y="556668"/>
                  <a:pt x="6886371" y="557332"/>
                </a:cubicBezTo>
                <a:cubicBezTo>
                  <a:pt x="6902726" y="561799"/>
                  <a:pt x="6911697" y="569708"/>
                  <a:pt x="6915094" y="581299"/>
                </a:cubicBezTo>
                <a:lnTo>
                  <a:pt x="6922605" y="587135"/>
                </a:lnTo>
                <a:lnTo>
                  <a:pt x="6927499" y="563128"/>
                </a:lnTo>
                <a:cubicBezTo>
                  <a:pt x="6912583" y="557816"/>
                  <a:pt x="6899956" y="553288"/>
                  <a:pt x="6887220" y="548941"/>
                </a:cubicBezTo>
                <a:close/>
                <a:moveTo>
                  <a:pt x="3496906" y="545079"/>
                </a:moveTo>
                <a:cubicBezTo>
                  <a:pt x="3489744" y="559688"/>
                  <a:pt x="3479406" y="569468"/>
                  <a:pt x="3449945" y="570313"/>
                </a:cubicBezTo>
                <a:cubicBezTo>
                  <a:pt x="3457993" y="557193"/>
                  <a:pt x="3473647" y="548781"/>
                  <a:pt x="3496906" y="545079"/>
                </a:cubicBezTo>
                <a:close/>
                <a:moveTo>
                  <a:pt x="5935724" y="545079"/>
                </a:moveTo>
                <a:cubicBezTo>
                  <a:pt x="5958983" y="548781"/>
                  <a:pt x="5974637" y="557193"/>
                  <a:pt x="5982685" y="570313"/>
                </a:cubicBezTo>
                <a:cubicBezTo>
                  <a:pt x="5953224" y="569468"/>
                  <a:pt x="5942886" y="559688"/>
                  <a:pt x="5935724" y="545079"/>
                </a:cubicBezTo>
                <a:close/>
                <a:moveTo>
                  <a:pt x="4476850" y="535307"/>
                </a:moveTo>
                <a:lnTo>
                  <a:pt x="4492803" y="562886"/>
                </a:lnTo>
                <a:lnTo>
                  <a:pt x="4494772" y="566544"/>
                </a:lnTo>
                <a:lnTo>
                  <a:pt x="4471607" y="555100"/>
                </a:lnTo>
                <a:close/>
                <a:moveTo>
                  <a:pt x="4955781" y="535307"/>
                </a:moveTo>
                <a:lnTo>
                  <a:pt x="4961023" y="555100"/>
                </a:lnTo>
                <a:lnTo>
                  <a:pt x="4937858" y="566544"/>
                </a:lnTo>
                <a:lnTo>
                  <a:pt x="4939827" y="562886"/>
                </a:lnTo>
                <a:close/>
                <a:moveTo>
                  <a:pt x="4661959" y="528961"/>
                </a:moveTo>
                <a:cubicBezTo>
                  <a:pt x="4660667" y="528477"/>
                  <a:pt x="4656532" y="531616"/>
                  <a:pt x="4653726" y="533126"/>
                </a:cubicBezTo>
                <a:cubicBezTo>
                  <a:pt x="4656311" y="534996"/>
                  <a:pt x="4658932" y="536869"/>
                  <a:pt x="4661331" y="538620"/>
                </a:cubicBezTo>
                <a:cubicBezTo>
                  <a:pt x="4665023" y="537050"/>
                  <a:pt x="4667386" y="536084"/>
                  <a:pt x="4669749" y="535057"/>
                </a:cubicBezTo>
                <a:cubicBezTo>
                  <a:pt x="4667239" y="532944"/>
                  <a:pt x="4665245" y="530167"/>
                  <a:pt x="4661959" y="528961"/>
                </a:cubicBezTo>
                <a:close/>
                <a:moveTo>
                  <a:pt x="4770671" y="528961"/>
                </a:moveTo>
                <a:cubicBezTo>
                  <a:pt x="4767385" y="530167"/>
                  <a:pt x="4765391" y="532944"/>
                  <a:pt x="4762881" y="535057"/>
                </a:cubicBezTo>
                <a:cubicBezTo>
                  <a:pt x="4765244" y="536084"/>
                  <a:pt x="4767607" y="537050"/>
                  <a:pt x="4771299" y="538620"/>
                </a:cubicBezTo>
                <a:cubicBezTo>
                  <a:pt x="4773698" y="536869"/>
                  <a:pt x="4776319" y="534996"/>
                  <a:pt x="4778904" y="533126"/>
                </a:cubicBezTo>
                <a:cubicBezTo>
                  <a:pt x="4776098" y="531616"/>
                  <a:pt x="4771963" y="528477"/>
                  <a:pt x="4770671" y="528961"/>
                </a:cubicBezTo>
                <a:close/>
                <a:moveTo>
                  <a:pt x="3011942" y="528477"/>
                </a:moveTo>
                <a:lnTo>
                  <a:pt x="3010834" y="530408"/>
                </a:lnTo>
                <a:lnTo>
                  <a:pt x="3013603" y="530228"/>
                </a:lnTo>
                <a:close/>
                <a:moveTo>
                  <a:pt x="6420688" y="528477"/>
                </a:moveTo>
                <a:lnTo>
                  <a:pt x="6419027" y="530228"/>
                </a:lnTo>
                <a:lnTo>
                  <a:pt x="6421796" y="530408"/>
                </a:lnTo>
                <a:close/>
                <a:moveTo>
                  <a:pt x="1346700" y="521655"/>
                </a:moveTo>
                <a:cubicBezTo>
                  <a:pt x="1330343" y="530771"/>
                  <a:pt x="1329124" y="532099"/>
                  <a:pt x="1314172" y="557212"/>
                </a:cubicBezTo>
                <a:lnTo>
                  <a:pt x="1314886" y="557619"/>
                </a:lnTo>
                <a:close/>
                <a:moveTo>
                  <a:pt x="8085930" y="521655"/>
                </a:moveTo>
                <a:lnTo>
                  <a:pt x="8117744" y="557619"/>
                </a:lnTo>
                <a:lnTo>
                  <a:pt x="8118458" y="557212"/>
                </a:lnTo>
                <a:cubicBezTo>
                  <a:pt x="8103506" y="532099"/>
                  <a:pt x="8102287" y="530771"/>
                  <a:pt x="8085930" y="521655"/>
                </a:cubicBezTo>
                <a:close/>
                <a:moveTo>
                  <a:pt x="3242832" y="518999"/>
                </a:moveTo>
                <a:lnTo>
                  <a:pt x="3241647" y="520876"/>
                </a:lnTo>
                <a:lnTo>
                  <a:pt x="3241613" y="520870"/>
                </a:lnTo>
                <a:cubicBezTo>
                  <a:pt x="3240432" y="522319"/>
                  <a:pt x="3239250" y="523707"/>
                  <a:pt x="3238069" y="525156"/>
                </a:cubicBezTo>
                <a:cubicBezTo>
                  <a:pt x="3239472" y="523767"/>
                  <a:pt x="3240838" y="522379"/>
                  <a:pt x="3242204" y="520991"/>
                </a:cubicBezTo>
                <a:cubicBezTo>
                  <a:pt x="3242426" y="520327"/>
                  <a:pt x="3242610" y="519663"/>
                  <a:pt x="3242832" y="518999"/>
                </a:cubicBezTo>
                <a:close/>
                <a:moveTo>
                  <a:pt x="6189798" y="518999"/>
                </a:moveTo>
                <a:cubicBezTo>
                  <a:pt x="6190020" y="519663"/>
                  <a:pt x="6190204" y="520327"/>
                  <a:pt x="6190426" y="520991"/>
                </a:cubicBezTo>
                <a:cubicBezTo>
                  <a:pt x="6191792" y="522379"/>
                  <a:pt x="6193158" y="523767"/>
                  <a:pt x="6194561" y="525156"/>
                </a:cubicBezTo>
                <a:cubicBezTo>
                  <a:pt x="6193380" y="523707"/>
                  <a:pt x="6192198" y="522319"/>
                  <a:pt x="6191017" y="520870"/>
                </a:cubicBezTo>
                <a:lnTo>
                  <a:pt x="6190983" y="520876"/>
                </a:lnTo>
                <a:close/>
                <a:moveTo>
                  <a:pt x="3492291" y="504751"/>
                </a:moveTo>
                <a:lnTo>
                  <a:pt x="3492660" y="506261"/>
                </a:lnTo>
                <a:lnTo>
                  <a:pt x="3490297" y="505718"/>
                </a:lnTo>
                <a:close/>
                <a:moveTo>
                  <a:pt x="5940339" y="504751"/>
                </a:moveTo>
                <a:lnTo>
                  <a:pt x="5942333" y="505718"/>
                </a:lnTo>
                <a:lnTo>
                  <a:pt x="5939970" y="506261"/>
                </a:lnTo>
                <a:close/>
                <a:moveTo>
                  <a:pt x="3950593" y="497164"/>
                </a:moveTo>
                <a:lnTo>
                  <a:pt x="3950266" y="501249"/>
                </a:lnTo>
                <a:cubicBezTo>
                  <a:pt x="3950340" y="501973"/>
                  <a:pt x="3951632" y="502698"/>
                  <a:pt x="3952370" y="503422"/>
                </a:cubicBezTo>
                <a:cubicBezTo>
                  <a:pt x="3953515" y="502155"/>
                  <a:pt x="3956025" y="500403"/>
                  <a:pt x="3955508" y="499739"/>
                </a:cubicBezTo>
                <a:close/>
                <a:moveTo>
                  <a:pt x="5482037" y="497164"/>
                </a:moveTo>
                <a:lnTo>
                  <a:pt x="5477122" y="499739"/>
                </a:lnTo>
                <a:cubicBezTo>
                  <a:pt x="5476605" y="500403"/>
                  <a:pt x="5479115" y="502155"/>
                  <a:pt x="5480260" y="503422"/>
                </a:cubicBezTo>
                <a:cubicBezTo>
                  <a:pt x="5480998" y="502698"/>
                  <a:pt x="5482290" y="501973"/>
                  <a:pt x="5482364" y="501249"/>
                </a:cubicBezTo>
                <a:close/>
                <a:moveTo>
                  <a:pt x="4219918" y="495877"/>
                </a:moveTo>
                <a:lnTo>
                  <a:pt x="4219906" y="495890"/>
                </a:lnTo>
                <a:lnTo>
                  <a:pt x="4219901" y="495889"/>
                </a:lnTo>
                <a:close/>
                <a:moveTo>
                  <a:pt x="5212712" y="495877"/>
                </a:moveTo>
                <a:lnTo>
                  <a:pt x="5212729" y="495889"/>
                </a:lnTo>
                <a:lnTo>
                  <a:pt x="5212724" y="495890"/>
                </a:lnTo>
                <a:close/>
                <a:moveTo>
                  <a:pt x="4437531" y="489537"/>
                </a:moveTo>
                <a:cubicBezTo>
                  <a:pt x="4434615" y="491349"/>
                  <a:pt x="4430665" y="492798"/>
                  <a:pt x="4429299" y="495032"/>
                </a:cubicBezTo>
                <a:cubicBezTo>
                  <a:pt x="4428597" y="496117"/>
                  <a:pt x="4432695" y="498593"/>
                  <a:pt x="4434652" y="500403"/>
                </a:cubicBezTo>
                <a:cubicBezTo>
                  <a:pt x="4437051" y="498593"/>
                  <a:pt x="4439414" y="496781"/>
                  <a:pt x="4441408" y="495272"/>
                </a:cubicBezTo>
                <a:lnTo>
                  <a:pt x="4441408" y="495212"/>
                </a:lnTo>
                <a:cubicBezTo>
                  <a:pt x="4439747" y="492798"/>
                  <a:pt x="4438639" y="491168"/>
                  <a:pt x="4437531" y="489537"/>
                </a:cubicBezTo>
                <a:close/>
                <a:moveTo>
                  <a:pt x="4995099" y="489537"/>
                </a:moveTo>
                <a:cubicBezTo>
                  <a:pt x="4993991" y="491168"/>
                  <a:pt x="4992883" y="492798"/>
                  <a:pt x="4991222" y="495212"/>
                </a:cubicBezTo>
                <a:lnTo>
                  <a:pt x="4991222" y="495272"/>
                </a:lnTo>
                <a:cubicBezTo>
                  <a:pt x="4993216" y="496781"/>
                  <a:pt x="4995579" y="498593"/>
                  <a:pt x="4997978" y="500403"/>
                </a:cubicBezTo>
                <a:cubicBezTo>
                  <a:pt x="4999935" y="498593"/>
                  <a:pt x="5004033" y="496117"/>
                  <a:pt x="5003331" y="495032"/>
                </a:cubicBezTo>
                <a:cubicBezTo>
                  <a:pt x="5001965" y="492798"/>
                  <a:pt x="4998015" y="491349"/>
                  <a:pt x="4995099" y="489537"/>
                </a:cubicBezTo>
                <a:close/>
                <a:moveTo>
                  <a:pt x="3939781" y="488934"/>
                </a:moveTo>
                <a:cubicBezTo>
                  <a:pt x="3939781" y="488934"/>
                  <a:pt x="3940114" y="489176"/>
                  <a:pt x="3940261" y="489237"/>
                </a:cubicBezTo>
                <a:lnTo>
                  <a:pt x="3940260" y="489237"/>
                </a:lnTo>
                <a:lnTo>
                  <a:pt x="3939780" y="488934"/>
                </a:lnTo>
                <a:close/>
                <a:moveTo>
                  <a:pt x="5492850" y="488934"/>
                </a:moveTo>
                <a:lnTo>
                  <a:pt x="5492370" y="489237"/>
                </a:lnTo>
                <a:lnTo>
                  <a:pt x="5492369" y="489237"/>
                </a:lnTo>
                <a:cubicBezTo>
                  <a:pt x="5492516" y="489176"/>
                  <a:pt x="5492849" y="488934"/>
                  <a:pt x="5492849" y="488934"/>
                </a:cubicBezTo>
                <a:close/>
                <a:moveTo>
                  <a:pt x="4001361" y="487425"/>
                </a:moveTo>
                <a:cubicBezTo>
                  <a:pt x="4002137" y="488210"/>
                  <a:pt x="4003835" y="489237"/>
                  <a:pt x="4003576" y="489779"/>
                </a:cubicBezTo>
                <a:cubicBezTo>
                  <a:pt x="4002764" y="491531"/>
                  <a:pt x="4001214" y="493101"/>
                  <a:pt x="3999958" y="494670"/>
                </a:cubicBezTo>
                <a:cubicBezTo>
                  <a:pt x="3998482" y="493522"/>
                  <a:pt x="3997042" y="492376"/>
                  <a:pt x="3995565" y="491168"/>
                </a:cubicBezTo>
                <a:cubicBezTo>
                  <a:pt x="3997485" y="489961"/>
                  <a:pt x="3999442" y="488694"/>
                  <a:pt x="4001361" y="487425"/>
                </a:cubicBezTo>
                <a:close/>
                <a:moveTo>
                  <a:pt x="5431269" y="487425"/>
                </a:moveTo>
                <a:cubicBezTo>
                  <a:pt x="5433188" y="488694"/>
                  <a:pt x="5435145" y="489961"/>
                  <a:pt x="5437065" y="491168"/>
                </a:cubicBezTo>
                <a:cubicBezTo>
                  <a:pt x="5435588" y="492376"/>
                  <a:pt x="5434148" y="493522"/>
                  <a:pt x="5432672" y="494670"/>
                </a:cubicBezTo>
                <a:cubicBezTo>
                  <a:pt x="5431416" y="493101"/>
                  <a:pt x="5429866" y="491531"/>
                  <a:pt x="5429054" y="489779"/>
                </a:cubicBezTo>
                <a:cubicBezTo>
                  <a:pt x="5428795" y="489237"/>
                  <a:pt x="5430493" y="488210"/>
                  <a:pt x="5431269" y="487425"/>
                </a:cubicBezTo>
                <a:close/>
                <a:moveTo>
                  <a:pt x="2601509" y="470944"/>
                </a:moveTo>
                <a:cubicBezTo>
                  <a:pt x="2600549" y="471186"/>
                  <a:pt x="2599554" y="471365"/>
                  <a:pt x="2598558" y="471607"/>
                </a:cubicBezTo>
                <a:lnTo>
                  <a:pt x="2598521" y="471607"/>
                </a:lnTo>
                <a:lnTo>
                  <a:pt x="2598547" y="471625"/>
                </a:lnTo>
                <a:lnTo>
                  <a:pt x="2597449" y="473599"/>
                </a:lnTo>
                <a:lnTo>
                  <a:pt x="2599775" y="472453"/>
                </a:lnTo>
                <a:lnTo>
                  <a:pt x="2599039" y="471941"/>
                </a:lnTo>
                <a:lnTo>
                  <a:pt x="2599737" y="472392"/>
                </a:lnTo>
                <a:cubicBezTo>
                  <a:pt x="2600328" y="471910"/>
                  <a:pt x="2600919" y="471426"/>
                  <a:pt x="2601509" y="470944"/>
                </a:cubicBezTo>
                <a:close/>
                <a:moveTo>
                  <a:pt x="6831121" y="470944"/>
                </a:moveTo>
                <a:cubicBezTo>
                  <a:pt x="6831711" y="471426"/>
                  <a:pt x="6832302" y="471910"/>
                  <a:pt x="6832893" y="472392"/>
                </a:cubicBezTo>
                <a:lnTo>
                  <a:pt x="6833591" y="471941"/>
                </a:lnTo>
                <a:lnTo>
                  <a:pt x="6832855" y="472453"/>
                </a:lnTo>
                <a:lnTo>
                  <a:pt x="6835181" y="473599"/>
                </a:lnTo>
                <a:lnTo>
                  <a:pt x="6834083" y="471625"/>
                </a:lnTo>
                <a:lnTo>
                  <a:pt x="6834109" y="471607"/>
                </a:lnTo>
                <a:lnTo>
                  <a:pt x="6834072" y="471607"/>
                </a:lnTo>
                <a:cubicBezTo>
                  <a:pt x="6833076" y="471365"/>
                  <a:pt x="6832081" y="471186"/>
                  <a:pt x="6831121" y="470944"/>
                </a:cubicBezTo>
                <a:close/>
                <a:moveTo>
                  <a:pt x="1381733" y="470522"/>
                </a:moveTo>
                <a:cubicBezTo>
                  <a:pt x="1381326" y="471307"/>
                  <a:pt x="1380439" y="472152"/>
                  <a:pt x="1380588" y="472937"/>
                </a:cubicBezTo>
                <a:cubicBezTo>
                  <a:pt x="1380697" y="473601"/>
                  <a:pt x="1381954" y="474204"/>
                  <a:pt x="1382693" y="474808"/>
                </a:cubicBezTo>
                <a:lnTo>
                  <a:pt x="1382693" y="474747"/>
                </a:lnTo>
                <a:cubicBezTo>
                  <a:pt x="1383135" y="473962"/>
                  <a:pt x="1384019" y="473118"/>
                  <a:pt x="1383872" y="472392"/>
                </a:cubicBezTo>
                <a:cubicBezTo>
                  <a:pt x="1383724" y="471728"/>
                  <a:pt x="1382508" y="471125"/>
                  <a:pt x="1381733" y="470522"/>
                </a:cubicBezTo>
                <a:close/>
                <a:moveTo>
                  <a:pt x="8050897" y="470522"/>
                </a:moveTo>
                <a:cubicBezTo>
                  <a:pt x="8050122" y="471125"/>
                  <a:pt x="8048906" y="471728"/>
                  <a:pt x="8048758" y="472392"/>
                </a:cubicBezTo>
                <a:cubicBezTo>
                  <a:pt x="8048611" y="473118"/>
                  <a:pt x="8049495" y="473962"/>
                  <a:pt x="8049937" y="474747"/>
                </a:cubicBezTo>
                <a:lnTo>
                  <a:pt x="8049937" y="474808"/>
                </a:lnTo>
                <a:cubicBezTo>
                  <a:pt x="8050676" y="474204"/>
                  <a:pt x="8051933" y="473601"/>
                  <a:pt x="8052042" y="472937"/>
                </a:cubicBezTo>
                <a:cubicBezTo>
                  <a:pt x="8052191" y="472152"/>
                  <a:pt x="8051304" y="471307"/>
                  <a:pt x="8050897" y="470522"/>
                </a:cubicBezTo>
                <a:close/>
                <a:moveTo>
                  <a:pt x="4339267" y="465495"/>
                </a:moveTo>
                <a:lnTo>
                  <a:pt x="4339868" y="465693"/>
                </a:lnTo>
                <a:cubicBezTo>
                  <a:pt x="4339905" y="465693"/>
                  <a:pt x="4339905" y="465632"/>
                  <a:pt x="4339942" y="465632"/>
                </a:cubicBezTo>
                <a:close/>
                <a:moveTo>
                  <a:pt x="5093363" y="465495"/>
                </a:moveTo>
                <a:lnTo>
                  <a:pt x="5092688" y="465632"/>
                </a:lnTo>
                <a:cubicBezTo>
                  <a:pt x="5092725" y="465632"/>
                  <a:pt x="5092725" y="465693"/>
                  <a:pt x="5092762" y="465693"/>
                </a:cubicBezTo>
                <a:close/>
                <a:moveTo>
                  <a:pt x="4568818" y="464929"/>
                </a:moveTo>
                <a:cubicBezTo>
                  <a:pt x="4573673" y="465466"/>
                  <a:pt x="4578066" y="467111"/>
                  <a:pt x="4579321" y="469737"/>
                </a:cubicBezTo>
                <a:cubicBezTo>
                  <a:pt x="4584305" y="480060"/>
                  <a:pt x="4592870" y="487001"/>
                  <a:pt x="4607232" y="491771"/>
                </a:cubicBezTo>
                <a:cubicBezTo>
                  <a:pt x="4611403" y="493159"/>
                  <a:pt x="4615169" y="498472"/>
                  <a:pt x="4614910" y="501792"/>
                </a:cubicBezTo>
                <a:cubicBezTo>
                  <a:pt x="4614688" y="504629"/>
                  <a:pt x="4614125" y="507708"/>
                  <a:pt x="4612067" y="510079"/>
                </a:cubicBezTo>
                <a:lnTo>
                  <a:pt x="4600781" y="513928"/>
                </a:lnTo>
                <a:lnTo>
                  <a:pt x="4601103" y="514591"/>
                </a:lnTo>
                <a:cubicBezTo>
                  <a:pt x="4596599" y="516160"/>
                  <a:pt x="4595455" y="518033"/>
                  <a:pt x="4600217" y="520266"/>
                </a:cubicBezTo>
                <a:lnTo>
                  <a:pt x="4601657" y="521655"/>
                </a:lnTo>
                <a:lnTo>
                  <a:pt x="4599405" y="520688"/>
                </a:lnTo>
                <a:cubicBezTo>
                  <a:pt x="4599700" y="518515"/>
                  <a:pt x="4599959" y="516281"/>
                  <a:pt x="4600254" y="514108"/>
                </a:cubicBezTo>
                <a:lnTo>
                  <a:pt x="4600781" y="513928"/>
                </a:lnTo>
                <a:lnTo>
                  <a:pt x="4595233" y="502516"/>
                </a:lnTo>
                <a:lnTo>
                  <a:pt x="4573939" y="509940"/>
                </a:lnTo>
                <a:lnTo>
                  <a:pt x="4576604" y="504872"/>
                </a:lnTo>
                <a:cubicBezTo>
                  <a:pt x="4566045" y="498474"/>
                  <a:pt x="4555228" y="491892"/>
                  <a:pt x="4543414" y="484769"/>
                </a:cubicBezTo>
                <a:lnTo>
                  <a:pt x="4535811" y="489071"/>
                </a:lnTo>
                <a:lnTo>
                  <a:pt x="4531364" y="483018"/>
                </a:lnTo>
                <a:cubicBezTo>
                  <a:pt x="4540630" y="476678"/>
                  <a:pt x="4547645" y="471365"/>
                  <a:pt x="4555545" y="466779"/>
                </a:cubicBezTo>
                <a:cubicBezTo>
                  <a:pt x="4558646" y="464967"/>
                  <a:pt x="4563963" y="464394"/>
                  <a:pt x="4568818" y="464929"/>
                </a:cubicBezTo>
                <a:close/>
                <a:moveTo>
                  <a:pt x="4863812" y="464929"/>
                </a:moveTo>
                <a:cubicBezTo>
                  <a:pt x="4868667" y="464394"/>
                  <a:pt x="4873984" y="464967"/>
                  <a:pt x="4877085" y="466779"/>
                </a:cubicBezTo>
                <a:cubicBezTo>
                  <a:pt x="4884985" y="471365"/>
                  <a:pt x="4892000" y="476678"/>
                  <a:pt x="4901266" y="483018"/>
                </a:cubicBezTo>
                <a:lnTo>
                  <a:pt x="4896819" y="489071"/>
                </a:lnTo>
                <a:lnTo>
                  <a:pt x="4889216" y="484769"/>
                </a:lnTo>
                <a:cubicBezTo>
                  <a:pt x="4877402" y="491892"/>
                  <a:pt x="4866585" y="498474"/>
                  <a:pt x="4856026" y="504872"/>
                </a:cubicBezTo>
                <a:lnTo>
                  <a:pt x="4858692" y="509940"/>
                </a:lnTo>
                <a:lnTo>
                  <a:pt x="4837397" y="502516"/>
                </a:lnTo>
                <a:lnTo>
                  <a:pt x="4831849" y="513928"/>
                </a:lnTo>
                <a:lnTo>
                  <a:pt x="4832376" y="514108"/>
                </a:lnTo>
                <a:cubicBezTo>
                  <a:pt x="4832671" y="516281"/>
                  <a:pt x="4832930" y="518515"/>
                  <a:pt x="4833225" y="520688"/>
                </a:cubicBezTo>
                <a:lnTo>
                  <a:pt x="4830973" y="521655"/>
                </a:lnTo>
                <a:lnTo>
                  <a:pt x="4832413" y="520266"/>
                </a:lnTo>
                <a:cubicBezTo>
                  <a:pt x="4837175" y="518033"/>
                  <a:pt x="4836031" y="516160"/>
                  <a:pt x="4831527" y="514591"/>
                </a:cubicBezTo>
                <a:lnTo>
                  <a:pt x="4831849" y="513928"/>
                </a:lnTo>
                <a:lnTo>
                  <a:pt x="4820563" y="510079"/>
                </a:lnTo>
                <a:cubicBezTo>
                  <a:pt x="4818505" y="507708"/>
                  <a:pt x="4817942" y="504629"/>
                  <a:pt x="4817720" y="501792"/>
                </a:cubicBezTo>
                <a:cubicBezTo>
                  <a:pt x="4817461" y="498472"/>
                  <a:pt x="4821227" y="493159"/>
                  <a:pt x="4825398" y="491771"/>
                </a:cubicBezTo>
                <a:cubicBezTo>
                  <a:pt x="4839760" y="487001"/>
                  <a:pt x="4848325" y="480060"/>
                  <a:pt x="4853309" y="469737"/>
                </a:cubicBezTo>
                <a:cubicBezTo>
                  <a:pt x="4854564" y="467111"/>
                  <a:pt x="4858957" y="465466"/>
                  <a:pt x="4863812" y="464929"/>
                </a:cubicBezTo>
                <a:close/>
                <a:moveTo>
                  <a:pt x="4162990" y="463700"/>
                </a:moveTo>
                <a:cubicBezTo>
                  <a:pt x="4164171" y="489237"/>
                  <a:pt x="4163876" y="489116"/>
                  <a:pt x="4143534" y="513444"/>
                </a:cubicBezTo>
                <a:cubicBezTo>
                  <a:pt x="4130391" y="529141"/>
                  <a:pt x="4116657" y="544776"/>
                  <a:pt x="4110824" y="562707"/>
                </a:cubicBezTo>
                <a:lnTo>
                  <a:pt x="4112854" y="564095"/>
                </a:lnTo>
                <a:lnTo>
                  <a:pt x="4112817" y="564155"/>
                </a:lnTo>
                <a:lnTo>
                  <a:pt x="4141342" y="540361"/>
                </a:lnTo>
                <a:cubicBezTo>
                  <a:pt x="4150392" y="532295"/>
                  <a:pt x="4157840" y="523617"/>
                  <a:pt x="4160258" y="512901"/>
                </a:cubicBezTo>
                <a:cubicBezTo>
                  <a:pt x="4174509" y="514471"/>
                  <a:pt x="4178607" y="520145"/>
                  <a:pt x="4172921" y="525940"/>
                </a:cubicBezTo>
                <a:cubicBezTo>
                  <a:pt x="4162030" y="536988"/>
                  <a:pt x="4171001" y="544232"/>
                  <a:pt x="4180009" y="551657"/>
                </a:cubicBezTo>
                <a:cubicBezTo>
                  <a:pt x="4187134" y="542572"/>
                  <a:pt x="4191731" y="532627"/>
                  <a:pt x="4197236" y="522953"/>
                </a:cubicBezTo>
                <a:lnTo>
                  <a:pt x="4219252" y="496672"/>
                </a:lnTo>
                <a:lnTo>
                  <a:pt x="4228890" y="502276"/>
                </a:lnTo>
                <a:cubicBezTo>
                  <a:pt x="4229628" y="502819"/>
                  <a:pt x="4230367" y="503361"/>
                  <a:pt x="4231105" y="503906"/>
                </a:cubicBezTo>
                <a:cubicBezTo>
                  <a:pt x="4230773" y="503061"/>
                  <a:pt x="4230441" y="502276"/>
                  <a:pt x="4230108" y="501430"/>
                </a:cubicBezTo>
                <a:lnTo>
                  <a:pt x="4230106" y="501430"/>
                </a:lnTo>
                <a:lnTo>
                  <a:pt x="4220177" y="496037"/>
                </a:lnTo>
                <a:lnTo>
                  <a:pt x="4263519" y="480302"/>
                </a:lnTo>
                <a:cubicBezTo>
                  <a:pt x="4262965" y="471789"/>
                  <a:pt x="4255250" y="472634"/>
                  <a:pt x="4250413" y="473359"/>
                </a:cubicBezTo>
                <a:cubicBezTo>
                  <a:pt x="4241774" y="474626"/>
                  <a:pt x="4233763" y="478129"/>
                  <a:pt x="4225087" y="479154"/>
                </a:cubicBezTo>
                <a:cubicBezTo>
                  <a:pt x="4219992" y="479757"/>
                  <a:pt x="4213125" y="478248"/>
                  <a:pt x="4208806" y="476135"/>
                </a:cubicBezTo>
                <a:cubicBezTo>
                  <a:pt x="4187873" y="465752"/>
                  <a:pt x="4188094" y="465451"/>
                  <a:pt x="4162990" y="463700"/>
                </a:cubicBezTo>
                <a:close/>
                <a:moveTo>
                  <a:pt x="5269640" y="463700"/>
                </a:moveTo>
                <a:cubicBezTo>
                  <a:pt x="5244536" y="465451"/>
                  <a:pt x="5244757" y="465752"/>
                  <a:pt x="5223824" y="476135"/>
                </a:cubicBezTo>
                <a:cubicBezTo>
                  <a:pt x="5219505" y="478248"/>
                  <a:pt x="5212638" y="479757"/>
                  <a:pt x="5207543" y="479154"/>
                </a:cubicBezTo>
                <a:cubicBezTo>
                  <a:pt x="5198867" y="478129"/>
                  <a:pt x="5190856" y="474626"/>
                  <a:pt x="5182217" y="473359"/>
                </a:cubicBezTo>
                <a:cubicBezTo>
                  <a:pt x="5177380" y="472634"/>
                  <a:pt x="5169665" y="471789"/>
                  <a:pt x="5169111" y="480302"/>
                </a:cubicBezTo>
                <a:lnTo>
                  <a:pt x="5212453" y="496037"/>
                </a:lnTo>
                <a:lnTo>
                  <a:pt x="5202524" y="501430"/>
                </a:lnTo>
                <a:lnTo>
                  <a:pt x="5202522" y="501430"/>
                </a:lnTo>
                <a:cubicBezTo>
                  <a:pt x="5202189" y="502276"/>
                  <a:pt x="5201857" y="503061"/>
                  <a:pt x="5201525" y="503906"/>
                </a:cubicBezTo>
                <a:cubicBezTo>
                  <a:pt x="5202263" y="503361"/>
                  <a:pt x="5203002" y="502819"/>
                  <a:pt x="5203740" y="502276"/>
                </a:cubicBezTo>
                <a:lnTo>
                  <a:pt x="5213378" y="496672"/>
                </a:lnTo>
                <a:lnTo>
                  <a:pt x="5235394" y="522953"/>
                </a:lnTo>
                <a:cubicBezTo>
                  <a:pt x="5240899" y="532627"/>
                  <a:pt x="5245496" y="542572"/>
                  <a:pt x="5252621" y="551657"/>
                </a:cubicBezTo>
                <a:cubicBezTo>
                  <a:pt x="5261629" y="544232"/>
                  <a:pt x="5270600" y="536988"/>
                  <a:pt x="5259709" y="525940"/>
                </a:cubicBezTo>
                <a:cubicBezTo>
                  <a:pt x="5254023" y="520145"/>
                  <a:pt x="5258121" y="514471"/>
                  <a:pt x="5272372" y="512901"/>
                </a:cubicBezTo>
                <a:cubicBezTo>
                  <a:pt x="5274790" y="523617"/>
                  <a:pt x="5282238" y="532295"/>
                  <a:pt x="5291288" y="540361"/>
                </a:cubicBezTo>
                <a:lnTo>
                  <a:pt x="5319813" y="564155"/>
                </a:lnTo>
                <a:lnTo>
                  <a:pt x="5319776" y="564095"/>
                </a:lnTo>
                <a:lnTo>
                  <a:pt x="5321806" y="562707"/>
                </a:lnTo>
                <a:cubicBezTo>
                  <a:pt x="5315973" y="544776"/>
                  <a:pt x="5302239" y="529141"/>
                  <a:pt x="5289096" y="513444"/>
                </a:cubicBezTo>
                <a:cubicBezTo>
                  <a:pt x="5268754" y="489116"/>
                  <a:pt x="5268459" y="489237"/>
                  <a:pt x="5269640" y="463700"/>
                </a:cubicBezTo>
                <a:close/>
                <a:moveTo>
                  <a:pt x="3530169" y="459716"/>
                </a:moveTo>
                <a:cubicBezTo>
                  <a:pt x="3537664" y="473964"/>
                  <a:pt x="3521198" y="479759"/>
                  <a:pt x="3510381" y="490564"/>
                </a:cubicBezTo>
                <a:cubicBezTo>
                  <a:pt x="3504991" y="485011"/>
                  <a:pt x="3500044" y="482053"/>
                  <a:pt x="3500856" y="480362"/>
                </a:cubicBezTo>
                <a:cubicBezTo>
                  <a:pt x="3505471" y="470824"/>
                  <a:pt x="3514184" y="463520"/>
                  <a:pt x="3530169" y="459716"/>
                </a:cubicBezTo>
                <a:close/>
                <a:moveTo>
                  <a:pt x="5902461" y="459716"/>
                </a:moveTo>
                <a:cubicBezTo>
                  <a:pt x="5918446" y="463520"/>
                  <a:pt x="5927159" y="470824"/>
                  <a:pt x="5931774" y="480362"/>
                </a:cubicBezTo>
                <a:cubicBezTo>
                  <a:pt x="5932586" y="482053"/>
                  <a:pt x="5927639" y="485011"/>
                  <a:pt x="5922249" y="490564"/>
                </a:cubicBezTo>
                <a:cubicBezTo>
                  <a:pt x="5911432" y="479759"/>
                  <a:pt x="5894966" y="473964"/>
                  <a:pt x="5902461" y="459716"/>
                </a:cubicBezTo>
                <a:close/>
                <a:moveTo>
                  <a:pt x="4075236" y="456698"/>
                </a:moveTo>
                <a:cubicBezTo>
                  <a:pt x="4071396" y="467987"/>
                  <a:pt x="4065157" y="477586"/>
                  <a:pt x="4045479" y="484709"/>
                </a:cubicBezTo>
                <a:cubicBezTo>
                  <a:pt x="4037025" y="478853"/>
                  <a:pt x="4029419" y="473540"/>
                  <a:pt x="4021408" y="467987"/>
                </a:cubicBezTo>
                <a:cubicBezTo>
                  <a:pt x="4043116" y="459232"/>
                  <a:pt x="4050648" y="457664"/>
                  <a:pt x="4075236" y="456698"/>
                </a:cubicBezTo>
                <a:close/>
                <a:moveTo>
                  <a:pt x="5357394" y="456698"/>
                </a:moveTo>
                <a:cubicBezTo>
                  <a:pt x="5381982" y="457664"/>
                  <a:pt x="5389514" y="459232"/>
                  <a:pt x="5411222" y="467987"/>
                </a:cubicBezTo>
                <a:cubicBezTo>
                  <a:pt x="5403211" y="473540"/>
                  <a:pt x="5395605" y="478853"/>
                  <a:pt x="5387151" y="484709"/>
                </a:cubicBezTo>
                <a:cubicBezTo>
                  <a:pt x="5367473" y="477586"/>
                  <a:pt x="5361234" y="467987"/>
                  <a:pt x="5357394" y="456698"/>
                </a:cubicBezTo>
                <a:close/>
                <a:moveTo>
                  <a:pt x="3939744" y="447221"/>
                </a:moveTo>
                <a:lnTo>
                  <a:pt x="3939799" y="447258"/>
                </a:lnTo>
                <a:lnTo>
                  <a:pt x="3939768" y="447271"/>
                </a:lnTo>
                <a:close/>
                <a:moveTo>
                  <a:pt x="5492886" y="447221"/>
                </a:moveTo>
                <a:lnTo>
                  <a:pt x="5492862" y="447271"/>
                </a:lnTo>
                <a:lnTo>
                  <a:pt x="5492831" y="447258"/>
                </a:lnTo>
                <a:close/>
                <a:moveTo>
                  <a:pt x="4294384" y="446857"/>
                </a:moveTo>
                <a:lnTo>
                  <a:pt x="4292427" y="447944"/>
                </a:lnTo>
                <a:lnTo>
                  <a:pt x="4292426" y="447943"/>
                </a:lnTo>
                <a:lnTo>
                  <a:pt x="4290913" y="449694"/>
                </a:lnTo>
                <a:lnTo>
                  <a:pt x="4293385" y="448667"/>
                </a:lnTo>
                <a:lnTo>
                  <a:pt x="4293387" y="448669"/>
                </a:lnTo>
                <a:close/>
                <a:moveTo>
                  <a:pt x="5138246" y="446857"/>
                </a:moveTo>
                <a:lnTo>
                  <a:pt x="5139243" y="448669"/>
                </a:lnTo>
                <a:lnTo>
                  <a:pt x="5139245" y="448667"/>
                </a:lnTo>
                <a:lnTo>
                  <a:pt x="5141717" y="449694"/>
                </a:lnTo>
                <a:lnTo>
                  <a:pt x="5140204" y="447943"/>
                </a:lnTo>
                <a:lnTo>
                  <a:pt x="5140203" y="447944"/>
                </a:lnTo>
                <a:close/>
                <a:moveTo>
                  <a:pt x="3233343" y="440941"/>
                </a:moveTo>
                <a:lnTo>
                  <a:pt x="3232871" y="441297"/>
                </a:lnTo>
                <a:lnTo>
                  <a:pt x="3232863" y="441302"/>
                </a:lnTo>
                <a:lnTo>
                  <a:pt x="3232863" y="441304"/>
                </a:lnTo>
                <a:lnTo>
                  <a:pt x="3232863" y="441363"/>
                </a:lnTo>
                <a:lnTo>
                  <a:pt x="3232883" y="441346"/>
                </a:lnTo>
                <a:lnTo>
                  <a:pt x="3233491" y="442632"/>
                </a:lnTo>
                <a:lnTo>
                  <a:pt x="3233350" y="441027"/>
                </a:lnTo>
                <a:lnTo>
                  <a:pt x="3233384" y="441009"/>
                </a:lnTo>
                <a:lnTo>
                  <a:pt x="3233348" y="441003"/>
                </a:lnTo>
                <a:close/>
                <a:moveTo>
                  <a:pt x="6199287" y="440941"/>
                </a:moveTo>
                <a:lnTo>
                  <a:pt x="6199282" y="441003"/>
                </a:lnTo>
                <a:lnTo>
                  <a:pt x="6199246" y="441009"/>
                </a:lnTo>
                <a:lnTo>
                  <a:pt x="6199280" y="441027"/>
                </a:lnTo>
                <a:lnTo>
                  <a:pt x="6199139" y="442632"/>
                </a:lnTo>
                <a:lnTo>
                  <a:pt x="6199747" y="441346"/>
                </a:lnTo>
                <a:lnTo>
                  <a:pt x="6199767" y="441363"/>
                </a:lnTo>
                <a:lnTo>
                  <a:pt x="6199767" y="441304"/>
                </a:lnTo>
                <a:lnTo>
                  <a:pt x="6199767" y="441302"/>
                </a:lnTo>
                <a:lnTo>
                  <a:pt x="6199759" y="441297"/>
                </a:lnTo>
                <a:close/>
                <a:moveTo>
                  <a:pt x="3236186" y="439431"/>
                </a:moveTo>
                <a:lnTo>
                  <a:pt x="3233384" y="441009"/>
                </a:lnTo>
                <a:lnTo>
                  <a:pt x="3236260" y="441544"/>
                </a:lnTo>
                <a:cubicBezTo>
                  <a:pt x="3236223" y="440820"/>
                  <a:pt x="3236186" y="440156"/>
                  <a:pt x="3236186" y="439431"/>
                </a:cubicBezTo>
                <a:close/>
                <a:moveTo>
                  <a:pt x="6196444" y="439431"/>
                </a:moveTo>
                <a:cubicBezTo>
                  <a:pt x="6196444" y="440156"/>
                  <a:pt x="6196407" y="440820"/>
                  <a:pt x="6196370" y="441544"/>
                </a:cubicBezTo>
                <a:lnTo>
                  <a:pt x="6199246" y="441009"/>
                </a:lnTo>
                <a:close/>
                <a:moveTo>
                  <a:pt x="3599613" y="435628"/>
                </a:moveTo>
                <a:cubicBezTo>
                  <a:pt x="3600315" y="436231"/>
                  <a:pt x="3601791" y="437258"/>
                  <a:pt x="3601533" y="437500"/>
                </a:cubicBezTo>
                <a:cubicBezTo>
                  <a:pt x="3600610" y="438526"/>
                  <a:pt x="3599502" y="439431"/>
                  <a:pt x="3598395" y="440337"/>
                </a:cubicBezTo>
                <a:cubicBezTo>
                  <a:pt x="3598173" y="441062"/>
                  <a:pt x="3597989" y="441847"/>
                  <a:pt x="3597804" y="442571"/>
                </a:cubicBezTo>
                <a:cubicBezTo>
                  <a:pt x="3597435" y="442692"/>
                  <a:pt x="3597066" y="442813"/>
                  <a:pt x="3596697" y="442993"/>
                </a:cubicBezTo>
                <a:cubicBezTo>
                  <a:pt x="3600942" y="464726"/>
                  <a:pt x="3589940" y="482957"/>
                  <a:pt x="3568454" y="498896"/>
                </a:cubicBezTo>
                <a:cubicBezTo>
                  <a:pt x="3564577" y="501793"/>
                  <a:pt x="3562067" y="505536"/>
                  <a:pt x="3558929" y="508857"/>
                </a:cubicBezTo>
                <a:cubicBezTo>
                  <a:pt x="3559003" y="508857"/>
                  <a:pt x="3559113" y="508916"/>
                  <a:pt x="3559187" y="508977"/>
                </a:cubicBezTo>
                <a:lnTo>
                  <a:pt x="3559202" y="508982"/>
                </a:lnTo>
                <a:lnTo>
                  <a:pt x="3585289" y="517429"/>
                </a:lnTo>
                <a:cubicBezTo>
                  <a:pt x="3610873" y="511392"/>
                  <a:pt x="3593448" y="489901"/>
                  <a:pt x="3617334" y="481569"/>
                </a:cubicBezTo>
                <a:cubicBezTo>
                  <a:pt x="3624644" y="493704"/>
                  <a:pt x="3634944" y="504449"/>
                  <a:pt x="3627671" y="516705"/>
                </a:cubicBezTo>
                <a:cubicBezTo>
                  <a:pt x="3613273" y="541094"/>
                  <a:pt x="3596032" y="564638"/>
                  <a:pt x="3570300" y="584741"/>
                </a:cubicBezTo>
                <a:cubicBezTo>
                  <a:pt x="3567789" y="586733"/>
                  <a:pt x="3562879" y="587277"/>
                  <a:pt x="3558227" y="588786"/>
                </a:cubicBezTo>
                <a:cubicBezTo>
                  <a:pt x="3553982" y="582386"/>
                  <a:pt x="3550179" y="576591"/>
                  <a:pt x="3546487" y="571038"/>
                </a:cubicBezTo>
                <a:cubicBezTo>
                  <a:pt x="3538328" y="572788"/>
                  <a:pt x="3533160" y="573935"/>
                  <a:pt x="3527585" y="575082"/>
                </a:cubicBezTo>
                <a:cubicBezTo>
                  <a:pt x="3526219" y="565907"/>
                  <a:pt x="3521641" y="557575"/>
                  <a:pt x="3524853" y="550935"/>
                </a:cubicBezTo>
                <a:cubicBezTo>
                  <a:pt x="3528729" y="542845"/>
                  <a:pt x="3539104" y="536205"/>
                  <a:pt x="3546783" y="528840"/>
                </a:cubicBezTo>
                <a:lnTo>
                  <a:pt x="3541888" y="520535"/>
                </a:lnTo>
                <a:lnTo>
                  <a:pt x="3541873" y="520508"/>
                </a:lnTo>
                <a:cubicBezTo>
                  <a:pt x="3541836" y="520448"/>
                  <a:pt x="3541799" y="520327"/>
                  <a:pt x="3541762" y="520266"/>
                </a:cubicBezTo>
                <a:cubicBezTo>
                  <a:pt x="3533049" y="524009"/>
                  <a:pt x="3524631" y="528174"/>
                  <a:pt x="3515476" y="531314"/>
                </a:cubicBezTo>
                <a:cubicBezTo>
                  <a:pt x="3509532" y="533366"/>
                  <a:pt x="3499305" y="526665"/>
                  <a:pt x="3502148" y="522500"/>
                </a:cubicBezTo>
                <a:cubicBezTo>
                  <a:pt x="3507686" y="514290"/>
                  <a:pt x="3513888" y="506261"/>
                  <a:pt x="3521087" y="498714"/>
                </a:cubicBezTo>
                <a:cubicBezTo>
                  <a:pt x="3526662" y="492859"/>
                  <a:pt x="3536888" y="488452"/>
                  <a:pt x="3540248" y="482294"/>
                </a:cubicBezTo>
                <a:cubicBezTo>
                  <a:pt x="3550548" y="463157"/>
                  <a:pt x="3571407" y="451807"/>
                  <a:pt x="3596697" y="442993"/>
                </a:cubicBezTo>
                <a:cubicBezTo>
                  <a:pt x="3596660" y="442632"/>
                  <a:pt x="3596549" y="442208"/>
                  <a:pt x="3596475" y="441847"/>
                </a:cubicBezTo>
                <a:cubicBezTo>
                  <a:pt x="3597103" y="441364"/>
                  <a:pt x="3597730" y="440820"/>
                  <a:pt x="3598395" y="440337"/>
                </a:cubicBezTo>
                <a:cubicBezTo>
                  <a:pt x="3598801" y="438768"/>
                  <a:pt x="3599207" y="437198"/>
                  <a:pt x="3599613" y="435628"/>
                </a:cubicBezTo>
                <a:close/>
                <a:moveTo>
                  <a:pt x="5833017" y="435628"/>
                </a:moveTo>
                <a:cubicBezTo>
                  <a:pt x="5833423" y="437198"/>
                  <a:pt x="5833829" y="438768"/>
                  <a:pt x="5834235" y="440337"/>
                </a:cubicBezTo>
                <a:cubicBezTo>
                  <a:pt x="5834900" y="440820"/>
                  <a:pt x="5835527" y="441364"/>
                  <a:pt x="5836155" y="441847"/>
                </a:cubicBezTo>
                <a:cubicBezTo>
                  <a:pt x="5836081" y="442208"/>
                  <a:pt x="5835970" y="442632"/>
                  <a:pt x="5835933" y="442993"/>
                </a:cubicBezTo>
                <a:cubicBezTo>
                  <a:pt x="5861223" y="451807"/>
                  <a:pt x="5882082" y="463157"/>
                  <a:pt x="5892382" y="482294"/>
                </a:cubicBezTo>
                <a:cubicBezTo>
                  <a:pt x="5895742" y="488452"/>
                  <a:pt x="5905968" y="492859"/>
                  <a:pt x="5911543" y="498714"/>
                </a:cubicBezTo>
                <a:cubicBezTo>
                  <a:pt x="5918742" y="506261"/>
                  <a:pt x="5924944" y="514290"/>
                  <a:pt x="5930482" y="522500"/>
                </a:cubicBezTo>
                <a:cubicBezTo>
                  <a:pt x="5933325" y="526665"/>
                  <a:pt x="5923098" y="533366"/>
                  <a:pt x="5917154" y="531314"/>
                </a:cubicBezTo>
                <a:cubicBezTo>
                  <a:pt x="5907999" y="528174"/>
                  <a:pt x="5899581" y="524009"/>
                  <a:pt x="5890868" y="520266"/>
                </a:cubicBezTo>
                <a:cubicBezTo>
                  <a:pt x="5890831" y="520327"/>
                  <a:pt x="5890794" y="520448"/>
                  <a:pt x="5890757" y="520508"/>
                </a:cubicBezTo>
                <a:lnTo>
                  <a:pt x="5890742" y="520535"/>
                </a:lnTo>
                <a:lnTo>
                  <a:pt x="5885847" y="528840"/>
                </a:lnTo>
                <a:cubicBezTo>
                  <a:pt x="5893526" y="536205"/>
                  <a:pt x="5903901" y="542845"/>
                  <a:pt x="5907777" y="550935"/>
                </a:cubicBezTo>
                <a:cubicBezTo>
                  <a:pt x="5910989" y="557575"/>
                  <a:pt x="5906411" y="565907"/>
                  <a:pt x="5905045" y="575082"/>
                </a:cubicBezTo>
                <a:cubicBezTo>
                  <a:pt x="5899470" y="573935"/>
                  <a:pt x="5894302" y="572788"/>
                  <a:pt x="5886143" y="571038"/>
                </a:cubicBezTo>
                <a:cubicBezTo>
                  <a:pt x="5882451" y="576591"/>
                  <a:pt x="5878648" y="582386"/>
                  <a:pt x="5874403" y="588786"/>
                </a:cubicBezTo>
                <a:cubicBezTo>
                  <a:pt x="5869751" y="587277"/>
                  <a:pt x="5864841" y="586733"/>
                  <a:pt x="5862330" y="584741"/>
                </a:cubicBezTo>
                <a:cubicBezTo>
                  <a:pt x="5836598" y="564638"/>
                  <a:pt x="5819357" y="541094"/>
                  <a:pt x="5804959" y="516705"/>
                </a:cubicBezTo>
                <a:cubicBezTo>
                  <a:pt x="5797686" y="504449"/>
                  <a:pt x="5807986" y="493704"/>
                  <a:pt x="5815296" y="481569"/>
                </a:cubicBezTo>
                <a:cubicBezTo>
                  <a:pt x="5839182" y="489901"/>
                  <a:pt x="5821757" y="511392"/>
                  <a:pt x="5847341" y="517429"/>
                </a:cubicBezTo>
                <a:lnTo>
                  <a:pt x="5873428" y="508982"/>
                </a:lnTo>
                <a:lnTo>
                  <a:pt x="5873443" y="508977"/>
                </a:lnTo>
                <a:cubicBezTo>
                  <a:pt x="5873517" y="508916"/>
                  <a:pt x="5873627" y="508857"/>
                  <a:pt x="5873701" y="508857"/>
                </a:cubicBezTo>
                <a:cubicBezTo>
                  <a:pt x="5870563" y="505536"/>
                  <a:pt x="5868053" y="501793"/>
                  <a:pt x="5864176" y="498896"/>
                </a:cubicBezTo>
                <a:cubicBezTo>
                  <a:pt x="5842690" y="482957"/>
                  <a:pt x="5831688" y="464726"/>
                  <a:pt x="5835933" y="442993"/>
                </a:cubicBezTo>
                <a:cubicBezTo>
                  <a:pt x="5835564" y="442813"/>
                  <a:pt x="5835195" y="442692"/>
                  <a:pt x="5834826" y="442571"/>
                </a:cubicBezTo>
                <a:cubicBezTo>
                  <a:pt x="5834641" y="441847"/>
                  <a:pt x="5834457" y="441062"/>
                  <a:pt x="5834235" y="440337"/>
                </a:cubicBezTo>
                <a:cubicBezTo>
                  <a:pt x="5833128" y="439431"/>
                  <a:pt x="5832020" y="438526"/>
                  <a:pt x="5831097" y="437500"/>
                </a:cubicBezTo>
                <a:cubicBezTo>
                  <a:pt x="5830839" y="437258"/>
                  <a:pt x="5832315" y="436231"/>
                  <a:pt x="5833017" y="435628"/>
                </a:cubicBezTo>
                <a:close/>
                <a:moveTo>
                  <a:pt x="3459202" y="435518"/>
                </a:moveTo>
                <a:lnTo>
                  <a:pt x="3426095" y="435749"/>
                </a:lnTo>
                <a:cubicBezTo>
                  <a:pt x="3425394" y="451143"/>
                  <a:pt x="3422293" y="465994"/>
                  <a:pt x="3404165" y="479335"/>
                </a:cubicBezTo>
                <a:cubicBezTo>
                  <a:pt x="3400584" y="476619"/>
                  <a:pt x="3397188" y="474023"/>
                  <a:pt x="3393090" y="470944"/>
                </a:cubicBezTo>
                <a:cubicBezTo>
                  <a:pt x="3393496" y="470944"/>
                  <a:pt x="3391429" y="470582"/>
                  <a:pt x="3390986" y="470944"/>
                </a:cubicBezTo>
                <a:cubicBezTo>
                  <a:pt x="3380759" y="480542"/>
                  <a:pt x="3364884" y="486761"/>
                  <a:pt x="3360860" y="500345"/>
                </a:cubicBezTo>
                <a:cubicBezTo>
                  <a:pt x="3356245" y="515859"/>
                  <a:pt x="3344284" y="530045"/>
                  <a:pt x="3328482" y="545198"/>
                </a:cubicBezTo>
                <a:cubicBezTo>
                  <a:pt x="3316521" y="525880"/>
                  <a:pt x="3344357" y="509399"/>
                  <a:pt x="3325049" y="491711"/>
                </a:cubicBezTo>
                <a:cubicBezTo>
                  <a:pt x="3321209" y="492919"/>
                  <a:pt x="3314749" y="493522"/>
                  <a:pt x="3311980" y="495996"/>
                </a:cubicBezTo>
                <a:cubicBezTo>
                  <a:pt x="3302122" y="504810"/>
                  <a:pt x="3293520" y="514290"/>
                  <a:pt x="3284032" y="524009"/>
                </a:cubicBezTo>
                <a:cubicBezTo>
                  <a:pt x="3286691" y="529562"/>
                  <a:pt x="3292819" y="525759"/>
                  <a:pt x="3297581" y="525337"/>
                </a:cubicBezTo>
                <a:cubicBezTo>
                  <a:pt x="3302011" y="524974"/>
                  <a:pt x="3306331" y="524189"/>
                  <a:pt x="3312644" y="523345"/>
                </a:cubicBezTo>
                <a:cubicBezTo>
                  <a:pt x="3312644" y="527811"/>
                  <a:pt x="3314306" y="532159"/>
                  <a:pt x="3312312" y="535539"/>
                </a:cubicBezTo>
                <a:cubicBezTo>
                  <a:pt x="3306811" y="544776"/>
                  <a:pt x="3300166" y="553409"/>
                  <a:pt x="3296917" y="563611"/>
                </a:cubicBezTo>
                <a:cubicBezTo>
                  <a:pt x="3294148" y="572364"/>
                  <a:pt x="3281522" y="579610"/>
                  <a:pt x="3273400" y="587639"/>
                </a:cubicBezTo>
                <a:cubicBezTo>
                  <a:pt x="3270299" y="590718"/>
                  <a:pt x="3264466" y="594400"/>
                  <a:pt x="3265204" y="597116"/>
                </a:cubicBezTo>
                <a:cubicBezTo>
                  <a:pt x="3269708" y="613055"/>
                  <a:pt x="3258337" y="624282"/>
                  <a:pt x="3244234" y="635390"/>
                </a:cubicBezTo>
                <a:cubicBezTo>
                  <a:pt x="3237589" y="640642"/>
                  <a:pt x="3232974" y="647103"/>
                  <a:pt x="3226144" y="654347"/>
                </a:cubicBezTo>
                <a:cubicBezTo>
                  <a:pt x="3233380" y="654347"/>
                  <a:pt x="3239804" y="655554"/>
                  <a:pt x="3241502" y="654165"/>
                </a:cubicBezTo>
                <a:cubicBezTo>
                  <a:pt x="3262066" y="637081"/>
                  <a:pt x="3286875" y="622048"/>
                  <a:pt x="3300350" y="601342"/>
                </a:cubicBezTo>
                <a:cubicBezTo>
                  <a:pt x="3307512" y="590355"/>
                  <a:pt x="3315746" y="579610"/>
                  <a:pt x="3321800" y="568381"/>
                </a:cubicBezTo>
                <a:cubicBezTo>
                  <a:pt x="3327190" y="558358"/>
                  <a:pt x="3336900" y="551657"/>
                  <a:pt x="3348271" y="544595"/>
                </a:cubicBezTo>
                <a:cubicBezTo>
                  <a:pt x="3363223" y="535297"/>
                  <a:pt x="3378396" y="524552"/>
                  <a:pt x="3386777" y="512357"/>
                </a:cubicBezTo>
                <a:cubicBezTo>
                  <a:pt x="3400252" y="492798"/>
                  <a:pt x="3421517" y="477766"/>
                  <a:pt x="3440826" y="461526"/>
                </a:cubicBezTo>
                <a:close/>
                <a:moveTo>
                  <a:pt x="5973428" y="435518"/>
                </a:moveTo>
                <a:lnTo>
                  <a:pt x="5991804" y="461526"/>
                </a:lnTo>
                <a:cubicBezTo>
                  <a:pt x="6011113" y="477766"/>
                  <a:pt x="6032378" y="492798"/>
                  <a:pt x="6045853" y="512357"/>
                </a:cubicBezTo>
                <a:cubicBezTo>
                  <a:pt x="6054234" y="524552"/>
                  <a:pt x="6069407" y="535297"/>
                  <a:pt x="6084359" y="544595"/>
                </a:cubicBezTo>
                <a:cubicBezTo>
                  <a:pt x="6095730" y="551657"/>
                  <a:pt x="6105440" y="558358"/>
                  <a:pt x="6110830" y="568381"/>
                </a:cubicBezTo>
                <a:cubicBezTo>
                  <a:pt x="6116884" y="579610"/>
                  <a:pt x="6125118" y="590355"/>
                  <a:pt x="6132280" y="601342"/>
                </a:cubicBezTo>
                <a:cubicBezTo>
                  <a:pt x="6145755" y="622048"/>
                  <a:pt x="6170564" y="637081"/>
                  <a:pt x="6191128" y="654165"/>
                </a:cubicBezTo>
                <a:cubicBezTo>
                  <a:pt x="6192826" y="655554"/>
                  <a:pt x="6199250" y="654347"/>
                  <a:pt x="6206486" y="654347"/>
                </a:cubicBezTo>
                <a:cubicBezTo>
                  <a:pt x="6199656" y="647103"/>
                  <a:pt x="6195041" y="640642"/>
                  <a:pt x="6188396" y="635390"/>
                </a:cubicBezTo>
                <a:cubicBezTo>
                  <a:pt x="6174293" y="624282"/>
                  <a:pt x="6162922" y="613055"/>
                  <a:pt x="6167426" y="597116"/>
                </a:cubicBezTo>
                <a:cubicBezTo>
                  <a:pt x="6168164" y="594400"/>
                  <a:pt x="6162331" y="590718"/>
                  <a:pt x="6159230" y="587639"/>
                </a:cubicBezTo>
                <a:cubicBezTo>
                  <a:pt x="6151108" y="579610"/>
                  <a:pt x="6138482" y="572364"/>
                  <a:pt x="6135713" y="563611"/>
                </a:cubicBezTo>
                <a:cubicBezTo>
                  <a:pt x="6132464" y="553409"/>
                  <a:pt x="6125819" y="544776"/>
                  <a:pt x="6120318" y="535539"/>
                </a:cubicBezTo>
                <a:cubicBezTo>
                  <a:pt x="6118324" y="532159"/>
                  <a:pt x="6119986" y="527811"/>
                  <a:pt x="6119986" y="523345"/>
                </a:cubicBezTo>
                <a:cubicBezTo>
                  <a:pt x="6126299" y="524189"/>
                  <a:pt x="6130619" y="524974"/>
                  <a:pt x="6135049" y="525337"/>
                </a:cubicBezTo>
                <a:cubicBezTo>
                  <a:pt x="6139811" y="525759"/>
                  <a:pt x="6145939" y="529562"/>
                  <a:pt x="6148598" y="524009"/>
                </a:cubicBezTo>
                <a:cubicBezTo>
                  <a:pt x="6139110" y="514290"/>
                  <a:pt x="6130508" y="504810"/>
                  <a:pt x="6120650" y="495996"/>
                </a:cubicBezTo>
                <a:cubicBezTo>
                  <a:pt x="6117881" y="493522"/>
                  <a:pt x="6111421" y="492919"/>
                  <a:pt x="6107581" y="491711"/>
                </a:cubicBezTo>
                <a:cubicBezTo>
                  <a:pt x="6088273" y="509399"/>
                  <a:pt x="6116109" y="525880"/>
                  <a:pt x="6104148" y="545198"/>
                </a:cubicBezTo>
                <a:cubicBezTo>
                  <a:pt x="6088346" y="530045"/>
                  <a:pt x="6076385" y="515859"/>
                  <a:pt x="6071770" y="500345"/>
                </a:cubicBezTo>
                <a:cubicBezTo>
                  <a:pt x="6067746" y="486761"/>
                  <a:pt x="6051871" y="480542"/>
                  <a:pt x="6041644" y="470944"/>
                </a:cubicBezTo>
                <a:cubicBezTo>
                  <a:pt x="6041201" y="470582"/>
                  <a:pt x="6039134" y="470944"/>
                  <a:pt x="6039540" y="470944"/>
                </a:cubicBezTo>
                <a:cubicBezTo>
                  <a:pt x="6035442" y="474023"/>
                  <a:pt x="6032046" y="476619"/>
                  <a:pt x="6028465" y="479335"/>
                </a:cubicBezTo>
                <a:cubicBezTo>
                  <a:pt x="6010337" y="465994"/>
                  <a:pt x="6007236" y="451143"/>
                  <a:pt x="6006535" y="435749"/>
                </a:cubicBezTo>
                <a:close/>
                <a:moveTo>
                  <a:pt x="3933226" y="434995"/>
                </a:moveTo>
                <a:lnTo>
                  <a:pt x="3930698" y="435146"/>
                </a:lnTo>
                <a:lnTo>
                  <a:pt x="3931584" y="435870"/>
                </a:lnTo>
                <a:close/>
                <a:moveTo>
                  <a:pt x="5499404" y="434995"/>
                </a:moveTo>
                <a:lnTo>
                  <a:pt x="5501046" y="435870"/>
                </a:lnTo>
                <a:lnTo>
                  <a:pt x="5501932" y="435146"/>
                </a:lnTo>
                <a:close/>
                <a:moveTo>
                  <a:pt x="3459765" y="434722"/>
                </a:moveTo>
                <a:lnTo>
                  <a:pt x="3459202" y="435518"/>
                </a:lnTo>
                <a:lnTo>
                  <a:pt x="3460607" y="435509"/>
                </a:lnTo>
                <a:lnTo>
                  <a:pt x="3460872" y="435688"/>
                </a:lnTo>
                <a:cubicBezTo>
                  <a:pt x="3460872" y="435688"/>
                  <a:pt x="3461168" y="435146"/>
                  <a:pt x="3461315" y="434904"/>
                </a:cubicBezTo>
                <a:lnTo>
                  <a:pt x="3460104" y="434952"/>
                </a:lnTo>
                <a:close/>
                <a:moveTo>
                  <a:pt x="5972865" y="434722"/>
                </a:moveTo>
                <a:lnTo>
                  <a:pt x="5972526" y="434952"/>
                </a:lnTo>
                <a:lnTo>
                  <a:pt x="5971315" y="434904"/>
                </a:lnTo>
                <a:cubicBezTo>
                  <a:pt x="5971462" y="435146"/>
                  <a:pt x="5971758" y="435688"/>
                  <a:pt x="5971758" y="435688"/>
                </a:cubicBezTo>
                <a:lnTo>
                  <a:pt x="5972023" y="435509"/>
                </a:lnTo>
                <a:lnTo>
                  <a:pt x="5973428" y="435518"/>
                </a:lnTo>
                <a:close/>
                <a:moveTo>
                  <a:pt x="3959273" y="433515"/>
                </a:moveTo>
                <a:lnTo>
                  <a:pt x="3958313" y="434300"/>
                </a:lnTo>
                <a:lnTo>
                  <a:pt x="3959458" y="435446"/>
                </a:lnTo>
                <a:close/>
                <a:moveTo>
                  <a:pt x="5473357" y="433515"/>
                </a:moveTo>
                <a:lnTo>
                  <a:pt x="5473172" y="435446"/>
                </a:lnTo>
                <a:lnTo>
                  <a:pt x="5474317" y="434300"/>
                </a:lnTo>
                <a:close/>
                <a:moveTo>
                  <a:pt x="3959236" y="433455"/>
                </a:moveTo>
                <a:lnTo>
                  <a:pt x="3955929" y="433651"/>
                </a:lnTo>
                <a:lnTo>
                  <a:pt x="3958313" y="434300"/>
                </a:lnTo>
                <a:lnTo>
                  <a:pt x="3958313" y="434240"/>
                </a:lnTo>
                <a:close/>
                <a:moveTo>
                  <a:pt x="5473394" y="433455"/>
                </a:moveTo>
                <a:lnTo>
                  <a:pt x="5474317" y="434240"/>
                </a:lnTo>
                <a:lnTo>
                  <a:pt x="5474317" y="434300"/>
                </a:lnTo>
                <a:lnTo>
                  <a:pt x="5476701" y="433651"/>
                </a:lnTo>
                <a:close/>
                <a:moveTo>
                  <a:pt x="3204224" y="430426"/>
                </a:moveTo>
                <a:lnTo>
                  <a:pt x="3186032" y="440126"/>
                </a:lnTo>
                <a:cubicBezTo>
                  <a:pt x="3181186" y="444729"/>
                  <a:pt x="3177762" y="450057"/>
                  <a:pt x="3174236" y="455309"/>
                </a:cubicBezTo>
                <a:cubicBezTo>
                  <a:pt x="3182875" y="459898"/>
                  <a:pt x="3188007" y="456336"/>
                  <a:pt x="3190332" y="453197"/>
                </a:cubicBezTo>
                <a:close/>
                <a:moveTo>
                  <a:pt x="6228406" y="430426"/>
                </a:moveTo>
                <a:lnTo>
                  <a:pt x="6242298" y="453197"/>
                </a:lnTo>
                <a:cubicBezTo>
                  <a:pt x="6244623" y="456336"/>
                  <a:pt x="6249755" y="459898"/>
                  <a:pt x="6258394" y="455309"/>
                </a:cubicBezTo>
                <a:cubicBezTo>
                  <a:pt x="6254868" y="450057"/>
                  <a:pt x="6251444" y="444729"/>
                  <a:pt x="6246598" y="440126"/>
                </a:cubicBezTo>
                <a:close/>
                <a:moveTo>
                  <a:pt x="3942586" y="430014"/>
                </a:moveTo>
                <a:lnTo>
                  <a:pt x="3933226" y="434995"/>
                </a:lnTo>
                <a:lnTo>
                  <a:pt x="3955929" y="433651"/>
                </a:lnTo>
                <a:close/>
                <a:moveTo>
                  <a:pt x="5490044" y="430014"/>
                </a:moveTo>
                <a:lnTo>
                  <a:pt x="5476701" y="433651"/>
                </a:lnTo>
                <a:lnTo>
                  <a:pt x="5499404" y="434995"/>
                </a:lnTo>
                <a:close/>
                <a:moveTo>
                  <a:pt x="3207537" y="428505"/>
                </a:moveTo>
                <a:lnTo>
                  <a:pt x="3205439" y="428623"/>
                </a:lnTo>
                <a:lnTo>
                  <a:pt x="3205359" y="428565"/>
                </a:lnTo>
                <a:lnTo>
                  <a:pt x="3204224" y="430426"/>
                </a:lnTo>
                <a:lnTo>
                  <a:pt x="3206355" y="429290"/>
                </a:lnTo>
                <a:lnTo>
                  <a:pt x="3206336" y="429275"/>
                </a:lnTo>
                <a:lnTo>
                  <a:pt x="3206356" y="429290"/>
                </a:lnTo>
                <a:close/>
                <a:moveTo>
                  <a:pt x="6225093" y="428505"/>
                </a:moveTo>
                <a:lnTo>
                  <a:pt x="6226274" y="429290"/>
                </a:lnTo>
                <a:lnTo>
                  <a:pt x="6226294" y="429275"/>
                </a:lnTo>
                <a:lnTo>
                  <a:pt x="6226275" y="429290"/>
                </a:lnTo>
                <a:lnTo>
                  <a:pt x="6228406" y="430426"/>
                </a:lnTo>
                <a:lnTo>
                  <a:pt x="6227271" y="428565"/>
                </a:lnTo>
                <a:lnTo>
                  <a:pt x="6227191" y="428623"/>
                </a:lnTo>
                <a:close/>
                <a:moveTo>
                  <a:pt x="4700525" y="419510"/>
                </a:moveTo>
                <a:lnTo>
                  <a:pt x="4700497" y="419537"/>
                </a:lnTo>
                <a:lnTo>
                  <a:pt x="4700562" y="419568"/>
                </a:lnTo>
                <a:close/>
                <a:moveTo>
                  <a:pt x="4732105" y="419510"/>
                </a:moveTo>
                <a:lnTo>
                  <a:pt x="4732068" y="419568"/>
                </a:lnTo>
                <a:lnTo>
                  <a:pt x="4732133" y="419537"/>
                </a:lnTo>
                <a:close/>
                <a:moveTo>
                  <a:pt x="4695061" y="416913"/>
                </a:moveTo>
                <a:cubicBezTo>
                  <a:pt x="4694470" y="418543"/>
                  <a:pt x="4693621" y="420234"/>
                  <a:pt x="4693474" y="421863"/>
                </a:cubicBezTo>
                <a:cubicBezTo>
                  <a:pt x="4693437" y="422407"/>
                  <a:pt x="4695356" y="423011"/>
                  <a:pt x="4696353" y="423554"/>
                </a:cubicBezTo>
                <a:lnTo>
                  <a:pt x="4700497" y="419537"/>
                </a:lnTo>
                <a:close/>
                <a:moveTo>
                  <a:pt x="4737569" y="416913"/>
                </a:moveTo>
                <a:lnTo>
                  <a:pt x="4732133" y="419537"/>
                </a:lnTo>
                <a:lnTo>
                  <a:pt x="4736277" y="423554"/>
                </a:lnTo>
                <a:cubicBezTo>
                  <a:pt x="4737274" y="423011"/>
                  <a:pt x="4739193" y="422407"/>
                  <a:pt x="4739156" y="421863"/>
                </a:cubicBezTo>
                <a:cubicBezTo>
                  <a:pt x="4739009" y="420234"/>
                  <a:pt x="4738160" y="418543"/>
                  <a:pt x="4737569" y="416913"/>
                </a:cubicBezTo>
                <a:close/>
                <a:moveTo>
                  <a:pt x="3452492" y="408341"/>
                </a:moveTo>
                <a:cubicBezTo>
                  <a:pt x="3450351" y="410575"/>
                  <a:pt x="3448247" y="412869"/>
                  <a:pt x="3446105" y="415103"/>
                </a:cubicBezTo>
                <a:cubicBezTo>
                  <a:pt x="3447324" y="415525"/>
                  <a:pt x="3448542" y="415888"/>
                  <a:pt x="3451126" y="416794"/>
                </a:cubicBezTo>
                <a:cubicBezTo>
                  <a:pt x="3453194" y="414921"/>
                  <a:pt x="3455409" y="412930"/>
                  <a:pt x="3457587" y="410938"/>
                </a:cubicBezTo>
                <a:cubicBezTo>
                  <a:pt x="3455889" y="410092"/>
                  <a:pt x="3454190" y="409247"/>
                  <a:pt x="3452492" y="408341"/>
                </a:cubicBezTo>
                <a:close/>
                <a:moveTo>
                  <a:pt x="5980138" y="408341"/>
                </a:moveTo>
                <a:cubicBezTo>
                  <a:pt x="5978440" y="409247"/>
                  <a:pt x="5976741" y="410092"/>
                  <a:pt x="5975043" y="410938"/>
                </a:cubicBezTo>
                <a:cubicBezTo>
                  <a:pt x="5977221" y="412930"/>
                  <a:pt x="5979436" y="414921"/>
                  <a:pt x="5981504" y="416794"/>
                </a:cubicBezTo>
                <a:cubicBezTo>
                  <a:pt x="5984088" y="415888"/>
                  <a:pt x="5985306" y="415525"/>
                  <a:pt x="5986525" y="415103"/>
                </a:cubicBezTo>
                <a:cubicBezTo>
                  <a:pt x="5984383" y="412869"/>
                  <a:pt x="5982279" y="410575"/>
                  <a:pt x="5980138" y="408341"/>
                </a:cubicBezTo>
                <a:close/>
                <a:moveTo>
                  <a:pt x="3359678" y="406348"/>
                </a:moveTo>
                <a:cubicBezTo>
                  <a:pt x="3357537" y="406168"/>
                  <a:pt x="3353328" y="407617"/>
                  <a:pt x="3352996" y="408763"/>
                </a:cubicBezTo>
                <a:cubicBezTo>
                  <a:pt x="3351704" y="413412"/>
                  <a:pt x="3351519" y="418241"/>
                  <a:pt x="3350928" y="422950"/>
                </a:cubicBezTo>
                <a:cubicBezTo>
                  <a:pt x="3353107" y="423313"/>
                  <a:pt x="3355248" y="423735"/>
                  <a:pt x="3357426" y="424098"/>
                </a:cubicBezTo>
                <a:cubicBezTo>
                  <a:pt x="3359604" y="419510"/>
                  <a:pt x="3362151" y="414982"/>
                  <a:pt x="3363702" y="410333"/>
                </a:cubicBezTo>
                <a:cubicBezTo>
                  <a:pt x="3364071" y="409187"/>
                  <a:pt x="3361302" y="406469"/>
                  <a:pt x="3359678" y="406348"/>
                </a:cubicBezTo>
                <a:close/>
                <a:moveTo>
                  <a:pt x="6072952" y="406348"/>
                </a:moveTo>
                <a:cubicBezTo>
                  <a:pt x="6071328" y="406469"/>
                  <a:pt x="6068559" y="409187"/>
                  <a:pt x="6068928" y="410333"/>
                </a:cubicBezTo>
                <a:cubicBezTo>
                  <a:pt x="6070479" y="414982"/>
                  <a:pt x="6073026" y="419510"/>
                  <a:pt x="6075204" y="424098"/>
                </a:cubicBezTo>
                <a:cubicBezTo>
                  <a:pt x="6077382" y="423735"/>
                  <a:pt x="6079523" y="423313"/>
                  <a:pt x="6081702" y="422950"/>
                </a:cubicBezTo>
                <a:cubicBezTo>
                  <a:pt x="6081111" y="418241"/>
                  <a:pt x="6080926" y="413412"/>
                  <a:pt x="6079634" y="408763"/>
                </a:cubicBezTo>
                <a:cubicBezTo>
                  <a:pt x="6079302" y="407617"/>
                  <a:pt x="6075093" y="406168"/>
                  <a:pt x="6072952" y="406348"/>
                </a:cubicBezTo>
                <a:close/>
                <a:moveTo>
                  <a:pt x="2038615" y="404538"/>
                </a:moveTo>
                <a:cubicBezTo>
                  <a:pt x="2037286" y="405565"/>
                  <a:pt x="2035920" y="406590"/>
                  <a:pt x="2034591" y="407617"/>
                </a:cubicBezTo>
                <a:cubicBezTo>
                  <a:pt x="2035700" y="407556"/>
                  <a:pt x="2037323" y="407738"/>
                  <a:pt x="2037766" y="407314"/>
                </a:cubicBezTo>
                <a:cubicBezTo>
                  <a:pt x="2038541" y="406650"/>
                  <a:pt x="2038541" y="405565"/>
                  <a:pt x="2038872" y="404719"/>
                </a:cubicBezTo>
                <a:close/>
                <a:moveTo>
                  <a:pt x="7394015" y="404538"/>
                </a:moveTo>
                <a:lnTo>
                  <a:pt x="7393758" y="404719"/>
                </a:lnTo>
                <a:cubicBezTo>
                  <a:pt x="7394089" y="405565"/>
                  <a:pt x="7394089" y="406650"/>
                  <a:pt x="7394864" y="407314"/>
                </a:cubicBezTo>
                <a:cubicBezTo>
                  <a:pt x="7395307" y="407738"/>
                  <a:pt x="7396930" y="407556"/>
                  <a:pt x="7398039" y="407617"/>
                </a:cubicBezTo>
                <a:cubicBezTo>
                  <a:pt x="7396710" y="406590"/>
                  <a:pt x="7395344" y="405565"/>
                  <a:pt x="7394015" y="404538"/>
                </a:cubicBezTo>
                <a:close/>
                <a:moveTo>
                  <a:pt x="1861488" y="401761"/>
                </a:moveTo>
                <a:lnTo>
                  <a:pt x="1860417" y="404176"/>
                </a:lnTo>
                <a:lnTo>
                  <a:pt x="1863296" y="403874"/>
                </a:lnTo>
                <a:close/>
                <a:moveTo>
                  <a:pt x="7571142" y="401761"/>
                </a:moveTo>
                <a:lnTo>
                  <a:pt x="7569334" y="403874"/>
                </a:lnTo>
                <a:lnTo>
                  <a:pt x="7572213" y="404176"/>
                </a:lnTo>
                <a:close/>
                <a:moveTo>
                  <a:pt x="4056222" y="398018"/>
                </a:moveTo>
                <a:cubicBezTo>
                  <a:pt x="4054413" y="398561"/>
                  <a:pt x="4053675" y="400674"/>
                  <a:pt x="4052456" y="402123"/>
                </a:cubicBezTo>
                <a:cubicBezTo>
                  <a:pt x="4054930" y="402544"/>
                  <a:pt x="4057366" y="403028"/>
                  <a:pt x="4059840" y="403450"/>
                </a:cubicBezTo>
                <a:lnTo>
                  <a:pt x="4059803" y="403511"/>
                </a:lnTo>
                <a:cubicBezTo>
                  <a:pt x="4060874" y="402062"/>
                  <a:pt x="4061944" y="400613"/>
                  <a:pt x="4063015" y="399164"/>
                </a:cubicBezTo>
                <a:cubicBezTo>
                  <a:pt x="4060689" y="398743"/>
                  <a:pt x="4057920" y="397534"/>
                  <a:pt x="4056222" y="398018"/>
                </a:cubicBezTo>
                <a:close/>
                <a:moveTo>
                  <a:pt x="5376408" y="398018"/>
                </a:moveTo>
                <a:cubicBezTo>
                  <a:pt x="5374710" y="397534"/>
                  <a:pt x="5371941" y="398743"/>
                  <a:pt x="5369615" y="399164"/>
                </a:cubicBezTo>
                <a:cubicBezTo>
                  <a:pt x="5370686" y="400613"/>
                  <a:pt x="5371756" y="402062"/>
                  <a:pt x="5372827" y="403511"/>
                </a:cubicBezTo>
                <a:lnTo>
                  <a:pt x="5372790" y="403450"/>
                </a:lnTo>
                <a:cubicBezTo>
                  <a:pt x="5375264" y="403028"/>
                  <a:pt x="5377700" y="402544"/>
                  <a:pt x="5380174" y="402123"/>
                </a:cubicBezTo>
                <a:cubicBezTo>
                  <a:pt x="5378955" y="400674"/>
                  <a:pt x="5378217" y="398561"/>
                  <a:pt x="5376408" y="398018"/>
                </a:cubicBezTo>
                <a:close/>
                <a:moveTo>
                  <a:pt x="4264606" y="397613"/>
                </a:moveTo>
                <a:lnTo>
                  <a:pt x="4264606" y="401872"/>
                </a:lnTo>
                <a:lnTo>
                  <a:pt x="4289894" y="401822"/>
                </a:lnTo>
                <a:close/>
                <a:moveTo>
                  <a:pt x="5168024" y="397613"/>
                </a:moveTo>
                <a:lnTo>
                  <a:pt x="5142736" y="401822"/>
                </a:lnTo>
                <a:lnTo>
                  <a:pt x="5168024" y="401872"/>
                </a:lnTo>
                <a:close/>
                <a:moveTo>
                  <a:pt x="2655802" y="373253"/>
                </a:moveTo>
                <a:lnTo>
                  <a:pt x="2654535" y="373809"/>
                </a:lnTo>
                <a:lnTo>
                  <a:pt x="2654535" y="373841"/>
                </a:lnTo>
                <a:lnTo>
                  <a:pt x="2654487" y="373809"/>
                </a:lnTo>
                <a:lnTo>
                  <a:pt x="2652790" y="374896"/>
                </a:lnTo>
                <a:lnTo>
                  <a:pt x="2655305" y="374419"/>
                </a:lnTo>
                <a:lnTo>
                  <a:pt x="2655382" y="374473"/>
                </a:lnTo>
                <a:close/>
                <a:moveTo>
                  <a:pt x="6776828" y="373253"/>
                </a:moveTo>
                <a:lnTo>
                  <a:pt x="6777248" y="374473"/>
                </a:lnTo>
                <a:lnTo>
                  <a:pt x="6777325" y="374419"/>
                </a:lnTo>
                <a:lnTo>
                  <a:pt x="6779840" y="374896"/>
                </a:lnTo>
                <a:lnTo>
                  <a:pt x="6778143" y="373809"/>
                </a:lnTo>
                <a:lnTo>
                  <a:pt x="6778095" y="373841"/>
                </a:lnTo>
                <a:lnTo>
                  <a:pt x="6778095" y="373809"/>
                </a:lnTo>
                <a:close/>
                <a:moveTo>
                  <a:pt x="4396685" y="372602"/>
                </a:moveTo>
                <a:lnTo>
                  <a:pt x="4394839" y="374715"/>
                </a:lnTo>
                <a:cubicBezTo>
                  <a:pt x="4395245" y="375439"/>
                  <a:pt x="4395652" y="376163"/>
                  <a:pt x="4396021" y="376888"/>
                </a:cubicBezTo>
                <a:cubicBezTo>
                  <a:pt x="4397091" y="375863"/>
                  <a:pt x="4398199" y="374896"/>
                  <a:pt x="4399085" y="373809"/>
                </a:cubicBezTo>
                <a:cubicBezTo>
                  <a:pt x="4399159" y="373748"/>
                  <a:pt x="4397497" y="373024"/>
                  <a:pt x="4396685" y="372602"/>
                </a:cubicBezTo>
                <a:close/>
                <a:moveTo>
                  <a:pt x="5035945" y="372602"/>
                </a:moveTo>
                <a:cubicBezTo>
                  <a:pt x="5035133" y="373024"/>
                  <a:pt x="5033471" y="373748"/>
                  <a:pt x="5033545" y="373809"/>
                </a:cubicBezTo>
                <a:cubicBezTo>
                  <a:pt x="5034431" y="374896"/>
                  <a:pt x="5035539" y="375863"/>
                  <a:pt x="5036609" y="376888"/>
                </a:cubicBezTo>
                <a:cubicBezTo>
                  <a:pt x="5036978" y="376163"/>
                  <a:pt x="5037385" y="375439"/>
                  <a:pt x="5037791" y="374715"/>
                </a:cubicBezTo>
                <a:close/>
                <a:moveTo>
                  <a:pt x="2067322" y="370484"/>
                </a:moveTo>
                <a:lnTo>
                  <a:pt x="2053865" y="373990"/>
                </a:lnTo>
                <a:cubicBezTo>
                  <a:pt x="2047772" y="383892"/>
                  <a:pt x="2043565" y="394275"/>
                  <a:pt x="2038694" y="404477"/>
                </a:cubicBezTo>
                <a:lnTo>
                  <a:pt x="2038953" y="404659"/>
                </a:lnTo>
                <a:cubicBezTo>
                  <a:pt x="2044488" y="401580"/>
                  <a:pt x="2052351" y="399225"/>
                  <a:pt x="2055086" y="395300"/>
                </a:cubicBezTo>
                <a:close/>
                <a:moveTo>
                  <a:pt x="7365308" y="370484"/>
                </a:moveTo>
                <a:lnTo>
                  <a:pt x="7377544" y="395300"/>
                </a:lnTo>
                <a:cubicBezTo>
                  <a:pt x="7380279" y="399225"/>
                  <a:pt x="7388142" y="401580"/>
                  <a:pt x="7393677" y="404659"/>
                </a:cubicBezTo>
                <a:lnTo>
                  <a:pt x="7393936" y="404477"/>
                </a:lnTo>
                <a:cubicBezTo>
                  <a:pt x="7389065" y="394275"/>
                  <a:pt x="7384858" y="383892"/>
                  <a:pt x="7378765" y="373990"/>
                </a:cubicBezTo>
                <a:close/>
                <a:moveTo>
                  <a:pt x="2069929" y="363849"/>
                </a:moveTo>
                <a:cubicBezTo>
                  <a:pt x="2069191" y="365719"/>
                  <a:pt x="2068489" y="367592"/>
                  <a:pt x="2067751" y="369462"/>
                </a:cubicBezTo>
                <a:lnTo>
                  <a:pt x="2067789" y="369462"/>
                </a:lnTo>
                <a:lnTo>
                  <a:pt x="2067807" y="369500"/>
                </a:lnTo>
                <a:lnTo>
                  <a:pt x="2067322" y="370484"/>
                </a:lnTo>
                <a:lnTo>
                  <a:pt x="2068231" y="370247"/>
                </a:lnTo>
                <a:lnTo>
                  <a:pt x="2068207" y="370202"/>
                </a:lnTo>
                <a:close/>
                <a:moveTo>
                  <a:pt x="4204745" y="363849"/>
                </a:moveTo>
                <a:lnTo>
                  <a:pt x="4204745" y="363909"/>
                </a:lnTo>
                <a:cubicBezTo>
                  <a:pt x="4204376" y="364694"/>
                  <a:pt x="4204007" y="365540"/>
                  <a:pt x="4203675" y="366325"/>
                </a:cubicBezTo>
                <a:cubicBezTo>
                  <a:pt x="4205557" y="366504"/>
                  <a:pt x="4207440" y="366746"/>
                  <a:pt x="4209323" y="366928"/>
                </a:cubicBezTo>
                <a:cubicBezTo>
                  <a:pt x="4209028" y="366022"/>
                  <a:pt x="4209102" y="364876"/>
                  <a:pt x="4208290" y="364271"/>
                </a:cubicBezTo>
                <a:cubicBezTo>
                  <a:pt x="4207662" y="363788"/>
                  <a:pt x="4205964" y="363970"/>
                  <a:pt x="4204745" y="363849"/>
                </a:cubicBezTo>
                <a:close/>
                <a:moveTo>
                  <a:pt x="5227885" y="363849"/>
                </a:moveTo>
                <a:cubicBezTo>
                  <a:pt x="5226666" y="363970"/>
                  <a:pt x="5224968" y="363788"/>
                  <a:pt x="5224340" y="364271"/>
                </a:cubicBezTo>
                <a:cubicBezTo>
                  <a:pt x="5223528" y="364876"/>
                  <a:pt x="5223602" y="366022"/>
                  <a:pt x="5223307" y="366928"/>
                </a:cubicBezTo>
                <a:cubicBezTo>
                  <a:pt x="5225190" y="366746"/>
                  <a:pt x="5227073" y="366504"/>
                  <a:pt x="5228955" y="366325"/>
                </a:cubicBezTo>
                <a:cubicBezTo>
                  <a:pt x="5228623" y="365540"/>
                  <a:pt x="5228254" y="364694"/>
                  <a:pt x="5227885" y="363909"/>
                </a:cubicBezTo>
                <a:close/>
                <a:moveTo>
                  <a:pt x="7362701" y="363849"/>
                </a:moveTo>
                <a:lnTo>
                  <a:pt x="7364423" y="370202"/>
                </a:lnTo>
                <a:lnTo>
                  <a:pt x="7364399" y="370247"/>
                </a:lnTo>
                <a:lnTo>
                  <a:pt x="7365308" y="370484"/>
                </a:lnTo>
                <a:lnTo>
                  <a:pt x="7364823" y="369500"/>
                </a:lnTo>
                <a:lnTo>
                  <a:pt x="7364841" y="369462"/>
                </a:lnTo>
                <a:lnTo>
                  <a:pt x="7364879" y="369462"/>
                </a:lnTo>
                <a:cubicBezTo>
                  <a:pt x="7364141" y="367592"/>
                  <a:pt x="7363439" y="365719"/>
                  <a:pt x="7362701" y="363849"/>
                </a:cubicBezTo>
                <a:close/>
                <a:moveTo>
                  <a:pt x="2904427" y="362400"/>
                </a:moveTo>
                <a:cubicBezTo>
                  <a:pt x="2901695" y="363667"/>
                  <a:pt x="2898005" y="364573"/>
                  <a:pt x="2896455" y="366325"/>
                </a:cubicBezTo>
                <a:cubicBezTo>
                  <a:pt x="2893797" y="369283"/>
                  <a:pt x="2892470" y="372844"/>
                  <a:pt x="2890548" y="376105"/>
                </a:cubicBezTo>
                <a:cubicBezTo>
                  <a:pt x="2892321" y="376708"/>
                  <a:pt x="2894094" y="377311"/>
                  <a:pt x="2895864" y="377915"/>
                </a:cubicBezTo>
                <a:cubicBezTo>
                  <a:pt x="2899889" y="373508"/>
                  <a:pt x="2903911" y="369162"/>
                  <a:pt x="2907899" y="364755"/>
                </a:cubicBezTo>
                <a:cubicBezTo>
                  <a:pt x="2906752" y="363970"/>
                  <a:pt x="2905570" y="363185"/>
                  <a:pt x="2904427" y="362400"/>
                </a:cubicBezTo>
                <a:close/>
                <a:moveTo>
                  <a:pt x="6528203" y="362400"/>
                </a:moveTo>
                <a:cubicBezTo>
                  <a:pt x="6527060" y="363185"/>
                  <a:pt x="6525878" y="363970"/>
                  <a:pt x="6524731" y="364755"/>
                </a:cubicBezTo>
                <a:cubicBezTo>
                  <a:pt x="6528719" y="369162"/>
                  <a:pt x="6532741" y="373508"/>
                  <a:pt x="6536766" y="377915"/>
                </a:cubicBezTo>
                <a:cubicBezTo>
                  <a:pt x="6538536" y="377311"/>
                  <a:pt x="6540309" y="376708"/>
                  <a:pt x="6542082" y="376105"/>
                </a:cubicBezTo>
                <a:cubicBezTo>
                  <a:pt x="6540160" y="372844"/>
                  <a:pt x="6538833" y="369283"/>
                  <a:pt x="6536175" y="366325"/>
                </a:cubicBezTo>
                <a:cubicBezTo>
                  <a:pt x="6534625" y="364573"/>
                  <a:pt x="6530935" y="363667"/>
                  <a:pt x="6528203" y="362400"/>
                </a:cubicBezTo>
                <a:close/>
                <a:moveTo>
                  <a:pt x="4502514" y="361151"/>
                </a:moveTo>
                <a:lnTo>
                  <a:pt x="4521691" y="387334"/>
                </a:lnTo>
                <a:cubicBezTo>
                  <a:pt x="4539413" y="378942"/>
                  <a:pt x="4540446" y="375320"/>
                  <a:pt x="4528595" y="369404"/>
                </a:cubicBezTo>
                <a:cubicBezTo>
                  <a:pt x="4527414" y="368800"/>
                  <a:pt x="4525900" y="368498"/>
                  <a:pt x="4524534" y="368076"/>
                </a:cubicBezTo>
                <a:cubicBezTo>
                  <a:pt x="4522503" y="367441"/>
                  <a:pt x="4520482" y="366807"/>
                  <a:pt x="4517219" y="365782"/>
                </a:cubicBezTo>
                <a:close/>
                <a:moveTo>
                  <a:pt x="4930116" y="361151"/>
                </a:moveTo>
                <a:lnTo>
                  <a:pt x="4915411" y="365782"/>
                </a:lnTo>
                <a:cubicBezTo>
                  <a:pt x="4912148" y="366807"/>
                  <a:pt x="4910127" y="367441"/>
                  <a:pt x="4908096" y="368076"/>
                </a:cubicBezTo>
                <a:cubicBezTo>
                  <a:pt x="4906730" y="368498"/>
                  <a:pt x="4905216" y="368800"/>
                  <a:pt x="4904035" y="369404"/>
                </a:cubicBezTo>
                <a:cubicBezTo>
                  <a:pt x="4892184" y="375320"/>
                  <a:pt x="4893217" y="378942"/>
                  <a:pt x="4910939" y="387334"/>
                </a:cubicBezTo>
                <a:close/>
                <a:moveTo>
                  <a:pt x="4502457" y="361072"/>
                </a:moveTo>
                <a:lnTo>
                  <a:pt x="4502457" y="361133"/>
                </a:lnTo>
                <a:lnTo>
                  <a:pt x="4502514" y="361151"/>
                </a:lnTo>
                <a:close/>
                <a:moveTo>
                  <a:pt x="4930173" y="361072"/>
                </a:moveTo>
                <a:lnTo>
                  <a:pt x="4930116" y="361151"/>
                </a:lnTo>
                <a:lnTo>
                  <a:pt x="4930173" y="361133"/>
                </a:lnTo>
                <a:close/>
                <a:moveTo>
                  <a:pt x="3769992" y="356181"/>
                </a:moveTo>
                <a:lnTo>
                  <a:pt x="3769947" y="356189"/>
                </a:lnTo>
                <a:lnTo>
                  <a:pt x="3770029" y="356242"/>
                </a:lnTo>
                <a:close/>
                <a:moveTo>
                  <a:pt x="5662638" y="356181"/>
                </a:moveTo>
                <a:lnTo>
                  <a:pt x="5662601" y="356242"/>
                </a:lnTo>
                <a:lnTo>
                  <a:pt x="5662683" y="356189"/>
                </a:lnTo>
                <a:close/>
                <a:moveTo>
                  <a:pt x="3768810" y="355457"/>
                </a:moveTo>
                <a:cubicBezTo>
                  <a:pt x="3766411" y="356181"/>
                  <a:pt x="3764011" y="356966"/>
                  <a:pt x="3761611" y="357691"/>
                </a:cubicBezTo>
                <a:lnTo>
                  <a:pt x="3769947" y="356189"/>
                </a:lnTo>
                <a:close/>
                <a:moveTo>
                  <a:pt x="5663820" y="355457"/>
                </a:moveTo>
                <a:lnTo>
                  <a:pt x="5662683" y="356189"/>
                </a:lnTo>
                <a:lnTo>
                  <a:pt x="5671019" y="357691"/>
                </a:lnTo>
                <a:cubicBezTo>
                  <a:pt x="5668619" y="356966"/>
                  <a:pt x="5666219" y="356181"/>
                  <a:pt x="5663820" y="355457"/>
                </a:cubicBezTo>
                <a:close/>
                <a:moveTo>
                  <a:pt x="3768773" y="355336"/>
                </a:moveTo>
                <a:lnTo>
                  <a:pt x="3768810" y="355396"/>
                </a:lnTo>
                <a:lnTo>
                  <a:pt x="3768841" y="355380"/>
                </a:lnTo>
                <a:close/>
                <a:moveTo>
                  <a:pt x="5663857" y="355336"/>
                </a:moveTo>
                <a:lnTo>
                  <a:pt x="5663789" y="355380"/>
                </a:lnTo>
                <a:lnTo>
                  <a:pt x="5663820" y="355396"/>
                </a:lnTo>
                <a:close/>
                <a:moveTo>
                  <a:pt x="3772150" y="353594"/>
                </a:moveTo>
                <a:lnTo>
                  <a:pt x="3768841" y="355380"/>
                </a:lnTo>
                <a:lnTo>
                  <a:pt x="3769991" y="356121"/>
                </a:lnTo>
                <a:close/>
                <a:moveTo>
                  <a:pt x="5660480" y="353594"/>
                </a:moveTo>
                <a:lnTo>
                  <a:pt x="5662639" y="356121"/>
                </a:lnTo>
                <a:lnTo>
                  <a:pt x="5663789" y="355380"/>
                </a:lnTo>
                <a:close/>
                <a:moveTo>
                  <a:pt x="2938573" y="349889"/>
                </a:moveTo>
                <a:lnTo>
                  <a:pt x="2938546" y="349902"/>
                </a:lnTo>
                <a:lnTo>
                  <a:pt x="2938582" y="349902"/>
                </a:lnTo>
                <a:close/>
                <a:moveTo>
                  <a:pt x="6494057" y="349889"/>
                </a:moveTo>
                <a:lnTo>
                  <a:pt x="6494048" y="349902"/>
                </a:lnTo>
                <a:lnTo>
                  <a:pt x="6494084" y="349902"/>
                </a:lnTo>
                <a:close/>
                <a:moveTo>
                  <a:pt x="2680859" y="349238"/>
                </a:moveTo>
                <a:cubicBezTo>
                  <a:pt x="2670556" y="352317"/>
                  <a:pt x="2663284" y="352981"/>
                  <a:pt x="2661992" y="355215"/>
                </a:cubicBezTo>
                <a:lnTo>
                  <a:pt x="2655802" y="373253"/>
                </a:lnTo>
                <a:lnTo>
                  <a:pt x="2672527" y="365916"/>
                </a:lnTo>
                <a:cubicBezTo>
                  <a:pt x="2675883" y="361568"/>
                  <a:pt x="2677629" y="355758"/>
                  <a:pt x="2680859" y="349238"/>
                </a:cubicBezTo>
                <a:close/>
                <a:moveTo>
                  <a:pt x="6751771" y="349238"/>
                </a:moveTo>
                <a:cubicBezTo>
                  <a:pt x="6755001" y="355758"/>
                  <a:pt x="6756747" y="361568"/>
                  <a:pt x="6760103" y="365916"/>
                </a:cubicBezTo>
                <a:lnTo>
                  <a:pt x="6776828" y="373253"/>
                </a:lnTo>
                <a:lnTo>
                  <a:pt x="6770638" y="355215"/>
                </a:lnTo>
                <a:cubicBezTo>
                  <a:pt x="6769346" y="352981"/>
                  <a:pt x="6762074" y="352317"/>
                  <a:pt x="6751771" y="349238"/>
                </a:cubicBezTo>
                <a:close/>
                <a:moveTo>
                  <a:pt x="1442943" y="345420"/>
                </a:moveTo>
                <a:lnTo>
                  <a:pt x="1432403" y="347850"/>
                </a:lnTo>
                <a:cubicBezTo>
                  <a:pt x="1424093" y="362943"/>
                  <a:pt x="1413532" y="377854"/>
                  <a:pt x="1414013" y="397655"/>
                </a:cubicBezTo>
                <a:cubicBezTo>
                  <a:pt x="1429189" y="382744"/>
                  <a:pt x="1441373" y="370790"/>
                  <a:pt x="1455555" y="356845"/>
                </a:cubicBezTo>
                <a:cubicBezTo>
                  <a:pt x="1455960" y="354580"/>
                  <a:pt x="1450779" y="353856"/>
                  <a:pt x="1446450" y="352505"/>
                </a:cubicBezTo>
                <a:close/>
                <a:moveTo>
                  <a:pt x="7989687" y="345420"/>
                </a:moveTo>
                <a:lnTo>
                  <a:pt x="7986180" y="352505"/>
                </a:lnTo>
                <a:cubicBezTo>
                  <a:pt x="7981851" y="353856"/>
                  <a:pt x="7976670" y="354580"/>
                  <a:pt x="7977075" y="356845"/>
                </a:cubicBezTo>
                <a:cubicBezTo>
                  <a:pt x="7991257" y="370790"/>
                  <a:pt x="8003441" y="382744"/>
                  <a:pt x="8018617" y="397655"/>
                </a:cubicBezTo>
                <a:cubicBezTo>
                  <a:pt x="8019098" y="377854"/>
                  <a:pt x="8008537" y="362943"/>
                  <a:pt x="8000227" y="347850"/>
                </a:cubicBezTo>
                <a:close/>
                <a:moveTo>
                  <a:pt x="1442414" y="344409"/>
                </a:moveTo>
                <a:lnTo>
                  <a:pt x="1442377" y="344470"/>
                </a:lnTo>
                <a:lnTo>
                  <a:pt x="1442439" y="344424"/>
                </a:lnTo>
                <a:close/>
                <a:moveTo>
                  <a:pt x="7990216" y="344409"/>
                </a:moveTo>
                <a:lnTo>
                  <a:pt x="7990191" y="344424"/>
                </a:lnTo>
                <a:lnTo>
                  <a:pt x="7990253" y="344470"/>
                </a:lnTo>
                <a:close/>
                <a:moveTo>
                  <a:pt x="1443789" y="343405"/>
                </a:moveTo>
                <a:lnTo>
                  <a:pt x="1442451" y="344414"/>
                </a:lnTo>
                <a:lnTo>
                  <a:pt x="1442444" y="344409"/>
                </a:lnTo>
                <a:lnTo>
                  <a:pt x="1442447" y="344418"/>
                </a:lnTo>
                <a:lnTo>
                  <a:pt x="1442439" y="344424"/>
                </a:lnTo>
                <a:lnTo>
                  <a:pt x="1442456" y="344436"/>
                </a:lnTo>
                <a:lnTo>
                  <a:pt x="1442943" y="345420"/>
                </a:lnTo>
                <a:lnTo>
                  <a:pt x="1443662" y="345255"/>
                </a:lnTo>
                <a:lnTo>
                  <a:pt x="1443700" y="345194"/>
                </a:lnTo>
                <a:lnTo>
                  <a:pt x="1443670" y="345176"/>
                </a:lnTo>
                <a:close/>
                <a:moveTo>
                  <a:pt x="7988841" y="343405"/>
                </a:moveTo>
                <a:lnTo>
                  <a:pt x="7988960" y="345176"/>
                </a:lnTo>
                <a:lnTo>
                  <a:pt x="7988930" y="345194"/>
                </a:lnTo>
                <a:lnTo>
                  <a:pt x="7988968" y="345255"/>
                </a:lnTo>
                <a:lnTo>
                  <a:pt x="7989687" y="345420"/>
                </a:lnTo>
                <a:lnTo>
                  <a:pt x="7990174" y="344436"/>
                </a:lnTo>
                <a:lnTo>
                  <a:pt x="7990191" y="344424"/>
                </a:lnTo>
                <a:lnTo>
                  <a:pt x="7990183" y="344418"/>
                </a:lnTo>
                <a:lnTo>
                  <a:pt x="7990186" y="344409"/>
                </a:lnTo>
                <a:lnTo>
                  <a:pt x="7990179" y="344414"/>
                </a:lnTo>
                <a:close/>
                <a:moveTo>
                  <a:pt x="3375000" y="339639"/>
                </a:moveTo>
                <a:cubicBezTo>
                  <a:pt x="3375739" y="341451"/>
                  <a:pt x="3377474" y="343443"/>
                  <a:pt x="3376846" y="345013"/>
                </a:cubicBezTo>
                <a:lnTo>
                  <a:pt x="3376883" y="345013"/>
                </a:lnTo>
                <a:cubicBezTo>
                  <a:pt x="3376366" y="346221"/>
                  <a:pt x="3372933" y="346946"/>
                  <a:pt x="3370754" y="347850"/>
                </a:cubicBezTo>
                <a:cubicBezTo>
                  <a:pt x="3369942" y="346161"/>
                  <a:pt x="3367949" y="344228"/>
                  <a:pt x="3368687" y="342961"/>
                </a:cubicBezTo>
                <a:cubicBezTo>
                  <a:pt x="3369536" y="341512"/>
                  <a:pt x="3372785" y="340727"/>
                  <a:pt x="3375000" y="339639"/>
                </a:cubicBezTo>
                <a:close/>
                <a:moveTo>
                  <a:pt x="6057630" y="339639"/>
                </a:moveTo>
                <a:cubicBezTo>
                  <a:pt x="6059845" y="340727"/>
                  <a:pt x="6063094" y="341512"/>
                  <a:pt x="6063943" y="342961"/>
                </a:cubicBezTo>
                <a:cubicBezTo>
                  <a:pt x="6064681" y="344228"/>
                  <a:pt x="6062688" y="346161"/>
                  <a:pt x="6061876" y="347850"/>
                </a:cubicBezTo>
                <a:cubicBezTo>
                  <a:pt x="6059697" y="346946"/>
                  <a:pt x="6056264" y="346221"/>
                  <a:pt x="6055747" y="345013"/>
                </a:cubicBezTo>
                <a:lnTo>
                  <a:pt x="6055784" y="345013"/>
                </a:lnTo>
                <a:cubicBezTo>
                  <a:pt x="6055156" y="343443"/>
                  <a:pt x="6056891" y="341451"/>
                  <a:pt x="6057630" y="339639"/>
                </a:cubicBezTo>
                <a:close/>
                <a:moveTo>
                  <a:pt x="3800371" y="338379"/>
                </a:moveTo>
                <a:lnTo>
                  <a:pt x="3781708" y="342416"/>
                </a:lnTo>
                <a:lnTo>
                  <a:pt x="3772150" y="353594"/>
                </a:lnTo>
                <a:close/>
                <a:moveTo>
                  <a:pt x="5632259" y="338379"/>
                </a:moveTo>
                <a:lnTo>
                  <a:pt x="5660480" y="353594"/>
                </a:lnTo>
                <a:lnTo>
                  <a:pt x="5650922" y="342416"/>
                </a:lnTo>
                <a:close/>
                <a:moveTo>
                  <a:pt x="3586728" y="337769"/>
                </a:moveTo>
                <a:lnTo>
                  <a:pt x="3586728" y="337829"/>
                </a:lnTo>
                <a:lnTo>
                  <a:pt x="3587467" y="338071"/>
                </a:lnTo>
                <a:cubicBezTo>
                  <a:pt x="3587208" y="337950"/>
                  <a:pt x="3586987" y="337890"/>
                  <a:pt x="3586728" y="337769"/>
                </a:cubicBezTo>
                <a:close/>
                <a:moveTo>
                  <a:pt x="5845902" y="337769"/>
                </a:moveTo>
                <a:cubicBezTo>
                  <a:pt x="5845643" y="337890"/>
                  <a:pt x="5845422" y="337950"/>
                  <a:pt x="5845163" y="338071"/>
                </a:cubicBezTo>
                <a:lnTo>
                  <a:pt x="5845902" y="337829"/>
                </a:lnTo>
                <a:close/>
                <a:moveTo>
                  <a:pt x="3805175" y="336742"/>
                </a:moveTo>
                <a:lnTo>
                  <a:pt x="3803146" y="336976"/>
                </a:lnTo>
                <a:lnTo>
                  <a:pt x="3803071" y="336923"/>
                </a:lnTo>
                <a:lnTo>
                  <a:pt x="3800371" y="338379"/>
                </a:lnTo>
                <a:lnTo>
                  <a:pt x="3803964" y="337602"/>
                </a:lnTo>
                <a:lnTo>
                  <a:pt x="3804031" y="337648"/>
                </a:lnTo>
                <a:close/>
                <a:moveTo>
                  <a:pt x="5627455" y="336742"/>
                </a:moveTo>
                <a:lnTo>
                  <a:pt x="5628599" y="337648"/>
                </a:lnTo>
                <a:lnTo>
                  <a:pt x="5628666" y="337602"/>
                </a:lnTo>
                <a:lnTo>
                  <a:pt x="5632259" y="338379"/>
                </a:lnTo>
                <a:lnTo>
                  <a:pt x="5629559" y="336923"/>
                </a:lnTo>
                <a:lnTo>
                  <a:pt x="5629484" y="336976"/>
                </a:lnTo>
                <a:close/>
                <a:moveTo>
                  <a:pt x="4085653" y="336189"/>
                </a:moveTo>
                <a:lnTo>
                  <a:pt x="4084316" y="336501"/>
                </a:lnTo>
                <a:lnTo>
                  <a:pt x="4084279" y="336501"/>
                </a:lnTo>
                <a:lnTo>
                  <a:pt x="4085350" y="337165"/>
                </a:lnTo>
                <a:lnTo>
                  <a:pt x="4085356" y="337146"/>
                </a:lnTo>
                <a:close/>
                <a:moveTo>
                  <a:pt x="5346977" y="336189"/>
                </a:moveTo>
                <a:lnTo>
                  <a:pt x="5347274" y="337146"/>
                </a:lnTo>
                <a:lnTo>
                  <a:pt x="5347280" y="337165"/>
                </a:lnTo>
                <a:lnTo>
                  <a:pt x="5348351" y="336501"/>
                </a:lnTo>
                <a:lnTo>
                  <a:pt x="5348314" y="336501"/>
                </a:lnTo>
                <a:close/>
                <a:moveTo>
                  <a:pt x="2940355" y="333905"/>
                </a:moveTo>
                <a:cubicBezTo>
                  <a:pt x="2938767" y="338312"/>
                  <a:pt x="2937623" y="342779"/>
                  <a:pt x="2936701" y="347247"/>
                </a:cubicBezTo>
                <a:lnTo>
                  <a:pt x="2938573" y="349889"/>
                </a:lnTo>
                <a:lnTo>
                  <a:pt x="2944416" y="346944"/>
                </a:lnTo>
                <a:cubicBezTo>
                  <a:pt x="2947924" y="343142"/>
                  <a:pt x="2954458" y="339399"/>
                  <a:pt x="2947739" y="334508"/>
                </a:cubicBezTo>
                <a:cubicBezTo>
                  <a:pt x="2946373" y="333543"/>
                  <a:pt x="2940429" y="333663"/>
                  <a:pt x="2940355" y="333905"/>
                </a:cubicBezTo>
                <a:close/>
                <a:moveTo>
                  <a:pt x="6492275" y="333905"/>
                </a:moveTo>
                <a:cubicBezTo>
                  <a:pt x="6492201" y="333663"/>
                  <a:pt x="6486257" y="333543"/>
                  <a:pt x="6484891" y="334508"/>
                </a:cubicBezTo>
                <a:cubicBezTo>
                  <a:pt x="6478172" y="339399"/>
                  <a:pt x="6484706" y="343142"/>
                  <a:pt x="6488214" y="346944"/>
                </a:cubicBezTo>
                <a:lnTo>
                  <a:pt x="6494057" y="349889"/>
                </a:lnTo>
                <a:lnTo>
                  <a:pt x="6495929" y="347247"/>
                </a:lnTo>
                <a:cubicBezTo>
                  <a:pt x="6495007" y="342779"/>
                  <a:pt x="6493863" y="338312"/>
                  <a:pt x="6492275" y="333905"/>
                </a:cubicBezTo>
                <a:close/>
                <a:moveTo>
                  <a:pt x="1811011" y="332585"/>
                </a:moveTo>
                <a:lnTo>
                  <a:pt x="1811265" y="333362"/>
                </a:lnTo>
                <a:lnTo>
                  <a:pt x="1811445" y="333300"/>
                </a:lnTo>
                <a:close/>
                <a:moveTo>
                  <a:pt x="7621619" y="332585"/>
                </a:moveTo>
                <a:lnTo>
                  <a:pt x="7621185" y="333300"/>
                </a:lnTo>
                <a:lnTo>
                  <a:pt x="7621365" y="333362"/>
                </a:lnTo>
                <a:close/>
                <a:moveTo>
                  <a:pt x="1810970" y="332458"/>
                </a:moveTo>
                <a:lnTo>
                  <a:pt x="1810970" y="332516"/>
                </a:lnTo>
                <a:lnTo>
                  <a:pt x="1811011" y="332585"/>
                </a:lnTo>
                <a:close/>
                <a:moveTo>
                  <a:pt x="7621660" y="332458"/>
                </a:moveTo>
                <a:lnTo>
                  <a:pt x="7621619" y="332585"/>
                </a:lnTo>
                <a:lnTo>
                  <a:pt x="7621660" y="332516"/>
                </a:lnTo>
                <a:close/>
                <a:moveTo>
                  <a:pt x="2617283" y="331586"/>
                </a:moveTo>
                <a:lnTo>
                  <a:pt x="2604862" y="333542"/>
                </a:lnTo>
                <a:cubicBezTo>
                  <a:pt x="2603718" y="333723"/>
                  <a:pt x="2602869" y="334690"/>
                  <a:pt x="2601872" y="335293"/>
                </a:cubicBezTo>
                <a:cubicBezTo>
                  <a:pt x="2603903" y="336017"/>
                  <a:pt x="2606891" y="337708"/>
                  <a:pt x="2607851" y="337345"/>
                </a:cubicBezTo>
                <a:close/>
                <a:moveTo>
                  <a:pt x="6815347" y="331586"/>
                </a:moveTo>
                <a:lnTo>
                  <a:pt x="6824779" y="337345"/>
                </a:lnTo>
                <a:cubicBezTo>
                  <a:pt x="6825739" y="337708"/>
                  <a:pt x="6828727" y="336017"/>
                  <a:pt x="6830758" y="335293"/>
                </a:cubicBezTo>
                <a:cubicBezTo>
                  <a:pt x="6829761" y="334690"/>
                  <a:pt x="6828912" y="333723"/>
                  <a:pt x="6827768" y="333542"/>
                </a:cubicBezTo>
                <a:close/>
                <a:moveTo>
                  <a:pt x="2617512" y="331550"/>
                </a:moveTo>
                <a:lnTo>
                  <a:pt x="2617341" y="331550"/>
                </a:lnTo>
                <a:lnTo>
                  <a:pt x="2617283" y="331586"/>
                </a:lnTo>
                <a:close/>
                <a:moveTo>
                  <a:pt x="6815289" y="331550"/>
                </a:moveTo>
                <a:lnTo>
                  <a:pt x="6815118" y="331550"/>
                </a:lnTo>
                <a:lnTo>
                  <a:pt x="6815347" y="331586"/>
                </a:lnTo>
                <a:close/>
                <a:moveTo>
                  <a:pt x="2617896" y="331490"/>
                </a:moveTo>
                <a:lnTo>
                  <a:pt x="2617512" y="331550"/>
                </a:lnTo>
                <a:lnTo>
                  <a:pt x="2617896" y="331550"/>
                </a:lnTo>
                <a:close/>
                <a:moveTo>
                  <a:pt x="6814734" y="331490"/>
                </a:moveTo>
                <a:lnTo>
                  <a:pt x="6814734" y="331550"/>
                </a:lnTo>
                <a:lnTo>
                  <a:pt x="6815118" y="331550"/>
                </a:lnTo>
                <a:close/>
                <a:moveTo>
                  <a:pt x="3586469" y="331370"/>
                </a:moveTo>
                <a:lnTo>
                  <a:pt x="3586470" y="331393"/>
                </a:lnTo>
                <a:lnTo>
                  <a:pt x="3586470" y="331552"/>
                </a:lnTo>
                <a:lnTo>
                  <a:pt x="3586476" y="331547"/>
                </a:lnTo>
                <a:lnTo>
                  <a:pt x="3586727" y="337708"/>
                </a:lnTo>
                <a:lnTo>
                  <a:pt x="3581449" y="335596"/>
                </a:lnTo>
                <a:close/>
                <a:moveTo>
                  <a:pt x="5846161" y="331370"/>
                </a:moveTo>
                <a:lnTo>
                  <a:pt x="5851181" y="335596"/>
                </a:lnTo>
                <a:lnTo>
                  <a:pt x="5845903" y="337708"/>
                </a:lnTo>
                <a:lnTo>
                  <a:pt x="5846154" y="331547"/>
                </a:lnTo>
                <a:lnTo>
                  <a:pt x="5846160" y="331552"/>
                </a:lnTo>
                <a:lnTo>
                  <a:pt x="5846160" y="331393"/>
                </a:lnTo>
                <a:close/>
                <a:moveTo>
                  <a:pt x="1810393" y="331068"/>
                </a:moveTo>
                <a:lnTo>
                  <a:pt x="1811168" y="333362"/>
                </a:lnTo>
                <a:lnTo>
                  <a:pt x="1810910" y="332516"/>
                </a:lnTo>
                <a:close/>
                <a:moveTo>
                  <a:pt x="7622237" y="331068"/>
                </a:moveTo>
                <a:lnTo>
                  <a:pt x="7621720" y="332516"/>
                </a:lnTo>
                <a:lnTo>
                  <a:pt x="7621462" y="333362"/>
                </a:lnTo>
                <a:close/>
                <a:moveTo>
                  <a:pt x="1454486" y="330404"/>
                </a:moveTo>
                <a:cubicBezTo>
                  <a:pt x="1450978" y="331431"/>
                  <a:pt x="1445182" y="332034"/>
                  <a:pt x="1444445" y="333604"/>
                </a:cubicBezTo>
                <a:lnTo>
                  <a:pt x="1443789" y="343405"/>
                </a:lnTo>
                <a:lnTo>
                  <a:pt x="1454302" y="335475"/>
                </a:lnTo>
                <a:cubicBezTo>
                  <a:pt x="1455522" y="334389"/>
                  <a:pt x="1454486" y="332155"/>
                  <a:pt x="1454486" y="330404"/>
                </a:cubicBezTo>
                <a:close/>
                <a:moveTo>
                  <a:pt x="7978144" y="330404"/>
                </a:moveTo>
                <a:cubicBezTo>
                  <a:pt x="7978144" y="332155"/>
                  <a:pt x="7977108" y="334389"/>
                  <a:pt x="7978328" y="335475"/>
                </a:cubicBezTo>
                <a:lnTo>
                  <a:pt x="7988841" y="343405"/>
                </a:lnTo>
                <a:lnTo>
                  <a:pt x="7988185" y="333604"/>
                </a:lnTo>
                <a:cubicBezTo>
                  <a:pt x="7987448" y="332034"/>
                  <a:pt x="7981652" y="331431"/>
                  <a:pt x="7978144" y="330404"/>
                </a:cubicBezTo>
                <a:close/>
                <a:moveTo>
                  <a:pt x="2619452" y="329498"/>
                </a:moveTo>
                <a:cubicBezTo>
                  <a:pt x="2618750" y="330162"/>
                  <a:pt x="2618011" y="330826"/>
                  <a:pt x="2617310" y="331490"/>
                </a:cubicBezTo>
                <a:lnTo>
                  <a:pt x="2617828" y="331490"/>
                </a:lnTo>
                <a:cubicBezTo>
                  <a:pt x="2618382" y="330826"/>
                  <a:pt x="2618897" y="330162"/>
                  <a:pt x="2619452" y="329498"/>
                </a:cubicBezTo>
                <a:close/>
                <a:moveTo>
                  <a:pt x="6813178" y="329498"/>
                </a:moveTo>
                <a:cubicBezTo>
                  <a:pt x="6813733" y="330162"/>
                  <a:pt x="6814248" y="330826"/>
                  <a:pt x="6814802" y="331490"/>
                </a:cubicBezTo>
                <a:lnTo>
                  <a:pt x="6815320" y="331490"/>
                </a:lnTo>
                <a:cubicBezTo>
                  <a:pt x="6814619" y="330826"/>
                  <a:pt x="6813880" y="330162"/>
                  <a:pt x="6813178" y="329498"/>
                </a:cubicBezTo>
                <a:close/>
                <a:moveTo>
                  <a:pt x="1829581" y="327083"/>
                </a:moveTo>
                <a:lnTo>
                  <a:pt x="1811445" y="333300"/>
                </a:lnTo>
                <a:lnTo>
                  <a:pt x="1819239" y="346161"/>
                </a:lnTo>
                <a:close/>
                <a:moveTo>
                  <a:pt x="7603049" y="327083"/>
                </a:moveTo>
                <a:lnTo>
                  <a:pt x="7613391" y="346161"/>
                </a:lnTo>
                <a:lnTo>
                  <a:pt x="7621185" y="333300"/>
                </a:lnTo>
                <a:close/>
                <a:moveTo>
                  <a:pt x="1831804" y="324820"/>
                </a:moveTo>
                <a:lnTo>
                  <a:pt x="1830438" y="325454"/>
                </a:lnTo>
                <a:lnTo>
                  <a:pt x="1830403" y="325454"/>
                </a:lnTo>
                <a:lnTo>
                  <a:pt x="1830449" y="325482"/>
                </a:lnTo>
                <a:lnTo>
                  <a:pt x="1829581" y="327083"/>
                </a:lnTo>
                <a:lnTo>
                  <a:pt x="1831866" y="326300"/>
                </a:lnTo>
                <a:lnTo>
                  <a:pt x="1831804" y="326262"/>
                </a:lnTo>
                <a:close/>
                <a:moveTo>
                  <a:pt x="7600826" y="324820"/>
                </a:moveTo>
                <a:lnTo>
                  <a:pt x="7600826" y="326262"/>
                </a:lnTo>
                <a:lnTo>
                  <a:pt x="7600764" y="326300"/>
                </a:lnTo>
                <a:lnTo>
                  <a:pt x="7603049" y="327083"/>
                </a:lnTo>
                <a:lnTo>
                  <a:pt x="7602181" y="325482"/>
                </a:lnTo>
                <a:lnTo>
                  <a:pt x="7602227" y="325454"/>
                </a:lnTo>
                <a:lnTo>
                  <a:pt x="7602192" y="325454"/>
                </a:lnTo>
                <a:close/>
                <a:moveTo>
                  <a:pt x="1833872" y="318572"/>
                </a:moveTo>
                <a:cubicBezTo>
                  <a:pt x="1833133" y="319356"/>
                  <a:pt x="1831953" y="320081"/>
                  <a:pt x="1831804" y="320866"/>
                </a:cubicBezTo>
                <a:lnTo>
                  <a:pt x="1831804" y="324820"/>
                </a:lnTo>
                <a:lnTo>
                  <a:pt x="1836935" y="322436"/>
                </a:lnTo>
                <a:cubicBezTo>
                  <a:pt x="1837489" y="321951"/>
                  <a:pt x="1834979" y="319899"/>
                  <a:pt x="1833872" y="318572"/>
                </a:cubicBezTo>
                <a:close/>
                <a:moveTo>
                  <a:pt x="7598758" y="318572"/>
                </a:moveTo>
                <a:cubicBezTo>
                  <a:pt x="7597651" y="319899"/>
                  <a:pt x="7595141" y="321951"/>
                  <a:pt x="7595695" y="322436"/>
                </a:cubicBezTo>
                <a:lnTo>
                  <a:pt x="7600826" y="324820"/>
                </a:lnTo>
                <a:lnTo>
                  <a:pt x="7600826" y="320866"/>
                </a:lnTo>
                <a:cubicBezTo>
                  <a:pt x="7600677" y="320081"/>
                  <a:pt x="7599497" y="319356"/>
                  <a:pt x="7598758" y="318572"/>
                </a:cubicBezTo>
                <a:close/>
                <a:moveTo>
                  <a:pt x="3674808" y="313040"/>
                </a:moveTo>
                <a:cubicBezTo>
                  <a:pt x="3677318" y="312942"/>
                  <a:pt x="3680170" y="313621"/>
                  <a:pt x="3682828" y="313983"/>
                </a:cubicBezTo>
                <a:cubicBezTo>
                  <a:pt x="3684230" y="314165"/>
                  <a:pt x="3685486" y="314768"/>
                  <a:pt x="3686815" y="315192"/>
                </a:cubicBezTo>
                <a:cubicBezTo>
                  <a:pt x="3686113" y="315976"/>
                  <a:pt x="3685633" y="317365"/>
                  <a:pt x="3684710" y="317486"/>
                </a:cubicBezTo>
                <a:cubicBezTo>
                  <a:pt x="3679690" y="318269"/>
                  <a:pt x="3674595" y="318814"/>
                  <a:pt x="3669500" y="319235"/>
                </a:cubicBezTo>
                <a:cubicBezTo>
                  <a:pt x="3669426" y="319296"/>
                  <a:pt x="3668503" y="317486"/>
                  <a:pt x="3668836" y="316761"/>
                </a:cubicBezTo>
                <a:cubicBezTo>
                  <a:pt x="3670128" y="314014"/>
                  <a:pt x="3672297" y="313139"/>
                  <a:pt x="3674808" y="313040"/>
                </a:cubicBezTo>
                <a:close/>
                <a:moveTo>
                  <a:pt x="5757823" y="313040"/>
                </a:moveTo>
                <a:cubicBezTo>
                  <a:pt x="5760333" y="313139"/>
                  <a:pt x="5762502" y="314014"/>
                  <a:pt x="5763794" y="316761"/>
                </a:cubicBezTo>
                <a:cubicBezTo>
                  <a:pt x="5764127" y="317486"/>
                  <a:pt x="5763204" y="319296"/>
                  <a:pt x="5763130" y="319235"/>
                </a:cubicBezTo>
                <a:cubicBezTo>
                  <a:pt x="5758035" y="318814"/>
                  <a:pt x="5752940" y="318269"/>
                  <a:pt x="5747920" y="317486"/>
                </a:cubicBezTo>
                <a:cubicBezTo>
                  <a:pt x="5746997" y="317365"/>
                  <a:pt x="5746517" y="315976"/>
                  <a:pt x="5745815" y="315192"/>
                </a:cubicBezTo>
                <a:cubicBezTo>
                  <a:pt x="5747144" y="314768"/>
                  <a:pt x="5748400" y="314165"/>
                  <a:pt x="5749802" y="313983"/>
                </a:cubicBezTo>
                <a:cubicBezTo>
                  <a:pt x="5752460" y="313621"/>
                  <a:pt x="5755312" y="312942"/>
                  <a:pt x="5757823" y="313040"/>
                </a:cubicBezTo>
                <a:close/>
                <a:moveTo>
                  <a:pt x="3622428" y="299977"/>
                </a:moveTo>
                <a:cubicBezTo>
                  <a:pt x="3621837" y="300581"/>
                  <a:pt x="3621210" y="301124"/>
                  <a:pt x="3620619" y="301729"/>
                </a:cubicBezTo>
                <a:lnTo>
                  <a:pt x="3623286" y="300638"/>
                </a:lnTo>
                <a:lnTo>
                  <a:pt x="3623388" y="300702"/>
                </a:lnTo>
                <a:lnTo>
                  <a:pt x="3623347" y="300612"/>
                </a:lnTo>
                <a:lnTo>
                  <a:pt x="3623425" y="300581"/>
                </a:lnTo>
                <a:lnTo>
                  <a:pt x="3623388" y="300581"/>
                </a:lnTo>
                <a:lnTo>
                  <a:pt x="3623310" y="300532"/>
                </a:lnTo>
                <a:lnTo>
                  <a:pt x="3623167" y="300220"/>
                </a:lnTo>
                <a:lnTo>
                  <a:pt x="3622688" y="300141"/>
                </a:lnTo>
                <a:close/>
                <a:moveTo>
                  <a:pt x="5810202" y="299977"/>
                </a:moveTo>
                <a:lnTo>
                  <a:pt x="5809942" y="300141"/>
                </a:lnTo>
                <a:lnTo>
                  <a:pt x="5809463" y="300220"/>
                </a:lnTo>
                <a:lnTo>
                  <a:pt x="5809320" y="300532"/>
                </a:lnTo>
                <a:lnTo>
                  <a:pt x="5809242" y="300581"/>
                </a:lnTo>
                <a:lnTo>
                  <a:pt x="5809205" y="300581"/>
                </a:lnTo>
                <a:lnTo>
                  <a:pt x="5809283" y="300612"/>
                </a:lnTo>
                <a:lnTo>
                  <a:pt x="5809242" y="300702"/>
                </a:lnTo>
                <a:lnTo>
                  <a:pt x="5809344" y="300638"/>
                </a:lnTo>
                <a:lnTo>
                  <a:pt x="5812011" y="301729"/>
                </a:lnTo>
                <a:cubicBezTo>
                  <a:pt x="5811420" y="301124"/>
                  <a:pt x="5810793" y="300581"/>
                  <a:pt x="5810202" y="299977"/>
                </a:cubicBezTo>
                <a:close/>
                <a:moveTo>
                  <a:pt x="3365992" y="284763"/>
                </a:moveTo>
                <a:cubicBezTo>
                  <a:pt x="3364367" y="285851"/>
                  <a:pt x="3362743" y="286937"/>
                  <a:pt x="3361118" y="288024"/>
                </a:cubicBezTo>
                <a:cubicBezTo>
                  <a:pt x="3360897" y="288748"/>
                  <a:pt x="3360675" y="289473"/>
                  <a:pt x="3360454" y="290197"/>
                </a:cubicBezTo>
                <a:lnTo>
                  <a:pt x="3361534" y="288253"/>
                </a:lnTo>
                <a:lnTo>
                  <a:pt x="3361561" y="288265"/>
                </a:lnTo>
                <a:cubicBezTo>
                  <a:pt x="3363038" y="287058"/>
                  <a:pt x="3364515" y="285910"/>
                  <a:pt x="3365992" y="284763"/>
                </a:cubicBezTo>
                <a:close/>
                <a:moveTo>
                  <a:pt x="6066638" y="284763"/>
                </a:moveTo>
                <a:cubicBezTo>
                  <a:pt x="6068115" y="285910"/>
                  <a:pt x="6069592" y="287058"/>
                  <a:pt x="6071069" y="288265"/>
                </a:cubicBezTo>
                <a:lnTo>
                  <a:pt x="6071096" y="288253"/>
                </a:lnTo>
                <a:lnTo>
                  <a:pt x="6072176" y="290197"/>
                </a:lnTo>
                <a:cubicBezTo>
                  <a:pt x="6071955" y="289473"/>
                  <a:pt x="6071733" y="288748"/>
                  <a:pt x="6071512" y="288024"/>
                </a:cubicBezTo>
                <a:cubicBezTo>
                  <a:pt x="6069887" y="286937"/>
                  <a:pt x="6068263" y="285851"/>
                  <a:pt x="6066638" y="284763"/>
                </a:cubicBezTo>
                <a:close/>
                <a:moveTo>
                  <a:pt x="1850895" y="275046"/>
                </a:moveTo>
                <a:cubicBezTo>
                  <a:pt x="1844987" y="278607"/>
                  <a:pt x="1838932" y="282290"/>
                  <a:pt x="1831696" y="286696"/>
                </a:cubicBezTo>
                <a:cubicBezTo>
                  <a:pt x="1839522" y="290379"/>
                  <a:pt x="1845652" y="293276"/>
                  <a:pt x="1852409" y="296476"/>
                </a:cubicBezTo>
                <a:cubicBezTo>
                  <a:pt x="1862228" y="290139"/>
                  <a:pt x="1864184" y="283256"/>
                  <a:pt x="1850895" y="275046"/>
                </a:cubicBezTo>
                <a:close/>
                <a:moveTo>
                  <a:pt x="7581735" y="275046"/>
                </a:moveTo>
                <a:cubicBezTo>
                  <a:pt x="7568446" y="283256"/>
                  <a:pt x="7570402" y="290139"/>
                  <a:pt x="7580221" y="296476"/>
                </a:cubicBezTo>
                <a:cubicBezTo>
                  <a:pt x="7586978" y="293276"/>
                  <a:pt x="7593108" y="290379"/>
                  <a:pt x="7600934" y="286696"/>
                </a:cubicBezTo>
                <a:cubicBezTo>
                  <a:pt x="7593698" y="282290"/>
                  <a:pt x="7587643" y="278607"/>
                  <a:pt x="7581735" y="275046"/>
                </a:cubicBezTo>
                <a:close/>
                <a:moveTo>
                  <a:pt x="3708130" y="268691"/>
                </a:moveTo>
                <a:cubicBezTo>
                  <a:pt x="3702615" y="270699"/>
                  <a:pt x="3697631" y="273777"/>
                  <a:pt x="3692057" y="274925"/>
                </a:cubicBezTo>
                <a:cubicBezTo>
                  <a:pt x="3690100" y="275348"/>
                  <a:pt x="3688291" y="280358"/>
                  <a:pt x="3689510" y="282471"/>
                </a:cubicBezTo>
                <a:cubicBezTo>
                  <a:pt x="3691762" y="286396"/>
                  <a:pt x="3697299" y="288448"/>
                  <a:pt x="3703428" y="285671"/>
                </a:cubicBezTo>
                <a:cubicBezTo>
                  <a:pt x="3712694" y="281505"/>
                  <a:pt x="3724287" y="278668"/>
                  <a:pt x="3727351" y="268887"/>
                </a:cubicBezTo>
                <a:lnTo>
                  <a:pt x="3727388" y="268887"/>
                </a:lnTo>
                <a:cubicBezTo>
                  <a:pt x="3719690" y="265748"/>
                  <a:pt x="3713645" y="266685"/>
                  <a:pt x="3708130" y="268691"/>
                </a:cubicBezTo>
                <a:close/>
                <a:moveTo>
                  <a:pt x="5724500" y="268691"/>
                </a:moveTo>
                <a:cubicBezTo>
                  <a:pt x="5718985" y="266685"/>
                  <a:pt x="5712940" y="265748"/>
                  <a:pt x="5705242" y="268887"/>
                </a:cubicBezTo>
                <a:lnTo>
                  <a:pt x="5705279" y="268887"/>
                </a:lnTo>
                <a:cubicBezTo>
                  <a:pt x="5708343" y="278668"/>
                  <a:pt x="5719936" y="281505"/>
                  <a:pt x="5729202" y="285671"/>
                </a:cubicBezTo>
                <a:cubicBezTo>
                  <a:pt x="5735331" y="288448"/>
                  <a:pt x="5740868" y="286396"/>
                  <a:pt x="5743120" y="282471"/>
                </a:cubicBezTo>
                <a:cubicBezTo>
                  <a:pt x="5744339" y="280358"/>
                  <a:pt x="5742530" y="275348"/>
                  <a:pt x="5740573" y="274925"/>
                </a:cubicBezTo>
                <a:cubicBezTo>
                  <a:pt x="5734999" y="273777"/>
                  <a:pt x="5730015" y="270699"/>
                  <a:pt x="5724500" y="268691"/>
                </a:cubicBezTo>
                <a:close/>
                <a:moveTo>
                  <a:pt x="5759401" y="258564"/>
                </a:moveTo>
                <a:cubicBezTo>
                  <a:pt x="5751131" y="276192"/>
                  <a:pt x="5780740" y="285790"/>
                  <a:pt x="5771732" y="300280"/>
                </a:cubicBezTo>
                <a:cubicBezTo>
                  <a:pt x="5750984" y="308912"/>
                  <a:pt x="5733004" y="286275"/>
                  <a:pt x="5713659" y="299677"/>
                </a:cubicBezTo>
                <a:cubicBezTo>
                  <a:pt x="5692689" y="289594"/>
                  <a:pt x="5691360" y="272148"/>
                  <a:pt x="5678734" y="259168"/>
                </a:cubicBezTo>
                <a:cubicBezTo>
                  <a:pt x="5676777" y="261825"/>
                  <a:pt x="5675780" y="265326"/>
                  <a:pt x="5672642" y="266956"/>
                </a:cubicBezTo>
                <a:cubicBezTo>
                  <a:pt x="5654035" y="276555"/>
                  <a:pt x="5653777" y="276434"/>
                  <a:pt x="5658540" y="285730"/>
                </a:cubicBezTo>
                <a:cubicBezTo>
                  <a:pt x="5660016" y="288569"/>
                  <a:pt x="5662232" y="291224"/>
                  <a:pt x="5663819" y="294061"/>
                </a:cubicBezTo>
                <a:cubicBezTo>
                  <a:pt x="5670760" y="306136"/>
                  <a:pt x="5676666" y="309094"/>
                  <a:pt x="5696640" y="309275"/>
                </a:cubicBezTo>
                <a:cubicBezTo>
                  <a:pt x="5702251" y="309395"/>
                  <a:pt x="5707863" y="308490"/>
                  <a:pt x="5714877" y="307946"/>
                </a:cubicBezTo>
                <a:cubicBezTo>
                  <a:pt x="5718939" y="314407"/>
                  <a:pt x="5722335" y="319839"/>
                  <a:pt x="5725768" y="325273"/>
                </a:cubicBezTo>
                <a:cubicBezTo>
                  <a:pt x="5719049" y="328773"/>
                  <a:pt x="5713548" y="331611"/>
                  <a:pt x="5705131" y="335959"/>
                </a:cubicBezTo>
                <a:cubicBezTo>
                  <a:pt x="5727060" y="341935"/>
                  <a:pt x="5714545" y="356665"/>
                  <a:pt x="5722815" y="364271"/>
                </a:cubicBezTo>
                <a:cubicBezTo>
                  <a:pt x="5737102" y="377372"/>
                  <a:pt x="5714361" y="387332"/>
                  <a:pt x="5721375" y="400433"/>
                </a:cubicBezTo>
                <a:cubicBezTo>
                  <a:pt x="5730494" y="398985"/>
                  <a:pt x="5739022" y="399467"/>
                  <a:pt x="5739945" y="390774"/>
                </a:cubicBezTo>
                <a:cubicBezTo>
                  <a:pt x="5740204" y="388601"/>
                  <a:pt x="5744191" y="384797"/>
                  <a:pt x="5746554" y="384797"/>
                </a:cubicBezTo>
                <a:cubicBezTo>
                  <a:pt x="5750356" y="384797"/>
                  <a:pt x="5755118" y="386668"/>
                  <a:pt x="5757850" y="388720"/>
                </a:cubicBezTo>
                <a:cubicBezTo>
                  <a:pt x="5766896" y="395542"/>
                  <a:pt x="5767228" y="402667"/>
                  <a:pt x="5760324" y="410997"/>
                </a:cubicBezTo>
                <a:cubicBezTo>
                  <a:pt x="5756226" y="416009"/>
                  <a:pt x="5763573" y="423495"/>
                  <a:pt x="5769480" y="424580"/>
                </a:cubicBezTo>
                <a:cubicBezTo>
                  <a:pt x="5775129" y="419931"/>
                  <a:pt x="5780334" y="415585"/>
                  <a:pt x="5786352" y="410575"/>
                </a:cubicBezTo>
                <a:cubicBezTo>
                  <a:pt x="5800049" y="418543"/>
                  <a:pt x="5809721" y="425668"/>
                  <a:pt x="5811641" y="437801"/>
                </a:cubicBezTo>
                <a:cubicBezTo>
                  <a:pt x="5805512" y="439131"/>
                  <a:pt x="5798203" y="442390"/>
                  <a:pt x="5795028" y="441122"/>
                </a:cubicBezTo>
                <a:cubicBezTo>
                  <a:pt x="5777122" y="433818"/>
                  <a:pt x="5762355" y="432187"/>
                  <a:pt x="5749839" y="446375"/>
                </a:cubicBezTo>
                <a:cubicBezTo>
                  <a:pt x="5748289" y="448124"/>
                  <a:pt x="5738690" y="446615"/>
                  <a:pt x="5733078" y="446615"/>
                </a:cubicBezTo>
                <a:cubicBezTo>
                  <a:pt x="5725473" y="430618"/>
                  <a:pt x="5721643" y="422558"/>
                  <a:pt x="5715579" y="417224"/>
                </a:cubicBezTo>
                <a:lnTo>
                  <a:pt x="5684680" y="404176"/>
                </a:lnTo>
                <a:lnTo>
                  <a:pt x="5684679" y="404176"/>
                </a:lnTo>
                <a:cubicBezTo>
                  <a:pt x="5684162" y="403571"/>
                  <a:pt x="5683682" y="402968"/>
                  <a:pt x="5683165" y="402365"/>
                </a:cubicBezTo>
                <a:cubicBezTo>
                  <a:pt x="5683424" y="402907"/>
                  <a:pt x="5683682" y="403391"/>
                  <a:pt x="5683941" y="403934"/>
                </a:cubicBezTo>
                <a:lnTo>
                  <a:pt x="5684826" y="404355"/>
                </a:lnTo>
                <a:lnTo>
                  <a:pt x="5684826" y="404356"/>
                </a:lnTo>
                <a:lnTo>
                  <a:pt x="5684776" y="404417"/>
                </a:lnTo>
                <a:lnTo>
                  <a:pt x="5684678" y="404297"/>
                </a:lnTo>
                <a:cubicBezTo>
                  <a:pt x="5684420" y="404237"/>
                  <a:pt x="5684198" y="404116"/>
                  <a:pt x="5683940" y="404055"/>
                </a:cubicBezTo>
                <a:lnTo>
                  <a:pt x="5684755" y="404443"/>
                </a:lnTo>
                <a:lnTo>
                  <a:pt x="5679953" y="410274"/>
                </a:lnTo>
                <a:cubicBezTo>
                  <a:pt x="5678725" y="412295"/>
                  <a:pt x="5678679" y="414529"/>
                  <a:pt x="5682167" y="417457"/>
                </a:cubicBezTo>
                <a:cubicBezTo>
                  <a:pt x="5691065" y="424822"/>
                  <a:pt x="5692209" y="433515"/>
                  <a:pt x="5685490" y="442932"/>
                </a:cubicBezTo>
                <a:cubicBezTo>
                  <a:pt x="5668766" y="441001"/>
                  <a:pt x="5649421" y="442208"/>
                  <a:pt x="5641631" y="430860"/>
                </a:cubicBezTo>
                <a:cubicBezTo>
                  <a:pt x="5634653" y="420597"/>
                  <a:pt x="5622322" y="416249"/>
                  <a:pt x="5610029" y="411360"/>
                </a:cubicBezTo>
                <a:cubicBezTo>
                  <a:pt x="5603383" y="408704"/>
                  <a:pt x="5597513" y="406771"/>
                  <a:pt x="5595446" y="401218"/>
                </a:cubicBezTo>
                <a:cubicBezTo>
                  <a:pt x="5590647" y="388388"/>
                  <a:pt x="5581002" y="378080"/>
                  <a:pt x="5569105" y="368949"/>
                </a:cubicBezTo>
                <a:lnTo>
                  <a:pt x="5529280" y="343764"/>
                </a:lnTo>
                <a:lnTo>
                  <a:pt x="5529878" y="342900"/>
                </a:lnTo>
                <a:lnTo>
                  <a:pt x="5529801" y="342952"/>
                </a:lnTo>
                <a:lnTo>
                  <a:pt x="5529879" y="342840"/>
                </a:lnTo>
                <a:cubicBezTo>
                  <a:pt x="5529510" y="343082"/>
                  <a:pt x="5529178" y="343322"/>
                  <a:pt x="5528809" y="343564"/>
                </a:cubicBezTo>
                <a:lnTo>
                  <a:pt x="5528864" y="343587"/>
                </a:lnTo>
                <a:lnTo>
                  <a:pt x="5528808" y="343564"/>
                </a:lnTo>
                <a:cubicBezTo>
                  <a:pt x="5525227" y="342297"/>
                  <a:pt x="5520501" y="339702"/>
                  <a:pt x="5518581" y="340426"/>
                </a:cubicBezTo>
                <a:cubicBezTo>
                  <a:pt x="5510459" y="343625"/>
                  <a:pt x="5518286" y="346522"/>
                  <a:pt x="5519947" y="349601"/>
                </a:cubicBezTo>
                <a:lnTo>
                  <a:pt x="5519948" y="349601"/>
                </a:lnTo>
                <a:lnTo>
                  <a:pt x="5518951" y="350265"/>
                </a:lnTo>
                <a:lnTo>
                  <a:pt x="5519099" y="350228"/>
                </a:lnTo>
                <a:lnTo>
                  <a:pt x="5518951" y="350326"/>
                </a:lnTo>
                <a:lnTo>
                  <a:pt x="5520132" y="350025"/>
                </a:lnTo>
                <a:lnTo>
                  <a:pt x="5520105" y="349971"/>
                </a:lnTo>
                <a:lnTo>
                  <a:pt x="5520131" y="349964"/>
                </a:lnTo>
                <a:lnTo>
                  <a:pt x="5526999" y="384737"/>
                </a:lnTo>
                <a:cubicBezTo>
                  <a:pt x="5522199" y="387635"/>
                  <a:pt x="5517104" y="390714"/>
                  <a:pt x="5512969" y="393188"/>
                </a:cubicBezTo>
                <a:cubicBezTo>
                  <a:pt x="5519135" y="409487"/>
                  <a:pt x="5531798" y="422831"/>
                  <a:pt x="5526888" y="439613"/>
                </a:cubicBezTo>
                <a:lnTo>
                  <a:pt x="5501381" y="435937"/>
                </a:lnTo>
                <a:lnTo>
                  <a:pt x="5501931" y="435206"/>
                </a:lnTo>
                <a:lnTo>
                  <a:pt x="5501045" y="435930"/>
                </a:lnTo>
                <a:lnTo>
                  <a:pt x="5501300" y="435983"/>
                </a:lnTo>
                <a:lnTo>
                  <a:pt x="5492738" y="447159"/>
                </a:lnTo>
                <a:lnTo>
                  <a:pt x="5492333" y="447038"/>
                </a:lnTo>
                <a:cubicBezTo>
                  <a:pt x="5492370" y="447220"/>
                  <a:pt x="5492407" y="447341"/>
                  <a:pt x="5492444" y="447521"/>
                </a:cubicBezTo>
                <a:lnTo>
                  <a:pt x="5492554" y="447445"/>
                </a:lnTo>
                <a:lnTo>
                  <a:pt x="5492443" y="447581"/>
                </a:lnTo>
                <a:lnTo>
                  <a:pt x="5492842" y="447310"/>
                </a:lnTo>
                <a:lnTo>
                  <a:pt x="5487090" y="459113"/>
                </a:lnTo>
                <a:cubicBezTo>
                  <a:pt x="5469848" y="451082"/>
                  <a:pt x="5455377" y="444381"/>
                  <a:pt x="5440277" y="437319"/>
                </a:cubicBezTo>
                <a:cubicBezTo>
                  <a:pt x="5437286" y="439492"/>
                  <a:pt x="5433964" y="441484"/>
                  <a:pt x="5431379" y="443838"/>
                </a:cubicBezTo>
                <a:cubicBezTo>
                  <a:pt x="5428131" y="446796"/>
                  <a:pt x="5425436" y="450117"/>
                  <a:pt x="5422519" y="453316"/>
                </a:cubicBezTo>
                <a:cubicBezTo>
                  <a:pt x="5391544" y="447944"/>
                  <a:pt x="5367584" y="439310"/>
                  <a:pt x="5354884" y="419631"/>
                </a:cubicBezTo>
                <a:cubicBezTo>
                  <a:pt x="5350417" y="412687"/>
                  <a:pt x="5348866" y="413172"/>
                  <a:pt x="5327454" y="411239"/>
                </a:cubicBezTo>
                <a:cubicBezTo>
                  <a:pt x="5340633" y="425607"/>
                  <a:pt x="5327786" y="441907"/>
                  <a:pt x="5341999" y="455309"/>
                </a:cubicBezTo>
                <a:cubicBezTo>
                  <a:pt x="5331699" y="469737"/>
                  <a:pt x="5352595" y="483742"/>
                  <a:pt x="5344178" y="501432"/>
                </a:cubicBezTo>
                <a:cubicBezTo>
                  <a:pt x="5333213" y="494186"/>
                  <a:pt x="5325202" y="488873"/>
                  <a:pt x="5316267" y="483018"/>
                </a:cubicBezTo>
                <a:cubicBezTo>
                  <a:pt x="5308293" y="497144"/>
                  <a:pt x="5318002" y="504812"/>
                  <a:pt x="5333065" y="511150"/>
                </a:cubicBezTo>
                <a:cubicBezTo>
                  <a:pt x="5340818" y="505839"/>
                  <a:pt x="5356804" y="509158"/>
                  <a:pt x="5357505" y="496783"/>
                </a:cubicBezTo>
                <a:cubicBezTo>
                  <a:pt x="5357874" y="490263"/>
                  <a:pt x="5373750" y="489719"/>
                  <a:pt x="5377774" y="496059"/>
                </a:cubicBezTo>
                <a:cubicBezTo>
                  <a:pt x="5381207" y="501432"/>
                  <a:pt x="5382831" y="507348"/>
                  <a:pt x="5384677" y="513143"/>
                </a:cubicBezTo>
                <a:cubicBezTo>
                  <a:pt x="5388369" y="524976"/>
                  <a:pt x="5390326" y="526606"/>
                  <a:pt x="5413954" y="535420"/>
                </a:cubicBezTo>
                <a:cubicBezTo>
                  <a:pt x="5423331" y="521473"/>
                  <a:pt x="5392947" y="522561"/>
                  <a:pt x="5394719" y="509582"/>
                </a:cubicBezTo>
                <a:cubicBezTo>
                  <a:pt x="5400110" y="508313"/>
                  <a:pt x="5406755" y="506804"/>
                  <a:pt x="5414692" y="504993"/>
                </a:cubicBezTo>
                <a:cubicBezTo>
                  <a:pt x="5431822" y="520629"/>
                  <a:pt x="5448694" y="535420"/>
                  <a:pt x="5454786" y="555884"/>
                </a:cubicBezTo>
                <a:cubicBezTo>
                  <a:pt x="5446147" y="553047"/>
                  <a:pt x="5440166" y="551116"/>
                  <a:pt x="5432782" y="548701"/>
                </a:cubicBezTo>
                <a:cubicBezTo>
                  <a:pt x="5434259" y="555824"/>
                  <a:pt x="5435367" y="561197"/>
                  <a:pt x="5437471" y="571460"/>
                </a:cubicBezTo>
                <a:cubicBezTo>
                  <a:pt x="5419492" y="560049"/>
                  <a:pt x="5406829" y="551899"/>
                  <a:pt x="5393870" y="543992"/>
                </a:cubicBezTo>
                <a:cubicBezTo>
                  <a:pt x="5392430" y="543086"/>
                  <a:pt x="5389366" y="543388"/>
                  <a:pt x="5386818" y="543086"/>
                </a:cubicBezTo>
                <a:cubicBezTo>
                  <a:pt x="5383459" y="547735"/>
                  <a:pt x="5380210" y="552262"/>
                  <a:pt x="5377811" y="555582"/>
                </a:cubicBezTo>
                <a:cubicBezTo>
                  <a:pt x="5385305" y="567416"/>
                  <a:pt x="5392172" y="578282"/>
                  <a:pt x="5399297" y="589450"/>
                </a:cubicBezTo>
                <a:cubicBezTo>
                  <a:pt x="5421153" y="581119"/>
                  <a:pt x="5423184" y="602671"/>
                  <a:pt x="5439575" y="604483"/>
                </a:cubicBezTo>
                <a:cubicBezTo>
                  <a:pt x="5444116" y="603577"/>
                  <a:pt x="5448325" y="602671"/>
                  <a:pt x="5452645" y="601765"/>
                </a:cubicBezTo>
                <a:cubicBezTo>
                  <a:pt x="5457481" y="607199"/>
                  <a:pt x="5452977" y="609733"/>
                  <a:pt x="5447624" y="614021"/>
                </a:cubicBezTo>
                <a:cubicBezTo>
                  <a:pt x="5437692" y="621989"/>
                  <a:pt x="5437877" y="629837"/>
                  <a:pt x="5448473" y="634486"/>
                </a:cubicBezTo>
                <a:cubicBezTo>
                  <a:pt x="5463240" y="641066"/>
                  <a:pt x="5465381" y="650424"/>
                  <a:pt x="5468298" y="660445"/>
                </a:cubicBezTo>
                <a:cubicBezTo>
                  <a:pt x="5469479" y="664551"/>
                  <a:pt x="5469553" y="670346"/>
                  <a:pt x="5480075" y="669621"/>
                </a:cubicBezTo>
                <a:cubicBezTo>
                  <a:pt x="5484505" y="659117"/>
                  <a:pt x="5466636" y="648975"/>
                  <a:pt x="5480223" y="638531"/>
                </a:cubicBezTo>
                <a:cubicBezTo>
                  <a:pt x="5490080" y="645775"/>
                  <a:pt x="5499420" y="652658"/>
                  <a:pt x="5508798" y="659478"/>
                </a:cubicBezTo>
                <a:lnTo>
                  <a:pt x="5508798" y="659539"/>
                </a:lnTo>
                <a:lnTo>
                  <a:pt x="5508846" y="659573"/>
                </a:lnTo>
                <a:lnTo>
                  <a:pt x="5522698" y="687234"/>
                </a:lnTo>
                <a:cubicBezTo>
                  <a:pt x="5530275" y="695641"/>
                  <a:pt x="5538979" y="703760"/>
                  <a:pt x="5543353" y="713268"/>
                </a:cubicBezTo>
                <a:cubicBezTo>
                  <a:pt x="5547082" y="708377"/>
                  <a:pt x="5549113" y="703670"/>
                  <a:pt x="5549630" y="698900"/>
                </a:cubicBezTo>
                <a:cubicBezTo>
                  <a:pt x="5550368" y="692019"/>
                  <a:pt x="5557457" y="689061"/>
                  <a:pt x="5564582" y="685861"/>
                </a:cubicBezTo>
                <a:cubicBezTo>
                  <a:pt x="5565062" y="678978"/>
                  <a:pt x="5565579" y="672035"/>
                  <a:pt x="5566095" y="664791"/>
                </a:cubicBezTo>
                <a:cubicBezTo>
                  <a:pt x="5579829" y="669440"/>
                  <a:pt x="5592972" y="673062"/>
                  <a:pt x="5604860" y="678072"/>
                </a:cubicBezTo>
                <a:cubicBezTo>
                  <a:pt x="5621326" y="685015"/>
                  <a:pt x="5641114" y="690871"/>
                  <a:pt x="5651783" y="700952"/>
                </a:cubicBezTo>
                <a:cubicBezTo>
                  <a:pt x="5667216" y="715563"/>
                  <a:pt x="5687964" y="728059"/>
                  <a:pt x="5695421" y="746592"/>
                </a:cubicBezTo>
                <a:cubicBezTo>
                  <a:pt x="5698928" y="755285"/>
                  <a:pt x="5709967" y="760719"/>
                  <a:pt x="5728943" y="759813"/>
                </a:cubicBezTo>
                <a:cubicBezTo>
                  <a:pt x="5723553" y="753414"/>
                  <a:pt x="5720231" y="748947"/>
                  <a:pt x="5716207" y="744841"/>
                </a:cubicBezTo>
                <a:cubicBezTo>
                  <a:pt x="5701291" y="729629"/>
                  <a:pt x="5686302" y="714415"/>
                  <a:pt x="5671055" y="699384"/>
                </a:cubicBezTo>
                <a:lnTo>
                  <a:pt x="5663503" y="679899"/>
                </a:lnTo>
                <a:lnTo>
                  <a:pt x="5664779" y="680245"/>
                </a:lnTo>
                <a:lnTo>
                  <a:pt x="5663524" y="679341"/>
                </a:lnTo>
                <a:lnTo>
                  <a:pt x="5663462" y="679794"/>
                </a:lnTo>
                <a:lnTo>
                  <a:pt x="5663450" y="679763"/>
                </a:lnTo>
                <a:cubicBezTo>
                  <a:pt x="5657247" y="678012"/>
                  <a:pt x="5649790" y="676926"/>
                  <a:pt x="5645766" y="673907"/>
                </a:cubicBezTo>
                <a:cubicBezTo>
                  <a:pt x="5627306" y="659902"/>
                  <a:pt x="5609992" y="645232"/>
                  <a:pt x="5592234" y="630803"/>
                </a:cubicBezTo>
                <a:cubicBezTo>
                  <a:pt x="5589096" y="634064"/>
                  <a:pt x="5585921" y="637202"/>
                  <a:pt x="5582783" y="640462"/>
                </a:cubicBezTo>
                <a:cubicBezTo>
                  <a:pt x="5577374" y="637141"/>
                  <a:pt x="5574587" y="635436"/>
                  <a:pt x="5574513" y="633490"/>
                </a:cubicBezTo>
                <a:lnTo>
                  <a:pt x="5582453" y="625142"/>
                </a:lnTo>
                <a:lnTo>
                  <a:pt x="5582524" y="625189"/>
                </a:lnTo>
                <a:lnTo>
                  <a:pt x="5582610" y="625119"/>
                </a:lnTo>
                <a:lnTo>
                  <a:pt x="5592234" y="630803"/>
                </a:lnTo>
                <a:lnTo>
                  <a:pt x="5592308" y="630803"/>
                </a:lnTo>
                <a:cubicBezTo>
                  <a:pt x="5589391" y="628569"/>
                  <a:pt x="5586475" y="626396"/>
                  <a:pt x="5583558" y="624223"/>
                </a:cubicBezTo>
                <a:lnTo>
                  <a:pt x="5582340" y="624947"/>
                </a:lnTo>
                <a:cubicBezTo>
                  <a:pt x="5581380" y="622050"/>
                  <a:pt x="5581638" y="617280"/>
                  <a:pt x="5579201" y="616495"/>
                </a:cubicBezTo>
                <a:cubicBezTo>
                  <a:pt x="5559635" y="610399"/>
                  <a:pt x="5553358" y="598143"/>
                  <a:pt x="5545568" y="586190"/>
                </a:cubicBezTo>
                <a:cubicBezTo>
                  <a:pt x="5541360" y="579791"/>
                  <a:pt x="5536228" y="572969"/>
                  <a:pt x="5528771" y="568381"/>
                </a:cubicBezTo>
                <a:cubicBezTo>
                  <a:pt x="5509868" y="556790"/>
                  <a:pt x="5495507" y="543871"/>
                  <a:pt x="5482770" y="528537"/>
                </a:cubicBezTo>
                <a:cubicBezTo>
                  <a:pt x="5470845" y="514290"/>
                  <a:pt x="5464754" y="500224"/>
                  <a:pt x="5458773" y="484769"/>
                </a:cubicBezTo>
                <a:cubicBezTo>
                  <a:pt x="5477823" y="484890"/>
                  <a:pt x="5478414" y="484890"/>
                  <a:pt x="5492332" y="489237"/>
                </a:cubicBezTo>
                <a:lnTo>
                  <a:pt x="5492333" y="489237"/>
                </a:lnTo>
                <a:cubicBezTo>
                  <a:pt x="5488862" y="491590"/>
                  <a:pt x="5485392" y="493884"/>
                  <a:pt x="5481959" y="496178"/>
                </a:cubicBezTo>
                <a:lnTo>
                  <a:pt x="5482281" y="496368"/>
                </a:lnTo>
                <a:lnTo>
                  <a:pt x="5481958" y="496178"/>
                </a:lnTo>
                <a:lnTo>
                  <a:pt x="5482037" y="497164"/>
                </a:lnTo>
                <a:lnTo>
                  <a:pt x="5482880" y="496721"/>
                </a:lnTo>
                <a:lnTo>
                  <a:pt x="5482882" y="496723"/>
                </a:lnTo>
                <a:lnTo>
                  <a:pt x="5493673" y="489699"/>
                </a:lnTo>
                <a:lnTo>
                  <a:pt x="5493735" y="489719"/>
                </a:lnTo>
                <a:lnTo>
                  <a:pt x="5493694" y="489686"/>
                </a:lnTo>
                <a:lnTo>
                  <a:pt x="5493736" y="489658"/>
                </a:lnTo>
                <a:lnTo>
                  <a:pt x="5529325" y="539706"/>
                </a:lnTo>
                <a:cubicBezTo>
                  <a:pt x="5549962" y="548217"/>
                  <a:pt x="5569935" y="556427"/>
                  <a:pt x="5584924" y="562586"/>
                </a:cubicBezTo>
                <a:cubicBezTo>
                  <a:pt x="5601722" y="562707"/>
                  <a:pt x="5606890" y="552081"/>
                  <a:pt x="5620218" y="556972"/>
                </a:cubicBezTo>
                <a:cubicBezTo>
                  <a:pt x="5647575" y="577858"/>
                  <a:pt x="5666736" y="603214"/>
                  <a:pt x="5690253" y="626578"/>
                </a:cubicBezTo>
                <a:cubicBezTo>
                  <a:pt x="5697747" y="634003"/>
                  <a:pt x="5702509" y="642696"/>
                  <a:pt x="5710373" y="649879"/>
                </a:cubicBezTo>
                <a:cubicBezTo>
                  <a:pt x="5718754" y="657607"/>
                  <a:pt x="5729349" y="664188"/>
                  <a:pt x="5739096" y="671371"/>
                </a:cubicBezTo>
                <a:cubicBezTo>
                  <a:pt x="5748030" y="662860"/>
                  <a:pt x="5731195" y="653019"/>
                  <a:pt x="5746775" y="644266"/>
                </a:cubicBezTo>
                <a:cubicBezTo>
                  <a:pt x="5775165" y="663524"/>
                  <a:pt x="5802411" y="683869"/>
                  <a:pt x="5822089" y="707050"/>
                </a:cubicBezTo>
                <a:cubicBezTo>
                  <a:pt x="5844388" y="733372"/>
                  <a:pt x="5869529" y="758546"/>
                  <a:pt x="5890610" y="785350"/>
                </a:cubicBezTo>
                <a:cubicBezTo>
                  <a:pt x="5903273" y="801468"/>
                  <a:pt x="5915936" y="817225"/>
                  <a:pt x="5937570" y="829178"/>
                </a:cubicBezTo>
                <a:cubicBezTo>
                  <a:pt x="5946431" y="834068"/>
                  <a:pt x="5951378" y="842278"/>
                  <a:pt x="5957876" y="849040"/>
                </a:cubicBezTo>
                <a:cubicBezTo>
                  <a:pt x="5969172" y="860872"/>
                  <a:pt x="5979916" y="872946"/>
                  <a:pt x="5995090" y="879587"/>
                </a:cubicBezTo>
                <a:cubicBezTo>
                  <a:pt x="6006276" y="880311"/>
                  <a:pt x="6010854" y="872281"/>
                  <a:pt x="6016318" y="875421"/>
                </a:cubicBezTo>
                <a:cubicBezTo>
                  <a:pt x="6042678" y="901922"/>
                  <a:pt x="6066675" y="926433"/>
                  <a:pt x="6091484" y="950581"/>
                </a:cubicBezTo>
                <a:cubicBezTo>
                  <a:pt x="6101046" y="959877"/>
                  <a:pt x="6110313" y="969054"/>
                  <a:pt x="6111088" y="980766"/>
                </a:cubicBezTo>
                <a:cubicBezTo>
                  <a:pt x="6111162" y="982214"/>
                  <a:pt x="6108725" y="984630"/>
                  <a:pt x="6106658" y="985112"/>
                </a:cubicBezTo>
                <a:cubicBezTo>
                  <a:pt x="6104405" y="985715"/>
                  <a:pt x="6101120" y="984811"/>
                  <a:pt x="6098425" y="984208"/>
                </a:cubicBezTo>
                <a:cubicBezTo>
                  <a:pt x="6097170" y="983905"/>
                  <a:pt x="6095988" y="982999"/>
                  <a:pt x="6095213" y="982154"/>
                </a:cubicBezTo>
                <a:cubicBezTo>
                  <a:pt x="6072139" y="957464"/>
                  <a:pt x="6049286" y="932591"/>
                  <a:pt x="6026027" y="907960"/>
                </a:cubicBezTo>
                <a:cubicBezTo>
                  <a:pt x="6020047" y="901682"/>
                  <a:pt x="6012848" y="895887"/>
                  <a:pt x="6006202" y="889910"/>
                </a:cubicBezTo>
                <a:cubicBezTo>
                  <a:pt x="6021486" y="920940"/>
                  <a:pt x="6053199" y="945510"/>
                  <a:pt x="6071511" y="975091"/>
                </a:cubicBezTo>
                <a:cubicBezTo>
                  <a:pt x="6090303" y="1005457"/>
                  <a:pt x="6112085" y="1034978"/>
                  <a:pt x="6127627" y="1067698"/>
                </a:cubicBezTo>
                <a:cubicBezTo>
                  <a:pt x="6137005" y="1059730"/>
                  <a:pt x="6130101" y="1054175"/>
                  <a:pt x="6129141" y="1048440"/>
                </a:cubicBezTo>
                <a:cubicBezTo>
                  <a:pt x="6128329" y="1043370"/>
                  <a:pt x="6132759" y="1041437"/>
                  <a:pt x="6141546" y="1042343"/>
                </a:cubicBezTo>
                <a:cubicBezTo>
                  <a:pt x="6146253" y="1048833"/>
                  <a:pt x="6150480" y="1055805"/>
                  <a:pt x="6156290" y="1062068"/>
                </a:cubicBezTo>
                <a:lnTo>
                  <a:pt x="6179531" y="1076900"/>
                </a:lnTo>
                <a:lnTo>
                  <a:pt x="6179462" y="1076934"/>
                </a:lnTo>
                <a:cubicBezTo>
                  <a:pt x="6179831" y="1077176"/>
                  <a:pt x="6180200" y="1077418"/>
                  <a:pt x="6180606" y="1077660"/>
                </a:cubicBezTo>
                <a:lnTo>
                  <a:pt x="6180698" y="1077544"/>
                </a:lnTo>
                <a:lnTo>
                  <a:pt x="6197662" y="1089551"/>
                </a:lnTo>
                <a:cubicBezTo>
                  <a:pt x="6202868" y="1098546"/>
                  <a:pt x="6207261" y="1105972"/>
                  <a:pt x="6224428" y="1104644"/>
                </a:cubicBezTo>
                <a:cubicBezTo>
                  <a:pt x="6227012" y="1104463"/>
                  <a:pt x="6230667" y="1105611"/>
                  <a:pt x="6232513" y="1106938"/>
                </a:cubicBezTo>
                <a:cubicBezTo>
                  <a:pt x="6259058" y="1126317"/>
                  <a:pt x="6281910" y="1147326"/>
                  <a:pt x="6284015" y="1174795"/>
                </a:cubicBezTo>
                <a:cubicBezTo>
                  <a:pt x="6285048" y="1188195"/>
                  <a:pt x="6278403" y="1200451"/>
                  <a:pt x="6253963" y="1205885"/>
                </a:cubicBezTo>
                <a:cubicBezTo>
                  <a:pt x="6249348" y="1202564"/>
                  <a:pt x="6244327" y="1199184"/>
                  <a:pt x="6239601" y="1195501"/>
                </a:cubicBezTo>
                <a:cubicBezTo>
                  <a:pt x="6235688" y="1192483"/>
                  <a:pt x="6232476" y="1189041"/>
                  <a:pt x="6228305" y="1186143"/>
                </a:cubicBezTo>
                <a:cubicBezTo>
                  <a:pt x="6223985" y="1183185"/>
                  <a:pt x="6222545" y="1176665"/>
                  <a:pt x="6210362" y="1179865"/>
                </a:cubicBezTo>
                <a:cubicBezTo>
                  <a:pt x="6214608" y="1185540"/>
                  <a:pt x="6218078" y="1190852"/>
                  <a:pt x="6222472" y="1195802"/>
                </a:cubicBezTo>
                <a:cubicBezTo>
                  <a:pt x="6230003" y="1204315"/>
                  <a:pt x="6241632" y="1212041"/>
                  <a:pt x="6244955" y="1221158"/>
                </a:cubicBezTo>
                <a:cubicBezTo>
                  <a:pt x="6248610" y="1231059"/>
                  <a:pt x="6245066" y="1242227"/>
                  <a:pt x="6244475" y="1252851"/>
                </a:cubicBezTo>
                <a:cubicBezTo>
                  <a:pt x="6244770" y="1252730"/>
                  <a:pt x="6245103" y="1252611"/>
                  <a:pt x="6245398" y="1252490"/>
                </a:cubicBezTo>
                <a:cubicBezTo>
                  <a:pt x="6246542" y="1254421"/>
                  <a:pt x="6247687" y="1256293"/>
                  <a:pt x="6248795" y="1258164"/>
                </a:cubicBezTo>
                <a:lnTo>
                  <a:pt x="6248472" y="1257806"/>
                </a:lnTo>
                <a:lnTo>
                  <a:pt x="6245398" y="1252671"/>
                </a:lnTo>
                <a:cubicBezTo>
                  <a:pt x="6245103" y="1252791"/>
                  <a:pt x="6244770" y="1252912"/>
                  <a:pt x="6244475" y="1253033"/>
                </a:cubicBezTo>
                <a:lnTo>
                  <a:pt x="6244451" y="1253350"/>
                </a:lnTo>
                <a:lnTo>
                  <a:pt x="6244438" y="1253335"/>
                </a:lnTo>
                <a:cubicBezTo>
                  <a:pt x="6244438" y="1253154"/>
                  <a:pt x="6244438" y="1253033"/>
                  <a:pt x="6244475" y="1252851"/>
                </a:cubicBezTo>
                <a:cubicBezTo>
                  <a:pt x="6235651" y="1256172"/>
                  <a:pt x="6225720" y="1258707"/>
                  <a:pt x="6218632" y="1263235"/>
                </a:cubicBezTo>
                <a:cubicBezTo>
                  <a:pt x="6211137" y="1268065"/>
                  <a:pt x="6206633" y="1274946"/>
                  <a:pt x="6200099" y="1281647"/>
                </a:cubicBezTo>
                <a:cubicBezTo>
                  <a:pt x="6183227" y="1270902"/>
                  <a:pt x="6167020" y="1262089"/>
                  <a:pt x="6165986" y="1246453"/>
                </a:cubicBezTo>
                <a:cubicBezTo>
                  <a:pt x="6178649" y="1242891"/>
                  <a:pt x="6185885" y="1255085"/>
                  <a:pt x="6198327" y="1250678"/>
                </a:cubicBezTo>
                <a:cubicBezTo>
                  <a:pt x="6187546" y="1236491"/>
                  <a:pt x="6178095" y="1221701"/>
                  <a:pt x="6165617" y="1208298"/>
                </a:cubicBezTo>
                <a:cubicBezTo>
                  <a:pt x="6155464" y="1197311"/>
                  <a:pt x="6147933" y="1184936"/>
                  <a:pt x="6131282" y="1176847"/>
                </a:cubicBezTo>
                <a:cubicBezTo>
                  <a:pt x="6118841" y="1170810"/>
                  <a:pt x="6111162" y="1162236"/>
                  <a:pt x="6107248" y="1151794"/>
                </a:cubicBezTo>
                <a:cubicBezTo>
                  <a:pt x="6102744" y="1139780"/>
                  <a:pt x="6093478" y="1129517"/>
                  <a:pt x="6076052" y="1122816"/>
                </a:cubicBezTo>
                <a:cubicBezTo>
                  <a:pt x="6068853" y="1132173"/>
                  <a:pt x="6086057" y="1145515"/>
                  <a:pt x="6062909" y="1153362"/>
                </a:cubicBezTo>
                <a:cubicBezTo>
                  <a:pt x="6058073" y="1147990"/>
                  <a:pt x="6054602" y="1138934"/>
                  <a:pt x="6047846" y="1137667"/>
                </a:cubicBezTo>
                <a:cubicBezTo>
                  <a:pt x="6034482" y="1135070"/>
                  <a:pt x="6033079" y="1129154"/>
                  <a:pt x="6030015" y="1122453"/>
                </a:cubicBezTo>
                <a:cubicBezTo>
                  <a:pt x="6028316" y="1118650"/>
                  <a:pt x="6024883" y="1115088"/>
                  <a:pt x="6021671" y="1111708"/>
                </a:cubicBezTo>
                <a:cubicBezTo>
                  <a:pt x="6005538" y="1094563"/>
                  <a:pt x="5987890" y="1078021"/>
                  <a:pt x="5973418" y="1060273"/>
                </a:cubicBezTo>
                <a:cubicBezTo>
                  <a:pt x="5958356" y="1041739"/>
                  <a:pt x="5943219" y="1023628"/>
                  <a:pt x="5924243" y="1006543"/>
                </a:cubicBezTo>
                <a:cubicBezTo>
                  <a:pt x="5895483" y="980705"/>
                  <a:pt x="5870157" y="953176"/>
                  <a:pt x="5843797" y="926132"/>
                </a:cubicBezTo>
                <a:cubicBezTo>
                  <a:pt x="5835564" y="917679"/>
                  <a:pt x="5828070" y="908865"/>
                  <a:pt x="5821203" y="899870"/>
                </a:cubicBezTo>
                <a:cubicBezTo>
                  <a:pt x="5806878" y="881036"/>
                  <a:pt x="5791188" y="862864"/>
                  <a:pt x="5769702" y="847288"/>
                </a:cubicBezTo>
                <a:cubicBezTo>
                  <a:pt x="5732266" y="820123"/>
                  <a:pt x="5698227" y="791446"/>
                  <a:pt x="5676076" y="757036"/>
                </a:cubicBezTo>
                <a:cubicBezTo>
                  <a:pt x="5673196" y="752569"/>
                  <a:pt x="5668803" y="747860"/>
                  <a:pt x="5663155" y="744962"/>
                </a:cubicBezTo>
                <a:cubicBezTo>
                  <a:pt x="5647279" y="736873"/>
                  <a:pt x="5632180" y="727756"/>
                  <a:pt x="5612908" y="723228"/>
                </a:cubicBezTo>
                <a:cubicBezTo>
                  <a:pt x="5618040" y="730896"/>
                  <a:pt x="5622433" y="738864"/>
                  <a:pt x="5628635" y="746110"/>
                </a:cubicBezTo>
                <a:cubicBezTo>
                  <a:pt x="5644806" y="765065"/>
                  <a:pt x="5661899" y="783720"/>
                  <a:pt x="5678586" y="802495"/>
                </a:cubicBezTo>
                <a:cubicBezTo>
                  <a:pt x="5685970" y="810764"/>
                  <a:pt x="5686081" y="819338"/>
                  <a:pt x="5681872" y="828454"/>
                </a:cubicBezTo>
                <a:cubicBezTo>
                  <a:pt x="5677885" y="837207"/>
                  <a:pt x="5677109" y="837871"/>
                  <a:pt x="5656472" y="838777"/>
                </a:cubicBezTo>
                <a:cubicBezTo>
                  <a:pt x="5658687" y="842882"/>
                  <a:pt x="5660939" y="846987"/>
                  <a:pt x="5663118" y="851031"/>
                </a:cubicBezTo>
                <a:cubicBezTo>
                  <a:pt x="5667843" y="849341"/>
                  <a:pt x="5672606" y="847591"/>
                  <a:pt x="5677331" y="845900"/>
                </a:cubicBezTo>
                <a:cubicBezTo>
                  <a:pt x="5701439" y="861536"/>
                  <a:pt x="5723553" y="876447"/>
                  <a:pt x="5733300" y="897879"/>
                </a:cubicBezTo>
                <a:cubicBezTo>
                  <a:pt x="5736733" y="905485"/>
                  <a:pt x="5742788" y="913333"/>
                  <a:pt x="5750873" y="918948"/>
                </a:cubicBezTo>
                <a:cubicBezTo>
                  <a:pt x="5771511" y="933194"/>
                  <a:pt x="5777971" y="952694"/>
                  <a:pt x="5794289" y="968451"/>
                </a:cubicBezTo>
                <a:cubicBezTo>
                  <a:pt x="5796689" y="970806"/>
                  <a:pt x="5799716" y="974668"/>
                  <a:pt x="5798461" y="976661"/>
                </a:cubicBezTo>
                <a:cubicBezTo>
                  <a:pt x="5789970" y="989700"/>
                  <a:pt x="5801009" y="997549"/>
                  <a:pt x="5813155" y="1005699"/>
                </a:cubicBezTo>
                <a:cubicBezTo>
                  <a:pt x="5819837" y="1010106"/>
                  <a:pt x="5820391" y="1015841"/>
                  <a:pt x="5816957" y="1021575"/>
                </a:cubicBezTo>
                <a:cubicBezTo>
                  <a:pt x="5817179" y="1021696"/>
                  <a:pt x="5817437" y="1021818"/>
                  <a:pt x="5817659" y="1021939"/>
                </a:cubicBezTo>
                <a:cubicBezTo>
                  <a:pt x="5821498" y="1023991"/>
                  <a:pt x="5825338" y="1026043"/>
                  <a:pt x="5829177" y="1028095"/>
                </a:cubicBezTo>
                <a:lnTo>
                  <a:pt x="5829072" y="1028159"/>
                </a:lnTo>
                <a:lnTo>
                  <a:pt x="5817659" y="1022058"/>
                </a:lnTo>
                <a:cubicBezTo>
                  <a:pt x="5817437" y="1021939"/>
                  <a:pt x="5817179" y="1021818"/>
                  <a:pt x="5816958" y="1021696"/>
                </a:cubicBezTo>
                <a:lnTo>
                  <a:pt x="5816314" y="1022692"/>
                </a:lnTo>
                <a:lnTo>
                  <a:pt x="5816256" y="1022663"/>
                </a:lnTo>
                <a:cubicBezTo>
                  <a:pt x="5816514" y="1022300"/>
                  <a:pt x="5816736" y="1021939"/>
                  <a:pt x="5816957" y="1021575"/>
                </a:cubicBezTo>
                <a:cubicBezTo>
                  <a:pt x="5810386" y="1018375"/>
                  <a:pt x="5803630" y="1015116"/>
                  <a:pt x="5791188" y="1009140"/>
                </a:cubicBezTo>
                <a:cubicBezTo>
                  <a:pt x="5804442" y="1033287"/>
                  <a:pt x="5808466" y="1054599"/>
                  <a:pt x="5837152" y="1068001"/>
                </a:cubicBezTo>
                <a:cubicBezTo>
                  <a:pt x="5842763" y="1070656"/>
                  <a:pt x="5843649" y="1077900"/>
                  <a:pt x="5848375" y="1085810"/>
                </a:cubicBezTo>
                <a:cubicBezTo>
                  <a:pt x="5830802" y="1084300"/>
                  <a:pt x="5819616" y="1084300"/>
                  <a:pt x="5808023" y="1077115"/>
                </a:cubicBezTo>
                <a:cubicBezTo>
                  <a:pt x="5797575" y="1070656"/>
                  <a:pt x="5790819" y="1060333"/>
                  <a:pt x="5774279" y="1058521"/>
                </a:cubicBezTo>
                <a:cubicBezTo>
                  <a:pt x="5767708" y="1057797"/>
                  <a:pt x="5763721" y="1055020"/>
                  <a:pt x="5766822" y="1049950"/>
                </a:cubicBezTo>
                <a:cubicBezTo>
                  <a:pt x="5775350" y="1047052"/>
                  <a:pt x="5787275" y="1049647"/>
                  <a:pt x="5794326" y="1041317"/>
                </a:cubicBezTo>
                <a:cubicBezTo>
                  <a:pt x="5777860" y="1040712"/>
                  <a:pt x="5762281" y="1040169"/>
                  <a:pt x="5745926" y="1039566"/>
                </a:cubicBezTo>
                <a:cubicBezTo>
                  <a:pt x="5737767" y="1031537"/>
                  <a:pt x="5729718" y="1023024"/>
                  <a:pt x="5720637" y="1014995"/>
                </a:cubicBezTo>
                <a:cubicBezTo>
                  <a:pt x="5716760" y="1011615"/>
                  <a:pt x="5712367" y="1006242"/>
                  <a:pt x="5701993" y="1010950"/>
                </a:cubicBezTo>
                <a:cubicBezTo>
                  <a:pt x="5710041" y="1025018"/>
                  <a:pt x="5716834" y="1038781"/>
                  <a:pt x="5732524" y="1050493"/>
                </a:cubicBezTo>
                <a:cubicBezTo>
                  <a:pt x="5744043" y="1059125"/>
                  <a:pt x="5756706" y="1068725"/>
                  <a:pt x="5757223" y="1081885"/>
                </a:cubicBezTo>
                <a:cubicBezTo>
                  <a:pt x="5758847" y="1083635"/>
                  <a:pt x="5760509" y="1085265"/>
                  <a:pt x="5762170" y="1086896"/>
                </a:cubicBezTo>
                <a:cubicBezTo>
                  <a:pt x="5763499" y="1087499"/>
                  <a:pt x="5764791" y="1088043"/>
                  <a:pt x="5766120" y="1088647"/>
                </a:cubicBezTo>
                <a:lnTo>
                  <a:pt x="5766600" y="1089975"/>
                </a:lnTo>
                <a:lnTo>
                  <a:pt x="5766552" y="1089963"/>
                </a:lnTo>
                <a:lnTo>
                  <a:pt x="5766121" y="1088768"/>
                </a:lnTo>
                <a:lnTo>
                  <a:pt x="5762375" y="1087107"/>
                </a:lnTo>
                <a:lnTo>
                  <a:pt x="5762170" y="1086896"/>
                </a:lnTo>
                <a:cubicBezTo>
                  <a:pt x="5759659" y="1085810"/>
                  <a:pt x="5757149" y="1084722"/>
                  <a:pt x="5754639" y="1083635"/>
                </a:cubicBezTo>
                <a:cubicBezTo>
                  <a:pt x="5749101" y="1081643"/>
                  <a:pt x="5743600" y="1079773"/>
                  <a:pt x="5738062" y="1077840"/>
                </a:cubicBezTo>
                <a:cubicBezTo>
                  <a:pt x="5741200" y="1087499"/>
                  <a:pt x="5744302" y="1097098"/>
                  <a:pt x="5747440" y="1106817"/>
                </a:cubicBezTo>
                <a:cubicBezTo>
                  <a:pt x="5749839" y="1107905"/>
                  <a:pt x="5753014" y="1108690"/>
                  <a:pt x="5754343" y="1110199"/>
                </a:cubicBezTo>
                <a:cubicBezTo>
                  <a:pt x="5755562" y="1111527"/>
                  <a:pt x="5754823" y="1113760"/>
                  <a:pt x="5754934" y="1115571"/>
                </a:cubicBezTo>
                <a:cubicBezTo>
                  <a:pt x="5752497" y="1115209"/>
                  <a:pt x="5749433" y="1115270"/>
                  <a:pt x="5747809" y="1114303"/>
                </a:cubicBezTo>
                <a:cubicBezTo>
                  <a:pt x="5745778" y="1113036"/>
                  <a:pt x="5744929" y="1110923"/>
                  <a:pt x="5743563" y="1109172"/>
                </a:cubicBezTo>
                <a:cubicBezTo>
                  <a:pt x="5736696" y="1105429"/>
                  <a:pt x="5726950" y="1102652"/>
                  <a:pt x="5723516" y="1097762"/>
                </a:cubicBezTo>
                <a:cubicBezTo>
                  <a:pt x="5708860" y="1077115"/>
                  <a:pt x="5672642" y="1070717"/>
                  <a:pt x="5657284" y="1050856"/>
                </a:cubicBezTo>
                <a:cubicBezTo>
                  <a:pt x="5631441" y="1045180"/>
                  <a:pt x="5622950" y="1029364"/>
                  <a:pt x="5612133" y="1015177"/>
                </a:cubicBezTo>
                <a:cubicBezTo>
                  <a:pt x="5603900" y="1004430"/>
                  <a:pt x="5597771" y="993021"/>
                  <a:pt x="5589871" y="982154"/>
                </a:cubicBezTo>
                <a:cubicBezTo>
                  <a:pt x="5583300" y="973159"/>
                  <a:pt x="5575620" y="964526"/>
                  <a:pt x="5567978" y="955894"/>
                </a:cubicBezTo>
                <a:cubicBezTo>
                  <a:pt x="5567240" y="955109"/>
                  <a:pt x="5563290" y="955531"/>
                  <a:pt x="5560262" y="955410"/>
                </a:cubicBezTo>
                <a:cubicBezTo>
                  <a:pt x="5558860" y="961025"/>
                  <a:pt x="5569381" y="966941"/>
                  <a:pt x="5557715" y="972858"/>
                </a:cubicBezTo>
                <a:cubicBezTo>
                  <a:pt x="5537890" y="965614"/>
                  <a:pt x="5523787" y="954385"/>
                  <a:pt x="5517104" y="939594"/>
                </a:cubicBezTo>
                <a:cubicBezTo>
                  <a:pt x="5512083" y="928607"/>
                  <a:pt x="5503555" y="919731"/>
                  <a:pt x="5491963" y="911642"/>
                </a:cubicBezTo>
                <a:cubicBezTo>
                  <a:pt x="5486831" y="908081"/>
                  <a:pt x="5482955" y="903613"/>
                  <a:pt x="5479115" y="899267"/>
                </a:cubicBezTo>
                <a:cubicBezTo>
                  <a:pt x="5471436" y="890574"/>
                  <a:pt x="5484653" y="891056"/>
                  <a:pt x="5491557" y="887555"/>
                </a:cubicBezTo>
                <a:cubicBezTo>
                  <a:pt x="5488271" y="872523"/>
                  <a:pt x="5477823" y="859484"/>
                  <a:pt x="5462760" y="848013"/>
                </a:cubicBezTo>
                <a:cubicBezTo>
                  <a:pt x="5461431" y="847048"/>
                  <a:pt x="5458219" y="847167"/>
                  <a:pt x="5455598" y="846987"/>
                </a:cubicBezTo>
                <a:cubicBezTo>
                  <a:pt x="5456115" y="854895"/>
                  <a:pt x="5471030" y="861536"/>
                  <a:pt x="5460287" y="872341"/>
                </a:cubicBezTo>
                <a:cubicBezTo>
                  <a:pt x="5434997" y="851574"/>
                  <a:pt x="5418273" y="829298"/>
                  <a:pt x="5404170" y="805996"/>
                </a:cubicBezTo>
                <a:cubicBezTo>
                  <a:pt x="5389587" y="782029"/>
                  <a:pt x="5378844" y="756915"/>
                  <a:pt x="5357099" y="735061"/>
                </a:cubicBezTo>
                <a:cubicBezTo>
                  <a:pt x="5356988" y="735002"/>
                  <a:pt x="5356914" y="734941"/>
                  <a:pt x="5356804" y="734820"/>
                </a:cubicBezTo>
                <a:lnTo>
                  <a:pt x="5356767" y="734856"/>
                </a:lnTo>
                <a:lnTo>
                  <a:pt x="5355992" y="734336"/>
                </a:lnTo>
                <a:lnTo>
                  <a:pt x="5355640" y="735949"/>
                </a:lnTo>
                <a:lnTo>
                  <a:pt x="5355622" y="735967"/>
                </a:lnTo>
                <a:cubicBezTo>
                  <a:pt x="5355770" y="735424"/>
                  <a:pt x="5355881" y="734820"/>
                  <a:pt x="5355992" y="734277"/>
                </a:cubicBezTo>
                <a:cubicBezTo>
                  <a:pt x="5342627" y="724376"/>
                  <a:pt x="5342479" y="724013"/>
                  <a:pt x="5337015" y="710974"/>
                </a:cubicBezTo>
                <a:cubicBezTo>
                  <a:pt x="5357247" y="714415"/>
                  <a:pt x="5358133" y="723833"/>
                  <a:pt x="5355992" y="734277"/>
                </a:cubicBezTo>
                <a:cubicBezTo>
                  <a:pt x="5356250" y="734457"/>
                  <a:pt x="5356545" y="734639"/>
                  <a:pt x="5356804" y="734820"/>
                </a:cubicBezTo>
                <a:cubicBezTo>
                  <a:pt x="5362194" y="729810"/>
                  <a:pt x="5367363" y="725040"/>
                  <a:pt x="5369467" y="723049"/>
                </a:cubicBezTo>
                <a:cubicBezTo>
                  <a:pt x="5371202" y="699444"/>
                  <a:pt x="5330185" y="693105"/>
                  <a:pt x="5338677" y="671432"/>
                </a:cubicBezTo>
                <a:cubicBezTo>
                  <a:pt x="5338935" y="670707"/>
                  <a:pt x="5334726" y="668233"/>
                  <a:pt x="5333065" y="668413"/>
                </a:cubicBezTo>
                <a:cubicBezTo>
                  <a:pt x="5315012" y="670346"/>
                  <a:pt x="5309179" y="660626"/>
                  <a:pt x="5303087" y="653080"/>
                </a:cubicBezTo>
                <a:cubicBezTo>
                  <a:pt x="5290867" y="637987"/>
                  <a:pt x="5280714" y="622171"/>
                  <a:pt x="5269196" y="605932"/>
                </a:cubicBezTo>
                <a:cubicBezTo>
                  <a:pt x="5229065" y="589329"/>
                  <a:pt x="5196060" y="567596"/>
                  <a:pt x="5183360" y="542785"/>
                </a:cubicBezTo>
                <a:cubicBezTo>
                  <a:pt x="5169996" y="516584"/>
                  <a:pt x="5149506" y="493341"/>
                  <a:pt x="5128831" y="469858"/>
                </a:cubicBezTo>
                <a:cubicBezTo>
                  <a:pt x="5123958" y="464334"/>
                  <a:pt x="5120876" y="461481"/>
                  <a:pt x="5116035" y="460908"/>
                </a:cubicBezTo>
                <a:lnTo>
                  <a:pt x="5093510" y="465466"/>
                </a:lnTo>
                <a:lnTo>
                  <a:pt x="5093501" y="465451"/>
                </a:lnTo>
                <a:lnTo>
                  <a:pt x="5093500" y="465451"/>
                </a:lnTo>
                <a:lnTo>
                  <a:pt x="5093363" y="465495"/>
                </a:lnTo>
                <a:lnTo>
                  <a:pt x="5093365" y="465495"/>
                </a:lnTo>
                <a:lnTo>
                  <a:pt x="5092762" y="465693"/>
                </a:lnTo>
                <a:lnTo>
                  <a:pt x="5094422" y="467140"/>
                </a:lnTo>
                <a:lnTo>
                  <a:pt x="5094423" y="467142"/>
                </a:lnTo>
                <a:cubicBezTo>
                  <a:pt x="5093906" y="466597"/>
                  <a:pt x="5093316" y="466175"/>
                  <a:pt x="5092762" y="465693"/>
                </a:cubicBezTo>
                <a:cubicBezTo>
                  <a:pt x="5085748" y="468106"/>
                  <a:pt x="5078622" y="470461"/>
                  <a:pt x="5068580" y="473903"/>
                </a:cubicBezTo>
                <a:cubicBezTo>
                  <a:pt x="5081539" y="479156"/>
                  <a:pt x="5096306" y="481811"/>
                  <a:pt x="5101918" y="488210"/>
                </a:cubicBezTo>
                <a:cubicBezTo>
                  <a:pt x="5108969" y="496180"/>
                  <a:pt x="5108453" y="507167"/>
                  <a:pt x="5111627" y="518456"/>
                </a:cubicBezTo>
                <a:cubicBezTo>
                  <a:pt x="5115319" y="521051"/>
                  <a:pt x="5123330" y="524673"/>
                  <a:pt x="5127059" y="529804"/>
                </a:cubicBezTo>
                <a:cubicBezTo>
                  <a:pt x="5130677" y="534695"/>
                  <a:pt x="5129939" y="541154"/>
                  <a:pt x="5131047" y="546588"/>
                </a:cubicBezTo>
                <a:cubicBezTo>
                  <a:pt x="5137544" y="547916"/>
                  <a:pt x="5142085" y="548338"/>
                  <a:pt x="5145925" y="549666"/>
                </a:cubicBezTo>
                <a:cubicBezTo>
                  <a:pt x="5176161" y="560170"/>
                  <a:pt x="5196909" y="564397"/>
                  <a:pt x="5179816" y="595970"/>
                </a:cubicBezTo>
                <a:cubicBezTo>
                  <a:pt x="5178044" y="599291"/>
                  <a:pt x="5178302" y="604120"/>
                  <a:pt x="5180554" y="607320"/>
                </a:cubicBezTo>
                <a:cubicBezTo>
                  <a:pt x="5193070" y="624947"/>
                  <a:pt x="5184505" y="643059"/>
                  <a:pt x="5183766" y="660987"/>
                </a:cubicBezTo>
                <a:lnTo>
                  <a:pt x="5176215" y="667191"/>
                </a:lnTo>
                <a:lnTo>
                  <a:pt x="5167708" y="661471"/>
                </a:lnTo>
                <a:lnTo>
                  <a:pt x="5167621" y="661447"/>
                </a:lnTo>
                <a:lnTo>
                  <a:pt x="5166836" y="659997"/>
                </a:lnTo>
                <a:lnTo>
                  <a:pt x="5168024" y="660438"/>
                </a:lnTo>
                <a:lnTo>
                  <a:pt x="5168024" y="628322"/>
                </a:lnTo>
                <a:lnTo>
                  <a:pt x="5147241" y="619633"/>
                </a:lnTo>
                <a:lnTo>
                  <a:pt x="5123909" y="624421"/>
                </a:lnTo>
                <a:lnTo>
                  <a:pt x="5122962" y="623559"/>
                </a:lnTo>
                <a:cubicBezTo>
                  <a:pt x="5120821" y="621808"/>
                  <a:pt x="5114102" y="620962"/>
                  <a:pt x="5111185" y="621929"/>
                </a:cubicBezTo>
                <a:lnTo>
                  <a:pt x="5111157" y="621980"/>
                </a:lnTo>
                <a:lnTo>
                  <a:pt x="5082744" y="607138"/>
                </a:lnTo>
                <a:lnTo>
                  <a:pt x="5066558" y="615233"/>
                </a:lnTo>
                <a:lnTo>
                  <a:pt x="5057875" y="605809"/>
                </a:lnTo>
                <a:cubicBezTo>
                  <a:pt x="5054884" y="598987"/>
                  <a:pt x="5052669" y="591985"/>
                  <a:pt x="5038418" y="589570"/>
                </a:cubicBezTo>
                <a:lnTo>
                  <a:pt x="5033737" y="591828"/>
                </a:lnTo>
                <a:lnTo>
                  <a:pt x="5033236" y="583896"/>
                </a:lnTo>
                <a:cubicBezTo>
                  <a:pt x="5034159" y="580576"/>
                  <a:pt x="5030319" y="576349"/>
                  <a:pt x="5027440" y="572969"/>
                </a:cubicBezTo>
                <a:cubicBezTo>
                  <a:pt x="5022271" y="566871"/>
                  <a:pt x="5016179" y="561137"/>
                  <a:pt x="5010457" y="555160"/>
                </a:cubicBezTo>
                <a:cubicBezTo>
                  <a:pt x="4996760" y="551720"/>
                  <a:pt x="4982989" y="548277"/>
                  <a:pt x="4968813" y="544716"/>
                </a:cubicBezTo>
                <a:cubicBezTo>
                  <a:pt x="4976713" y="535117"/>
                  <a:pt x="4983580" y="526725"/>
                  <a:pt x="4991776" y="516765"/>
                </a:cubicBezTo>
                <a:cubicBezTo>
                  <a:pt x="4980405" y="511513"/>
                  <a:pt x="4971249" y="507288"/>
                  <a:pt x="4957737" y="501008"/>
                </a:cubicBezTo>
                <a:cubicBezTo>
                  <a:pt x="4957368" y="511060"/>
                  <a:pt x="4954858" y="520176"/>
                  <a:pt x="4954105" y="528982"/>
                </a:cubicBezTo>
                <a:lnTo>
                  <a:pt x="4955392" y="533842"/>
                </a:lnTo>
                <a:lnTo>
                  <a:pt x="4940783" y="523738"/>
                </a:lnTo>
                <a:lnTo>
                  <a:pt x="4936947" y="512455"/>
                </a:lnTo>
                <a:lnTo>
                  <a:pt x="4941382" y="509279"/>
                </a:lnTo>
                <a:cubicBezTo>
                  <a:pt x="4941382" y="507770"/>
                  <a:pt x="4939647" y="505656"/>
                  <a:pt x="4937728" y="504931"/>
                </a:cubicBezTo>
                <a:lnTo>
                  <a:pt x="4935046" y="504377"/>
                </a:lnTo>
                <a:lnTo>
                  <a:pt x="4930501" y="482271"/>
                </a:lnTo>
                <a:cubicBezTo>
                  <a:pt x="4924349" y="473933"/>
                  <a:pt x="4915037" y="466537"/>
                  <a:pt x="4905696" y="459533"/>
                </a:cubicBezTo>
                <a:cubicBezTo>
                  <a:pt x="4891889" y="449149"/>
                  <a:pt x="4874980" y="440578"/>
                  <a:pt x="4861652" y="429591"/>
                </a:cubicBezTo>
                <a:cubicBezTo>
                  <a:pt x="4858847" y="427297"/>
                  <a:pt x="4851721" y="427357"/>
                  <a:pt x="4843599" y="425727"/>
                </a:cubicBezTo>
                <a:cubicBezTo>
                  <a:pt x="4841753" y="441845"/>
                  <a:pt x="4840203" y="455790"/>
                  <a:pt x="4838357" y="471970"/>
                </a:cubicBezTo>
                <a:cubicBezTo>
                  <a:pt x="4820931" y="481749"/>
                  <a:pt x="4801770" y="492495"/>
                  <a:pt x="4780727" y="504328"/>
                </a:cubicBezTo>
                <a:cubicBezTo>
                  <a:pt x="4782019" y="507286"/>
                  <a:pt x="4785379" y="511935"/>
                  <a:pt x="4785896" y="516764"/>
                </a:cubicBezTo>
                <a:cubicBezTo>
                  <a:pt x="4786412" y="521594"/>
                  <a:pt x="4784086" y="526483"/>
                  <a:pt x="4782979" y="531494"/>
                </a:cubicBezTo>
                <a:cubicBezTo>
                  <a:pt x="4803358" y="532099"/>
                  <a:pt x="4811222" y="535961"/>
                  <a:pt x="4809339" y="546284"/>
                </a:cubicBezTo>
                <a:cubicBezTo>
                  <a:pt x="4807640" y="555400"/>
                  <a:pt x="4808231" y="563189"/>
                  <a:pt x="4811960" y="572485"/>
                </a:cubicBezTo>
                <a:cubicBezTo>
                  <a:pt x="4817830" y="586975"/>
                  <a:pt x="4819639" y="602066"/>
                  <a:pt x="4829644" y="616011"/>
                </a:cubicBezTo>
                <a:lnTo>
                  <a:pt x="4830466" y="620822"/>
                </a:lnTo>
                <a:lnTo>
                  <a:pt x="4828153" y="622269"/>
                </a:lnTo>
                <a:lnTo>
                  <a:pt x="4818222" y="641371"/>
                </a:lnTo>
                <a:lnTo>
                  <a:pt x="4834555" y="641403"/>
                </a:lnTo>
                <a:lnTo>
                  <a:pt x="4841942" y="674139"/>
                </a:lnTo>
                <a:cubicBezTo>
                  <a:pt x="4849626" y="687444"/>
                  <a:pt x="4861321" y="699745"/>
                  <a:pt x="4875756" y="711336"/>
                </a:cubicBezTo>
                <a:cubicBezTo>
                  <a:pt x="4881625" y="716045"/>
                  <a:pt x="4890523" y="719786"/>
                  <a:pt x="4886720" y="726548"/>
                </a:cubicBezTo>
                <a:cubicBezTo>
                  <a:pt x="4883804" y="731740"/>
                  <a:pt x="4877417" y="736027"/>
                  <a:pt x="4871879" y="741459"/>
                </a:cubicBezTo>
                <a:lnTo>
                  <a:pt x="4872057" y="742176"/>
                </a:lnTo>
                <a:lnTo>
                  <a:pt x="4869617" y="741920"/>
                </a:lnTo>
                <a:cubicBezTo>
                  <a:pt x="4867572" y="742998"/>
                  <a:pt x="4867508" y="745987"/>
                  <a:pt x="4867397" y="751903"/>
                </a:cubicBezTo>
                <a:lnTo>
                  <a:pt x="4874076" y="750301"/>
                </a:lnTo>
                <a:lnTo>
                  <a:pt x="4878252" y="767101"/>
                </a:lnTo>
                <a:lnTo>
                  <a:pt x="4868579" y="782088"/>
                </a:lnTo>
                <a:cubicBezTo>
                  <a:pt x="4863705" y="789574"/>
                  <a:pt x="4860309" y="797181"/>
                  <a:pt x="4864998" y="805633"/>
                </a:cubicBezTo>
                <a:cubicBezTo>
                  <a:pt x="4875002" y="805512"/>
                  <a:pt x="4875039" y="799354"/>
                  <a:pt x="4877217" y="795671"/>
                </a:cubicBezTo>
                <a:lnTo>
                  <a:pt x="4885910" y="779293"/>
                </a:lnTo>
                <a:lnTo>
                  <a:pt x="4897648" y="795371"/>
                </a:lnTo>
                <a:cubicBezTo>
                  <a:pt x="4912231" y="789937"/>
                  <a:pt x="4885539" y="782812"/>
                  <a:pt x="4902522" y="778104"/>
                </a:cubicBezTo>
                <a:cubicBezTo>
                  <a:pt x="4915369" y="781424"/>
                  <a:pt x="4917067" y="790239"/>
                  <a:pt x="4923159" y="797060"/>
                </a:cubicBezTo>
                <a:cubicBezTo>
                  <a:pt x="4930838" y="805633"/>
                  <a:pt x="4937188" y="816077"/>
                  <a:pt x="4948522" y="821630"/>
                </a:cubicBezTo>
                <a:cubicBezTo>
                  <a:pt x="4964249" y="829298"/>
                  <a:pt x="4968643" y="837930"/>
                  <a:pt x="4968606" y="849944"/>
                </a:cubicBezTo>
                <a:cubicBezTo>
                  <a:pt x="4968606" y="855558"/>
                  <a:pt x="4973442" y="861112"/>
                  <a:pt x="4975842" y="866183"/>
                </a:cubicBezTo>
                <a:lnTo>
                  <a:pt x="4975563" y="880392"/>
                </a:lnTo>
                <a:lnTo>
                  <a:pt x="4978906" y="880454"/>
                </a:lnTo>
                <a:lnTo>
                  <a:pt x="4983004" y="879525"/>
                </a:lnTo>
                <a:lnTo>
                  <a:pt x="4984869" y="880565"/>
                </a:lnTo>
                <a:lnTo>
                  <a:pt x="4987471" y="880612"/>
                </a:lnTo>
                <a:lnTo>
                  <a:pt x="4988323" y="882530"/>
                </a:lnTo>
                <a:lnTo>
                  <a:pt x="4992418" y="884898"/>
                </a:lnTo>
                <a:cubicBezTo>
                  <a:pt x="4992603" y="885019"/>
                  <a:pt x="4991052" y="886287"/>
                  <a:pt x="4990314" y="887011"/>
                </a:cubicBezTo>
                <a:lnTo>
                  <a:pt x="4988323" y="882530"/>
                </a:lnTo>
                <a:lnTo>
                  <a:pt x="4986364" y="881397"/>
                </a:lnTo>
                <a:lnTo>
                  <a:pt x="4984869" y="880565"/>
                </a:lnTo>
                <a:lnTo>
                  <a:pt x="4978906" y="880454"/>
                </a:lnTo>
                <a:lnTo>
                  <a:pt x="4975547" y="881216"/>
                </a:lnTo>
                <a:lnTo>
                  <a:pt x="4975563" y="880392"/>
                </a:lnTo>
                <a:lnTo>
                  <a:pt x="4974365" y="880370"/>
                </a:lnTo>
                <a:cubicBezTo>
                  <a:pt x="4974273" y="884416"/>
                  <a:pt x="4971762" y="887178"/>
                  <a:pt x="4968315" y="889441"/>
                </a:cubicBezTo>
                <a:lnTo>
                  <a:pt x="4957659" y="894994"/>
                </a:lnTo>
                <a:lnTo>
                  <a:pt x="4969307" y="907235"/>
                </a:lnTo>
                <a:lnTo>
                  <a:pt x="4985708" y="923921"/>
                </a:lnTo>
                <a:lnTo>
                  <a:pt x="4999101" y="909166"/>
                </a:lnTo>
                <a:cubicBezTo>
                  <a:pt x="5004786" y="911158"/>
                  <a:pt x="5009106" y="912185"/>
                  <a:pt x="5012428" y="914057"/>
                </a:cubicBezTo>
                <a:cubicBezTo>
                  <a:pt x="5015714" y="915928"/>
                  <a:pt x="5018003" y="918584"/>
                  <a:pt x="5021510" y="921602"/>
                </a:cubicBezTo>
                <a:cubicBezTo>
                  <a:pt x="5012797" y="926191"/>
                  <a:pt x="5004491" y="930658"/>
                  <a:pt x="4996147" y="935065"/>
                </a:cubicBezTo>
                <a:lnTo>
                  <a:pt x="4993673" y="937359"/>
                </a:lnTo>
                <a:cubicBezTo>
                  <a:pt x="5007333" y="952813"/>
                  <a:pt x="5020993" y="968209"/>
                  <a:pt x="5035059" y="984085"/>
                </a:cubicBezTo>
                <a:lnTo>
                  <a:pt x="5046605" y="984204"/>
                </a:lnTo>
                <a:lnTo>
                  <a:pt x="5045153" y="990076"/>
                </a:lnTo>
                <a:lnTo>
                  <a:pt x="5055601" y="984296"/>
                </a:lnTo>
                <a:lnTo>
                  <a:pt x="5063759" y="984379"/>
                </a:lnTo>
                <a:cubicBezTo>
                  <a:pt x="5070086" y="986198"/>
                  <a:pt x="5074378" y="990062"/>
                  <a:pt x="5080248" y="996944"/>
                </a:cubicBezTo>
                <a:cubicBezTo>
                  <a:pt x="5083866" y="1001199"/>
                  <a:pt x="5085768" y="1006211"/>
                  <a:pt x="5088739" y="1010760"/>
                </a:cubicBezTo>
                <a:lnTo>
                  <a:pt x="5102216" y="1020750"/>
                </a:lnTo>
                <a:lnTo>
                  <a:pt x="5084752" y="976599"/>
                </a:lnTo>
                <a:lnTo>
                  <a:pt x="5078885" y="968233"/>
                </a:lnTo>
                <a:lnTo>
                  <a:pt x="5093302" y="968631"/>
                </a:lnTo>
                <a:lnTo>
                  <a:pt x="5091752" y="968148"/>
                </a:lnTo>
                <a:cubicBezTo>
                  <a:pt x="5087506" y="968148"/>
                  <a:pt x="5083297" y="968027"/>
                  <a:pt x="5079052" y="968027"/>
                </a:cubicBezTo>
                <a:lnTo>
                  <a:pt x="5078774" y="968075"/>
                </a:lnTo>
                <a:lnTo>
                  <a:pt x="5077738" y="966598"/>
                </a:lnTo>
                <a:lnTo>
                  <a:pt x="5076098" y="955713"/>
                </a:lnTo>
                <a:lnTo>
                  <a:pt x="5071779" y="958100"/>
                </a:lnTo>
                <a:lnTo>
                  <a:pt x="5058503" y="939171"/>
                </a:lnTo>
                <a:cubicBezTo>
                  <a:pt x="5050713" y="917377"/>
                  <a:pt x="5040708" y="897273"/>
                  <a:pt x="5015123" y="882001"/>
                </a:cubicBezTo>
                <a:lnTo>
                  <a:pt x="5020240" y="876194"/>
                </a:lnTo>
                <a:lnTo>
                  <a:pt x="5021252" y="877533"/>
                </a:lnTo>
                <a:cubicBezTo>
                  <a:pt x="5021030" y="876990"/>
                  <a:pt x="5020809" y="876387"/>
                  <a:pt x="5020587" y="875844"/>
                </a:cubicBezTo>
                <a:lnTo>
                  <a:pt x="5019738" y="875481"/>
                </a:lnTo>
                <a:lnTo>
                  <a:pt x="5019701" y="875481"/>
                </a:lnTo>
                <a:cubicBezTo>
                  <a:pt x="5022027" y="861173"/>
                  <a:pt x="5018778" y="848253"/>
                  <a:pt x="5005968" y="835757"/>
                </a:cubicBezTo>
                <a:cubicBezTo>
                  <a:pt x="4995667" y="825736"/>
                  <a:pt x="4996627" y="819096"/>
                  <a:pt x="5000060" y="805934"/>
                </a:cubicBezTo>
                <a:lnTo>
                  <a:pt x="5010002" y="814393"/>
                </a:lnTo>
                <a:lnTo>
                  <a:pt x="5014916" y="799882"/>
                </a:lnTo>
                <a:cubicBezTo>
                  <a:pt x="5014569" y="794901"/>
                  <a:pt x="5012705" y="789935"/>
                  <a:pt x="5010841" y="785106"/>
                </a:cubicBezTo>
                <a:lnTo>
                  <a:pt x="4993145" y="748229"/>
                </a:lnTo>
                <a:lnTo>
                  <a:pt x="5007171" y="739589"/>
                </a:lnTo>
                <a:lnTo>
                  <a:pt x="4991727" y="745273"/>
                </a:lnTo>
                <a:lnTo>
                  <a:pt x="4990129" y="741943"/>
                </a:lnTo>
                <a:lnTo>
                  <a:pt x="4973793" y="704649"/>
                </a:lnTo>
                <a:lnTo>
                  <a:pt x="4982399" y="697994"/>
                </a:lnTo>
                <a:lnTo>
                  <a:pt x="4980996" y="697088"/>
                </a:lnTo>
                <a:lnTo>
                  <a:pt x="4973164" y="703215"/>
                </a:lnTo>
                <a:lnTo>
                  <a:pt x="4970401" y="696906"/>
                </a:lnTo>
                <a:cubicBezTo>
                  <a:pt x="4965809" y="681542"/>
                  <a:pt x="4961444" y="666148"/>
                  <a:pt x="4952029" y="651690"/>
                </a:cubicBezTo>
                <a:cubicBezTo>
                  <a:pt x="4949224" y="647343"/>
                  <a:pt x="4951143" y="641669"/>
                  <a:pt x="4950700" y="636598"/>
                </a:cubicBezTo>
                <a:lnTo>
                  <a:pt x="4949443" y="624447"/>
                </a:lnTo>
                <a:lnTo>
                  <a:pt x="4957626" y="622290"/>
                </a:lnTo>
                <a:cubicBezTo>
                  <a:pt x="4960284" y="624284"/>
                  <a:pt x="4963127" y="626457"/>
                  <a:pt x="4966524" y="629052"/>
                </a:cubicBezTo>
                <a:lnTo>
                  <a:pt x="4981198" y="620686"/>
                </a:lnTo>
                <a:lnTo>
                  <a:pt x="4976912" y="649940"/>
                </a:lnTo>
                <a:cubicBezTo>
                  <a:pt x="4976654" y="655554"/>
                  <a:pt x="4982191" y="661228"/>
                  <a:pt x="4984923" y="666904"/>
                </a:cubicBezTo>
                <a:cubicBezTo>
                  <a:pt x="4986695" y="670586"/>
                  <a:pt x="4989686" y="674329"/>
                  <a:pt x="4989686" y="678012"/>
                </a:cubicBezTo>
                <a:lnTo>
                  <a:pt x="4990547" y="685169"/>
                </a:lnTo>
                <a:lnTo>
                  <a:pt x="4989672" y="685377"/>
                </a:lnTo>
                <a:lnTo>
                  <a:pt x="4990522" y="685861"/>
                </a:lnTo>
                <a:lnTo>
                  <a:pt x="4990621" y="685780"/>
                </a:lnTo>
                <a:lnTo>
                  <a:pt x="4992986" y="705434"/>
                </a:lnTo>
                <a:lnTo>
                  <a:pt x="5001654" y="718807"/>
                </a:lnTo>
                <a:lnTo>
                  <a:pt x="4995284" y="724316"/>
                </a:lnTo>
                <a:cubicBezTo>
                  <a:pt x="4999068" y="727002"/>
                  <a:pt x="5001948" y="727410"/>
                  <a:pt x="5004435" y="726828"/>
                </a:cubicBezTo>
                <a:lnTo>
                  <a:pt x="5006260" y="725910"/>
                </a:lnTo>
                <a:lnTo>
                  <a:pt x="5007887" y="728420"/>
                </a:lnTo>
                <a:lnTo>
                  <a:pt x="5009180" y="724442"/>
                </a:lnTo>
                <a:lnTo>
                  <a:pt x="5011233" y="723410"/>
                </a:lnTo>
                <a:cubicBezTo>
                  <a:pt x="5016734" y="720270"/>
                  <a:pt x="5021939" y="715442"/>
                  <a:pt x="5028215" y="714596"/>
                </a:cubicBezTo>
                <a:lnTo>
                  <a:pt x="5029558" y="713566"/>
                </a:lnTo>
                <a:lnTo>
                  <a:pt x="5045839" y="722986"/>
                </a:lnTo>
                <a:cubicBezTo>
                  <a:pt x="5048867" y="712905"/>
                  <a:pt x="5051008" y="705781"/>
                  <a:pt x="5054072" y="695700"/>
                </a:cubicBezTo>
                <a:cubicBezTo>
                  <a:pt x="5063911" y="701977"/>
                  <a:pt x="5072790" y="707668"/>
                  <a:pt x="5079805" y="713757"/>
                </a:cubicBezTo>
                <a:lnTo>
                  <a:pt x="5094100" y="733864"/>
                </a:lnTo>
                <a:lnTo>
                  <a:pt x="5091618" y="734760"/>
                </a:lnTo>
                <a:cubicBezTo>
                  <a:pt x="5092504" y="734578"/>
                  <a:pt x="5093427" y="734397"/>
                  <a:pt x="5094313" y="734215"/>
                </a:cubicBezTo>
                <a:lnTo>
                  <a:pt x="5094324" y="734179"/>
                </a:lnTo>
                <a:lnTo>
                  <a:pt x="5094350" y="734215"/>
                </a:lnTo>
                <a:lnTo>
                  <a:pt x="5094492" y="733754"/>
                </a:lnTo>
                <a:lnTo>
                  <a:pt x="5094461" y="733733"/>
                </a:lnTo>
                <a:lnTo>
                  <a:pt x="5094498" y="733733"/>
                </a:lnTo>
                <a:lnTo>
                  <a:pt x="5094492" y="733754"/>
                </a:lnTo>
                <a:lnTo>
                  <a:pt x="5101942" y="739007"/>
                </a:lnTo>
                <a:cubicBezTo>
                  <a:pt x="5103109" y="741263"/>
                  <a:pt x="5103525" y="743814"/>
                  <a:pt x="5104909" y="746048"/>
                </a:cubicBezTo>
                <a:cubicBezTo>
                  <a:pt x="5107235" y="749791"/>
                  <a:pt x="5112182" y="752809"/>
                  <a:pt x="5115948" y="756129"/>
                </a:cubicBezTo>
                <a:lnTo>
                  <a:pt x="5115461" y="744403"/>
                </a:lnTo>
                <a:lnTo>
                  <a:pt x="5117410" y="744962"/>
                </a:lnTo>
                <a:lnTo>
                  <a:pt x="5117484" y="743453"/>
                </a:lnTo>
                <a:lnTo>
                  <a:pt x="5115444" y="743979"/>
                </a:lnTo>
                <a:lnTo>
                  <a:pt x="5114655" y="724978"/>
                </a:lnTo>
                <a:cubicBezTo>
                  <a:pt x="5113769" y="719786"/>
                  <a:pt x="5114988" y="714776"/>
                  <a:pt x="5121079" y="714475"/>
                </a:cubicBezTo>
                <a:cubicBezTo>
                  <a:pt x="5148510" y="721780"/>
                  <a:pt x="5146073" y="743633"/>
                  <a:pt x="5173467" y="753110"/>
                </a:cubicBezTo>
                <a:cubicBezTo>
                  <a:pt x="5172581" y="745384"/>
                  <a:pt x="5174464" y="738985"/>
                  <a:pt x="5170845" y="734819"/>
                </a:cubicBezTo>
                <a:cubicBezTo>
                  <a:pt x="5156558" y="718158"/>
                  <a:pt x="5140425" y="702219"/>
                  <a:pt x="5131528" y="683625"/>
                </a:cubicBezTo>
                <a:cubicBezTo>
                  <a:pt x="5129829" y="680124"/>
                  <a:pt x="5125325" y="676803"/>
                  <a:pt x="5121005" y="674329"/>
                </a:cubicBezTo>
                <a:lnTo>
                  <a:pt x="5108562" y="660824"/>
                </a:lnTo>
                <a:lnTo>
                  <a:pt x="5114990" y="649794"/>
                </a:lnTo>
                <a:lnTo>
                  <a:pt x="5099748" y="651256"/>
                </a:lnTo>
                <a:lnTo>
                  <a:pt x="5088969" y="639558"/>
                </a:lnTo>
                <a:lnTo>
                  <a:pt x="5107080" y="629452"/>
                </a:lnTo>
                <a:lnTo>
                  <a:pt x="5119091" y="648030"/>
                </a:lnTo>
                <a:lnTo>
                  <a:pt x="5118162" y="648815"/>
                </a:lnTo>
                <a:lnTo>
                  <a:pt x="5119734" y="649026"/>
                </a:lnTo>
                <a:lnTo>
                  <a:pt x="5124697" y="656702"/>
                </a:lnTo>
                <a:cubicBezTo>
                  <a:pt x="5125657" y="658090"/>
                  <a:pt x="5129091" y="658693"/>
                  <a:pt x="5133632" y="660626"/>
                </a:cubicBezTo>
                <a:lnTo>
                  <a:pt x="5141481" y="650726"/>
                </a:lnTo>
                <a:lnTo>
                  <a:pt x="5156765" y="649034"/>
                </a:lnTo>
                <a:cubicBezTo>
                  <a:pt x="5161362" y="651359"/>
                  <a:pt x="5162349" y="655630"/>
                  <a:pt x="5164403" y="659094"/>
                </a:cubicBezTo>
                <a:lnTo>
                  <a:pt x="5166709" y="659949"/>
                </a:lnTo>
                <a:lnTo>
                  <a:pt x="5167227" y="661349"/>
                </a:lnTo>
                <a:lnTo>
                  <a:pt x="5167233" y="661350"/>
                </a:lnTo>
                <a:lnTo>
                  <a:pt x="5167228" y="661350"/>
                </a:lnTo>
                <a:cubicBezTo>
                  <a:pt x="5169960" y="663463"/>
                  <a:pt x="5172692" y="665636"/>
                  <a:pt x="5175423" y="667749"/>
                </a:cubicBezTo>
                <a:lnTo>
                  <a:pt x="5176211" y="667223"/>
                </a:lnTo>
                <a:lnTo>
                  <a:pt x="5190029" y="685529"/>
                </a:lnTo>
                <a:cubicBezTo>
                  <a:pt x="5197509" y="690374"/>
                  <a:pt x="5205936" y="694795"/>
                  <a:pt x="5209536" y="701315"/>
                </a:cubicBezTo>
                <a:cubicBezTo>
                  <a:pt x="5204810" y="704031"/>
                  <a:pt x="5200490" y="706446"/>
                  <a:pt x="5194288" y="709947"/>
                </a:cubicBezTo>
                <a:cubicBezTo>
                  <a:pt x="5198829" y="714235"/>
                  <a:pt x="5202964" y="718158"/>
                  <a:pt x="5207173" y="722082"/>
                </a:cubicBezTo>
                <a:cubicBezTo>
                  <a:pt x="5211492" y="726067"/>
                  <a:pt x="5217990" y="729629"/>
                  <a:pt x="5219836" y="734036"/>
                </a:cubicBezTo>
                <a:cubicBezTo>
                  <a:pt x="5226666" y="750396"/>
                  <a:pt x="5236966" y="767057"/>
                  <a:pt x="5236265" y="783417"/>
                </a:cubicBezTo>
                <a:cubicBezTo>
                  <a:pt x="5235600" y="798631"/>
                  <a:pt x="5242836" y="810161"/>
                  <a:pt x="5251623" y="822597"/>
                </a:cubicBezTo>
                <a:cubicBezTo>
                  <a:pt x="5260631" y="835335"/>
                  <a:pt x="5269122" y="848194"/>
                  <a:pt x="5276801" y="861354"/>
                </a:cubicBezTo>
                <a:cubicBezTo>
                  <a:pt x="5279312" y="865580"/>
                  <a:pt x="5281047" y="871377"/>
                  <a:pt x="5278868" y="875360"/>
                </a:cubicBezTo>
                <a:cubicBezTo>
                  <a:pt x="5271116" y="889668"/>
                  <a:pt x="5269528" y="901319"/>
                  <a:pt x="5296996" y="905786"/>
                </a:cubicBezTo>
                <a:cubicBezTo>
                  <a:pt x="5299432" y="906149"/>
                  <a:pt x="5301943" y="908202"/>
                  <a:pt x="5303161" y="909892"/>
                </a:cubicBezTo>
                <a:cubicBezTo>
                  <a:pt x="5309363" y="918525"/>
                  <a:pt x="5315160" y="927338"/>
                  <a:pt x="5321694" y="936937"/>
                </a:cubicBezTo>
                <a:cubicBezTo>
                  <a:pt x="5311098" y="938628"/>
                  <a:pt x="5303161" y="939895"/>
                  <a:pt x="5294264" y="941344"/>
                </a:cubicBezTo>
                <a:cubicBezTo>
                  <a:pt x="5295187" y="947924"/>
                  <a:pt x="5294190" y="954385"/>
                  <a:pt x="5297291" y="959758"/>
                </a:cubicBezTo>
                <a:cubicBezTo>
                  <a:pt x="5304712" y="972797"/>
                  <a:pt x="5314052" y="985293"/>
                  <a:pt x="5322580" y="997971"/>
                </a:cubicBezTo>
                <a:cubicBezTo>
                  <a:pt x="5326531" y="1003887"/>
                  <a:pt x="5326863" y="1009683"/>
                  <a:pt x="5321436" y="1015298"/>
                </a:cubicBezTo>
                <a:lnTo>
                  <a:pt x="5320181" y="1014995"/>
                </a:lnTo>
                <a:lnTo>
                  <a:pt x="5320183" y="1015056"/>
                </a:lnTo>
                <a:lnTo>
                  <a:pt x="5320181" y="1015056"/>
                </a:lnTo>
                <a:lnTo>
                  <a:pt x="5320216" y="1016143"/>
                </a:lnTo>
                <a:lnTo>
                  <a:pt x="5312170" y="1021755"/>
                </a:lnTo>
                <a:cubicBezTo>
                  <a:pt x="5314902" y="1021755"/>
                  <a:pt x="5317597" y="1021755"/>
                  <a:pt x="5320292" y="1021755"/>
                </a:cubicBezTo>
                <a:cubicBezTo>
                  <a:pt x="5320292" y="1019885"/>
                  <a:pt x="5320218" y="1018073"/>
                  <a:pt x="5320218" y="1016202"/>
                </a:cubicBezTo>
                <a:lnTo>
                  <a:pt x="5320219" y="1016202"/>
                </a:lnTo>
                <a:lnTo>
                  <a:pt x="5320292" y="1021696"/>
                </a:lnTo>
                <a:lnTo>
                  <a:pt x="5320293" y="1021696"/>
                </a:lnTo>
                <a:lnTo>
                  <a:pt x="5320295" y="1021757"/>
                </a:lnTo>
                <a:lnTo>
                  <a:pt x="5320292" y="1021757"/>
                </a:lnTo>
                <a:lnTo>
                  <a:pt x="5320319" y="1022687"/>
                </a:lnTo>
                <a:lnTo>
                  <a:pt x="5314274" y="1028640"/>
                </a:lnTo>
                <a:lnTo>
                  <a:pt x="5311321" y="1022321"/>
                </a:lnTo>
                <a:lnTo>
                  <a:pt x="5311394" y="1022360"/>
                </a:lnTo>
                <a:lnTo>
                  <a:pt x="5311099" y="1021818"/>
                </a:lnTo>
                <a:lnTo>
                  <a:pt x="5311256" y="1022228"/>
                </a:lnTo>
                <a:lnTo>
                  <a:pt x="5290941" y="1013849"/>
                </a:lnTo>
                <a:cubicBezTo>
                  <a:pt x="5282856" y="1010407"/>
                  <a:pt x="5274808" y="1007088"/>
                  <a:pt x="5266760" y="1003706"/>
                </a:cubicBezTo>
                <a:cubicBezTo>
                  <a:pt x="5271411" y="1016202"/>
                  <a:pt x="5276063" y="1028759"/>
                  <a:pt x="5281010" y="1042042"/>
                </a:cubicBezTo>
                <a:cubicBezTo>
                  <a:pt x="5294264" y="1038660"/>
                  <a:pt x="5302496" y="1044576"/>
                  <a:pt x="5310360" y="1051217"/>
                </a:cubicBezTo>
                <a:cubicBezTo>
                  <a:pt x="5320033" y="1059306"/>
                  <a:pt x="5326051" y="1068362"/>
                  <a:pt x="5326567" y="1078867"/>
                </a:cubicBezTo>
                <a:cubicBezTo>
                  <a:pt x="5311283" y="1088163"/>
                  <a:pt x="5321473" y="1095528"/>
                  <a:pt x="5329262" y="1104222"/>
                </a:cubicBezTo>
                <a:cubicBezTo>
                  <a:pt x="5338344" y="1114243"/>
                  <a:pt x="5344621" y="1125472"/>
                  <a:pt x="5351635" y="1135494"/>
                </a:cubicBezTo>
                <a:cubicBezTo>
                  <a:pt x="5343661" y="1142556"/>
                  <a:pt x="5335982" y="1140745"/>
                  <a:pt x="5332400" y="1136037"/>
                </a:cubicBezTo>
                <a:cubicBezTo>
                  <a:pt x="5323577" y="1124505"/>
                  <a:pt x="5315935" y="1112552"/>
                  <a:pt x="5309068" y="1100419"/>
                </a:cubicBezTo>
                <a:cubicBezTo>
                  <a:pt x="5291569" y="1069569"/>
                  <a:pt x="5252915" y="1051338"/>
                  <a:pt x="5218618" y="1030510"/>
                </a:cubicBezTo>
                <a:cubicBezTo>
                  <a:pt x="5215812" y="1028819"/>
                  <a:pt x="5211640" y="1023206"/>
                  <a:pt x="5203001" y="1030149"/>
                </a:cubicBezTo>
                <a:cubicBezTo>
                  <a:pt x="5219097" y="1042645"/>
                  <a:pt x="5235674" y="1055624"/>
                  <a:pt x="5243833" y="1071984"/>
                </a:cubicBezTo>
                <a:cubicBezTo>
                  <a:pt x="5268384" y="1085025"/>
                  <a:pt x="5271891" y="1106938"/>
                  <a:pt x="5290498" y="1122574"/>
                </a:cubicBezTo>
                <a:cubicBezTo>
                  <a:pt x="5294301" y="1125774"/>
                  <a:pt x="5292492" y="1131931"/>
                  <a:pt x="5293046" y="1136822"/>
                </a:cubicBezTo>
                <a:cubicBezTo>
                  <a:pt x="5300724" y="1142435"/>
                  <a:pt x="5307850" y="1148231"/>
                  <a:pt x="5306668" y="1157226"/>
                </a:cubicBezTo>
                <a:cubicBezTo>
                  <a:pt x="5287212" y="1156380"/>
                  <a:pt x="5278610" y="1140926"/>
                  <a:pt x="5255831" y="1143160"/>
                </a:cubicBezTo>
                <a:cubicBezTo>
                  <a:pt x="5257160" y="1159762"/>
                  <a:pt x="5250330" y="1176907"/>
                  <a:pt x="5273479" y="1190188"/>
                </a:cubicBezTo>
                <a:cubicBezTo>
                  <a:pt x="5278942" y="1193328"/>
                  <a:pt x="5282560" y="1198217"/>
                  <a:pt x="5285883" y="1202745"/>
                </a:cubicBezTo>
                <a:cubicBezTo>
                  <a:pt x="5292603" y="1211680"/>
                  <a:pt x="5291569" y="1220191"/>
                  <a:pt x="5278647" y="1228825"/>
                </a:cubicBezTo>
                <a:cubicBezTo>
                  <a:pt x="5275287" y="1225203"/>
                  <a:pt x="5269344" y="1221822"/>
                  <a:pt x="5269934" y="1218984"/>
                </a:cubicBezTo>
                <a:cubicBezTo>
                  <a:pt x="5273663" y="1199908"/>
                  <a:pt x="5256016" y="1189283"/>
                  <a:pt x="5237151" y="1179141"/>
                </a:cubicBezTo>
                <a:cubicBezTo>
                  <a:pt x="5229213" y="1174853"/>
                  <a:pt x="5220131" y="1171534"/>
                  <a:pt x="5212046" y="1167972"/>
                </a:cubicBezTo>
                <a:cubicBezTo>
                  <a:pt x="5212489" y="1163445"/>
                  <a:pt x="5211861" y="1160305"/>
                  <a:pt x="5213264" y="1157589"/>
                </a:cubicBezTo>
                <a:cubicBezTo>
                  <a:pt x="5220353" y="1144005"/>
                  <a:pt x="5219688" y="1128127"/>
                  <a:pt x="5248152" y="1122332"/>
                </a:cubicBezTo>
                <a:cubicBezTo>
                  <a:pt x="5262994" y="1119314"/>
                  <a:pt x="5255610" y="1097279"/>
                  <a:pt x="5237852" y="1092329"/>
                </a:cubicBezTo>
                <a:cubicBezTo>
                  <a:pt x="5225927" y="1093536"/>
                  <a:pt x="5213043" y="1094864"/>
                  <a:pt x="5203111" y="1095891"/>
                </a:cubicBezTo>
                <a:cubicBezTo>
                  <a:pt x="5191261" y="1102652"/>
                  <a:pt x="5207173" y="1114606"/>
                  <a:pt x="5187163" y="1117564"/>
                </a:cubicBezTo>
                <a:lnTo>
                  <a:pt x="5168024" y="1097047"/>
                </a:lnTo>
                <a:lnTo>
                  <a:pt x="5168024" y="1062657"/>
                </a:lnTo>
                <a:lnTo>
                  <a:pt x="5161468" y="1065533"/>
                </a:lnTo>
                <a:cubicBezTo>
                  <a:pt x="5158491" y="1066823"/>
                  <a:pt x="5154975" y="1067366"/>
                  <a:pt x="5149677" y="1064801"/>
                </a:cubicBezTo>
                <a:cubicBezTo>
                  <a:pt x="5150563" y="1060515"/>
                  <a:pt x="5150748" y="1055503"/>
                  <a:pt x="5152742" y="1050916"/>
                </a:cubicBezTo>
                <a:cubicBezTo>
                  <a:pt x="5154809" y="1046146"/>
                  <a:pt x="5158390" y="1041618"/>
                  <a:pt x="5161860" y="1037211"/>
                </a:cubicBezTo>
                <a:lnTo>
                  <a:pt x="5168024" y="1030142"/>
                </a:lnTo>
                <a:lnTo>
                  <a:pt x="5168024" y="997940"/>
                </a:lnTo>
                <a:lnTo>
                  <a:pt x="5171307" y="1006967"/>
                </a:lnTo>
                <a:cubicBezTo>
                  <a:pt x="5174806" y="1011388"/>
                  <a:pt x="5180925" y="1014904"/>
                  <a:pt x="5192480" y="1016505"/>
                </a:cubicBezTo>
                <a:cubicBezTo>
                  <a:pt x="5186389" y="1012189"/>
                  <a:pt x="5184773" y="1006666"/>
                  <a:pt x="5182424" y="1001745"/>
                </a:cubicBezTo>
                <a:lnTo>
                  <a:pt x="5168024" y="990650"/>
                </a:lnTo>
                <a:lnTo>
                  <a:pt x="5168024" y="964310"/>
                </a:lnTo>
                <a:lnTo>
                  <a:pt x="5159650" y="975039"/>
                </a:lnTo>
                <a:cubicBezTo>
                  <a:pt x="5152548" y="987558"/>
                  <a:pt x="5148330" y="1000749"/>
                  <a:pt x="5148865" y="1015056"/>
                </a:cubicBezTo>
                <a:cubicBezTo>
                  <a:pt x="5148939" y="1017048"/>
                  <a:pt x="5148164" y="1019101"/>
                  <a:pt x="5147462" y="1021033"/>
                </a:cubicBezTo>
                <a:cubicBezTo>
                  <a:pt x="5143069" y="1033017"/>
                  <a:pt x="5138472" y="1040019"/>
                  <a:pt x="5130512" y="1043286"/>
                </a:cubicBezTo>
                <a:lnTo>
                  <a:pt x="5120225" y="1043242"/>
                </a:lnTo>
                <a:lnTo>
                  <a:pt x="5112403" y="1034253"/>
                </a:lnTo>
                <a:lnTo>
                  <a:pt x="5118795" y="1043237"/>
                </a:lnTo>
                <a:lnTo>
                  <a:pt x="5093377" y="1043127"/>
                </a:lnTo>
                <a:cubicBezTo>
                  <a:pt x="5080418" y="1040954"/>
                  <a:pt x="5067903" y="1037633"/>
                  <a:pt x="5054944" y="1035401"/>
                </a:cubicBezTo>
                <a:cubicBezTo>
                  <a:pt x="5051068" y="1034736"/>
                  <a:pt x="5046379" y="1036126"/>
                  <a:pt x="5042503" y="1036547"/>
                </a:cubicBezTo>
                <a:lnTo>
                  <a:pt x="5043826" y="1043564"/>
                </a:lnTo>
                <a:lnTo>
                  <a:pt x="5040116" y="1042282"/>
                </a:lnTo>
                <a:lnTo>
                  <a:pt x="5045776" y="1070092"/>
                </a:lnTo>
                <a:lnTo>
                  <a:pt x="5044939" y="1070596"/>
                </a:lnTo>
                <a:cubicBezTo>
                  <a:pt x="5034639" y="1072468"/>
                  <a:pt x="5025077" y="1072407"/>
                  <a:pt x="5014629" y="1068665"/>
                </a:cubicBezTo>
                <a:lnTo>
                  <a:pt x="5006119" y="1066612"/>
                </a:lnTo>
                <a:lnTo>
                  <a:pt x="4987423" y="1053299"/>
                </a:lnTo>
                <a:lnTo>
                  <a:pt x="4988168" y="1060634"/>
                </a:lnTo>
                <a:lnTo>
                  <a:pt x="5005142" y="1066375"/>
                </a:lnTo>
                <a:lnTo>
                  <a:pt x="4983941" y="1061260"/>
                </a:lnTo>
                <a:lnTo>
                  <a:pt x="4962623" y="1074600"/>
                </a:lnTo>
                <a:lnTo>
                  <a:pt x="4937297" y="1046628"/>
                </a:lnTo>
                <a:cubicBezTo>
                  <a:pt x="4934529" y="1043791"/>
                  <a:pt x="4928770" y="1042222"/>
                  <a:pt x="4924266" y="1040109"/>
                </a:cubicBezTo>
                <a:cubicBezTo>
                  <a:pt x="4919318" y="1047234"/>
                  <a:pt x="4918838" y="1052726"/>
                  <a:pt x="4929914" y="1059730"/>
                </a:cubicBezTo>
                <a:lnTo>
                  <a:pt x="4943534" y="1081944"/>
                </a:lnTo>
                <a:lnTo>
                  <a:pt x="4896379" y="1069932"/>
                </a:lnTo>
                <a:cubicBezTo>
                  <a:pt x="4882055" y="1064680"/>
                  <a:pt x="4869280" y="1063291"/>
                  <a:pt x="4853923" y="1068784"/>
                </a:cubicBezTo>
                <a:lnTo>
                  <a:pt x="4845163" y="1071348"/>
                </a:lnTo>
                <a:lnTo>
                  <a:pt x="4823062" y="1057300"/>
                </a:lnTo>
                <a:cubicBezTo>
                  <a:pt x="4816278" y="1049528"/>
                  <a:pt x="4813343" y="1040290"/>
                  <a:pt x="4815836" y="1029243"/>
                </a:cubicBezTo>
                <a:cubicBezTo>
                  <a:pt x="4815983" y="1028579"/>
                  <a:pt x="4814100" y="1027673"/>
                  <a:pt x="4811996" y="1025861"/>
                </a:cubicBezTo>
                <a:lnTo>
                  <a:pt x="4788922" y="1025861"/>
                </a:lnTo>
                <a:cubicBezTo>
                  <a:pt x="4788664" y="1028398"/>
                  <a:pt x="4787150" y="1031053"/>
                  <a:pt x="4788479" y="1032322"/>
                </a:cubicBezTo>
                <a:cubicBezTo>
                  <a:pt x="4800367" y="1042946"/>
                  <a:pt x="4807418" y="1055081"/>
                  <a:pt x="4815134" y="1067155"/>
                </a:cubicBezTo>
                <a:lnTo>
                  <a:pt x="4826682" y="1076759"/>
                </a:lnTo>
                <a:lnTo>
                  <a:pt x="4802163" y="1083937"/>
                </a:lnTo>
                <a:cubicBezTo>
                  <a:pt x="4793634" y="1092872"/>
                  <a:pt x="4786878" y="1099815"/>
                  <a:pt x="4780639" y="1106335"/>
                </a:cubicBezTo>
                <a:cubicBezTo>
                  <a:pt x="4778756" y="1108266"/>
                  <a:pt x="4776947" y="1110199"/>
                  <a:pt x="4775101" y="1112130"/>
                </a:cubicBezTo>
                <a:cubicBezTo>
                  <a:pt x="4769434" y="1118077"/>
                  <a:pt x="4763528" y="1123948"/>
                  <a:pt x="4760173" y="1130294"/>
                </a:cubicBezTo>
                <a:lnTo>
                  <a:pt x="4760407" y="1143135"/>
                </a:lnTo>
                <a:lnTo>
                  <a:pt x="4760369" y="1143137"/>
                </a:lnTo>
                <a:lnTo>
                  <a:pt x="4760135" y="1130294"/>
                </a:lnTo>
                <a:cubicBezTo>
                  <a:pt x="4763490" y="1123948"/>
                  <a:pt x="4769397" y="1118077"/>
                  <a:pt x="4775064" y="1112130"/>
                </a:cubicBezTo>
                <a:cubicBezTo>
                  <a:pt x="4776910" y="1110199"/>
                  <a:pt x="4778719" y="1108266"/>
                  <a:pt x="4780601" y="1106335"/>
                </a:cubicBezTo>
                <a:lnTo>
                  <a:pt x="4722230" y="1103221"/>
                </a:lnTo>
                <a:lnTo>
                  <a:pt x="4722211" y="1102592"/>
                </a:lnTo>
                <a:lnTo>
                  <a:pt x="4716315" y="1102906"/>
                </a:lnTo>
                <a:lnTo>
                  <a:pt x="4710419" y="1102592"/>
                </a:lnTo>
                <a:lnTo>
                  <a:pt x="4710400" y="1103221"/>
                </a:lnTo>
                <a:lnTo>
                  <a:pt x="4652029" y="1106335"/>
                </a:lnTo>
                <a:cubicBezTo>
                  <a:pt x="4653911" y="1108266"/>
                  <a:pt x="4655720" y="1110199"/>
                  <a:pt x="4657566" y="1112130"/>
                </a:cubicBezTo>
                <a:cubicBezTo>
                  <a:pt x="4663233" y="1118077"/>
                  <a:pt x="4669140" y="1123948"/>
                  <a:pt x="4672495" y="1130294"/>
                </a:cubicBezTo>
                <a:lnTo>
                  <a:pt x="4672261" y="1143137"/>
                </a:lnTo>
                <a:lnTo>
                  <a:pt x="4672223" y="1143135"/>
                </a:lnTo>
                <a:lnTo>
                  <a:pt x="4672457" y="1130294"/>
                </a:lnTo>
                <a:cubicBezTo>
                  <a:pt x="4669102" y="1123948"/>
                  <a:pt x="4663196" y="1118077"/>
                  <a:pt x="4657529" y="1112130"/>
                </a:cubicBezTo>
                <a:cubicBezTo>
                  <a:pt x="4655683" y="1110199"/>
                  <a:pt x="4653874" y="1108266"/>
                  <a:pt x="4651991" y="1106335"/>
                </a:cubicBezTo>
                <a:cubicBezTo>
                  <a:pt x="4645752" y="1099815"/>
                  <a:pt x="4638996" y="1092872"/>
                  <a:pt x="4630467" y="1083937"/>
                </a:cubicBezTo>
                <a:lnTo>
                  <a:pt x="4605948" y="1076759"/>
                </a:lnTo>
                <a:lnTo>
                  <a:pt x="4617496" y="1067155"/>
                </a:lnTo>
                <a:cubicBezTo>
                  <a:pt x="4625212" y="1055081"/>
                  <a:pt x="4632263" y="1042946"/>
                  <a:pt x="4644151" y="1032322"/>
                </a:cubicBezTo>
                <a:cubicBezTo>
                  <a:pt x="4645480" y="1031053"/>
                  <a:pt x="4643966" y="1028398"/>
                  <a:pt x="4643708" y="1025861"/>
                </a:cubicBezTo>
                <a:lnTo>
                  <a:pt x="4620634" y="1025861"/>
                </a:lnTo>
                <a:cubicBezTo>
                  <a:pt x="4618530" y="1027673"/>
                  <a:pt x="4616647" y="1028579"/>
                  <a:pt x="4616794" y="1029243"/>
                </a:cubicBezTo>
                <a:cubicBezTo>
                  <a:pt x="4619286" y="1040290"/>
                  <a:pt x="4616351" y="1049528"/>
                  <a:pt x="4609568" y="1057300"/>
                </a:cubicBezTo>
                <a:lnTo>
                  <a:pt x="4587466" y="1071348"/>
                </a:lnTo>
                <a:lnTo>
                  <a:pt x="4578707" y="1068784"/>
                </a:lnTo>
                <a:cubicBezTo>
                  <a:pt x="4563350" y="1063291"/>
                  <a:pt x="4550575" y="1064680"/>
                  <a:pt x="4536251" y="1069932"/>
                </a:cubicBezTo>
                <a:lnTo>
                  <a:pt x="4489096" y="1081944"/>
                </a:lnTo>
                <a:lnTo>
                  <a:pt x="4502716" y="1059730"/>
                </a:lnTo>
                <a:cubicBezTo>
                  <a:pt x="4513792" y="1052726"/>
                  <a:pt x="4513312" y="1047234"/>
                  <a:pt x="4508364" y="1040109"/>
                </a:cubicBezTo>
                <a:cubicBezTo>
                  <a:pt x="4503860" y="1042222"/>
                  <a:pt x="4498101" y="1043791"/>
                  <a:pt x="4495333" y="1046628"/>
                </a:cubicBezTo>
                <a:lnTo>
                  <a:pt x="4470008" y="1074600"/>
                </a:lnTo>
                <a:lnTo>
                  <a:pt x="4448689" y="1061260"/>
                </a:lnTo>
                <a:lnTo>
                  <a:pt x="4427488" y="1066375"/>
                </a:lnTo>
                <a:lnTo>
                  <a:pt x="4444462" y="1060634"/>
                </a:lnTo>
                <a:lnTo>
                  <a:pt x="4445207" y="1053299"/>
                </a:lnTo>
                <a:lnTo>
                  <a:pt x="4426511" y="1066612"/>
                </a:lnTo>
                <a:lnTo>
                  <a:pt x="4418001" y="1068665"/>
                </a:lnTo>
                <a:cubicBezTo>
                  <a:pt x="4407553" y="1072407"/>
                  <a:pt x="4397991" y="1072468"/>
                  <a:pt x="4387691" y="1070596"/>
                </a:cubicBezTo>
                <a:lnTo>
                  <a:pt x="4386854" y="1070092"/>
                </a:lnTo>
                <a:lnTo>
                  <a:pt x="4392514" y="1042282"/>
                </a:lnTo>
                <a:lnTo>
                  <a:pt x="4388804" y="1043564"/>
                </a:lnTo>
                <a:lnTo>
                  <a:pt x="4390127" y="1036547"/>
                </a:lnTo>
                <a:cubicBezTo>
                  <a:pt x="4386251" y="1036126"/>
                  <a:pt x="4381562" y="1034736"/>
                  <a:pt x="4377686" y="1035401"/>
                </a:cubicBezTo>
                <a:cubicBezTo>
                  <a:pt x="4364727" y="1037633"/>
                  <a:pt x="4352212" y="1040954"/>
                  <a:pt x="4339253" y="1043127"/>
                </a:cubicBezTo>
                <a:lnTo>
                  <a:pt x="4313835" y="1043237"/>
                </a:lnTo>
                <a:lnTo>
                  <a:pt x="4320227" y="1034253"/>
                </a:lnTo>
                <a:lnTo>
                  <a:pt x="4312405" y="1043242"/>
                </a:lnTo>
                <a:lnTo>
                  <a:pt x="4302118" y="1043286"/>
                </a:lnTo>
                <a:cubicBezTo>
                  <a:pt x="4294158" y="1040019"/>
                  <a:pt x="4289562" y="1033017"/>
                  <a:pt x="4285168" y="1021033"/>
                </a:cubicBezTo>
                <a:cubicBezTo>
                  <a:pt x="4284466" y="1019101"/>
                  <a:pt x="4283691" y="1017048"/>
                  <a:pt x="4283765" y="1015056"/>
                </a:cubicBezTo>
                <a:cubicBezTo>
                  <a:pt x="4284300" y="1000749"/>
                  <a:pt x="4280082" y="987558"/>
                  <a:pt x="4272980" y="975039"/>
                </a:cubicBezTo>
                <a:lnTo>
                  <a:pt x="4264606" y="964310"/>
                </a:lnTo>
                <a:lnTo>
                  <a:pt x="4264606" y="990650"/>
                </a:lnTo>
                <a:lnTo>
                  <a:pt x="4250206" y="1001745"/>
                </a:lnTo>
                <a:cubicBezTo>
                  <a:pt x="4247857" y="1006666"/>
                  <a:pt x="4246242" y="1012189"/>
                  <a:pt x="4240150" y="1016505"/>
                </a:cubicBezTo>
                <a:cubicBezTo>
                  <a:pt x="4251705" y="1014904"/>
                  <a:pt x="4257824" y="1011388"/>
                  <a:pt x="4261323" y="1006967"/>
                </a:cubicBezTo>
                <a:lnTo>
                  <a:pt x="4264606" y="997939"/>
                </a:lnTo>
                <a:lnTo>
                  <a:pt x="4264606" y="1030142"/>
                </a:lnTo>
                <a:lnTo>
                  <a:pt x="4270770" y="1037211"/>
                </a:lnTo>
                <a:cubicBezTo>
                  <a:pt x="4274240" y="1041618"/>
                  <a:pt x="4277821" y="1046146"/>
                  <a:pt x="4279888" y="1050916"/>
                </a:cubicBezTo>
                <a:cubicBezTo>
                  <a:pt x="4281882" y="1055503"/>
                  <a:pt x="4282067" y="1060515"/>
                  <a:pt x="4282953" y="1064801"/>
                </a:cubicBezTo>
                <a:cubicBezTo>
                  <a:pt x="4277655" y="1067366"/>
                  <a:pt x="4274139" y="1066823"/>
                  <a:pt x="4271162" y="1065533"/>
                </a:cubicBezTo>
                <a:lnTo>
                  <a:pt x="4264606" y="1062657"/>
                </a:lnTo>
                <a:lnTo>
                  <a:pt x="4264606" y="1097047"/>
                </a:lnTo>
                <a:lnTo>
                  <a:pt x="4245467" y="1117564"/>
                </a:lnTo>
                <a:cubicBezTo>
                  <a:pt x="4225457" y="1114606"/>
                  <a:pt x="4241369" y="1102652"/>
                  <a:pt x="4229519" y="1095891"/>
                </a:cubicBezTo>
                <a:cubicBezTo>
                  <a:pt x="4219587" y="1094864"/>
                  <a:pt x="4206703" y="1093536"/>
                  <a:pt x="4194778" y="1092329"/>
                </a:cubicBezTo>
                <a:cubicBezTo>
                  <a:pt x="4177020" y="1097279"/>
                  <a:pt x="4169636" y="1119314"/>
                  <a:pt x="4184478" y="1122332"/>
                </a:cubicBezTo>
                <a:cubicBezTo>
                  <a:pt x="4212942" y="1128127"/>
                  <a:pt x="4212277" y="1144005"/>
                  <a:pt x="4219366" y="1157589"/>
                </a:cubicBezTo>
                <a:cubicBezTo>
                  <a:pt x="4220769" y="1160305"/>
                  <a:pt x="4220141" y="1163445"/>
                  <a:pt x="4220584" y="1167972"/>
                </a:cubicBezTo>
                <a:cubicBezTo>
                  <a:pt x="4212499" y="1171534"/>
                  <a:pt x="4203417" y="1174853"/>
                  <a:pt x="4195479" y="1179141"/>
                </a:cubicBezTo>
                <a:cubicBezTo>
                  <a:pt x="4176614" y="1189283"/>
                  <a:pt x="4158967" y="1199908"/>
                  <a:pt x="4162696" y="1218984"/>
                </a:cubicBezTo>
                <a:cubicBezTo>
                  <a:pt x="4163286" y="1221822"/>
                  <a:pt x="4157343" y="1225203"/>
                  <a:pt x="4153983" y="1228825"/>
                </a:cubicBezTo>
                <a:cubicBezTo>
                  <a:pt x="4141061" y="1220191"/>
                  <a:pt x="4140027" y="1211680"/>
                  <a:pt x="4146747" y="1202745"/>
                </a:cubicBezTo>
                <a:cubicBezTo>
                  <a:pt x="4150070" y="1198217"/>
                  <a:pt x="4153688" y="1193328"/>
                  <a:pt x="4159151" y="1190188"/>
                </a:cubicBezTo>
                <a:cubicBezTo>
                  <a:pt x="4182300" y="1176907"/>
                  <a:pt x="4175470" y="1159762"/>
                  <a:pt x="4176799" y="1143160"/>
                </a:cubicBezTo>
                <a:cubicBezTo>
                  <a:pt x="4154020" y="1140926"/>
                  <a:pt x="4145418" y="1156380"/>
                  <a:pt x="4125962" y="1157226"/>
                </a:cubicBezTo>
                <a:cubicBezTo>
                  <a:pt x="4124780" y="1148231"/>
                  <a:pt x="4131906" y="1142435"/>
                  <a:pt x="4139584" y="1136822"/>
                </a:cubicBezTo>
                <a:cubicBezTo>
                  <a:pt x="4140138" y="1131931"/>
                  <a:pt x="4138329" y="1125774"/>
                  <a:pt x="4142132" y="1122574"/>
                </a:cubicBezTo>
                <a:cubicBezTo>
                  <a:pt x="4160739" y="1106938"/>
                  <a:pt x="4164246" y="1085025"/>
                  <a:pt x="4188797" y="1071984"/>
                </a:cubicBezTo>
                <a:cubicBezTo>
                  <a:pt x="4196956" y="1055624"/>
                  <a:pt x="4213533" y="1042645"/>
                  <a:pt x="4229629" y="1030149"/>
                </a:cubicBezTo>
                <a:cubicBezTo>
                  <a:pt x="4220990" y="1023206"/>
                  <a:pt x="4216818" y="1028819"/>
                  <a:pt x="4214012" y="1030510"/>
                </a:cubicBezTo>
                <a:cubicBezTo>
                  <a:pt x="4179715" y="1051338"/>
                  <a:pt x="4141061" y="1069569"/>
                  <a:pt x="4123562" y="1100419"/>
                </a:cubicBezTo>
                <a:cubicBezTo>
                  <a:pt x="4116695" y="1112552"/>
                  <a:pt x="4109053" y="1124505"/>
                  <a:pt x="4100230" y="1136037"/>
                </a:cubicBezTo>
                <a:cubicBezTo>
                  <a:pt x="4096648" y="1140745"/>
                  <a:pt x="4088969" y="1142556"/>
                  <a:pt x="4080995" y="1135494"/>
                </a:cubicBezTo>
                <a:cubicBezTo>
                  <a:pt x="4088009" y="1125472"/>
                  <a:pt x="4094286" y="1114243"/>
                  <a:pt x="4103368" y="1104222"/>
                </a:cubicBezTo>
                <a:cubicBezTo>
                  <a:pt x="4111157" y="1095528"/>
                  <a:pt x="4121347" y="1088163"/>
                  <a:pt x="4106063" y="1078867"/>
                </a:cubicBezTo>
                <a:cubicBezTo>
                  <a:pt x="4106579" y="1068362"/>
                  <a:pt x="4112597" y="1059306"/>
                  <a:pt x="4122270" y="1051217"/>
                </a:cubicBezTo>
                <a:cubicBezTo>
                  <a:pt x="4130134" y="1044576"/>
                  <a:pt x="4138366" y="1038660"/>
                  <a:pt x="4151620" y="1042042"/>
                </a:cubicBezTo>
                <a:cubicBezTo>
                  <a:pt x="4156567" y="1028759"/>
                  <a:pt x="4161219" y="1016202"/>
                  <a:pt x="4165870" y="1003706"/>
                </a:cubicBezTo>
                <a:cubicBezTo>
                  <a:pt x="4157822" y="1007088"/>
                  <a:pt x="4149774" y="1010407"/>
                  <a:pt x="4141689" y="1013849"/>
                </a:cubicBezTo>
                <a:lnTo>
                  <a:pt x="4121374" y="1022228"/>
                </a:lnTo>
                <a:lnTo>
                  <a:pt x="4121531" y="1021818"/>
                </a:lnTo>
                <a:lnTo>
                  <a:pt x="4121236" y="1022360"/>
                </a:lnTo>
                <a:lnTo>
                  <a:pt x="4121309" y="1022321"/>
                </a:lnTo>
                <a:lnTo>
                  <a:pt x="4118356" y="1028640"/>
                </a:lnTo>
                <a:lnTo>
                  <a:pt x="4112311" y="1022687"/>
                </a:lnTo>
                <a:lnTo>
                  <a:pt x="4112338" y="1021757"/>
                </a:lnTo>
                <a:lnTo>
                  <a:pt x="4112335" y="1021757"/>
                </a:lnTo>
                <a:lnTo>
                  <a:pt x="4112337" y="1021696"/>
                </a:lnTo>
                <a:lnTo>
                  <a:pt x="4112338" y="1021696"/>
                </a:lnTo>
                <a:lnTo>
                  <a:pt x="4112411" y="1016202"/>
                </a:lnTo>
                <a:lnTo>
                  <a:pt x="4112412" y="1016202"/>
                </a:lnTo>
                <a:cubicBezTo>
                  <a:pt x="4112412" y="1018073"/>
                  <a:pt x="4112338" y="1019885"/>
                  <a:pt x="4112338" y="1021755"/>
                </a:cubicBezTo>
                <a:cubicBezTo>
                  <a:pt x="4115033" y="1021755"/>
                  <a:pt x="4117728" y="1021755"/>
                  <a:pt x="4120460" y="1021755"/>
                </a:cubicBezTo>
                <a:lnTo>
                  <a:pt x="4112414" y="1016143"/>
                </a:lnTo>
                <a:lnTo>
                  <a:pt x="4112449" y="1015056"/>
                </a:lnTo>
                <a:lnTo>
                  <a:pt x="4112447" y="1015056"/>
                </a:lnTo>
                <a:lnTo>
                  <a:pt x="4112449" y="1014995"/>
                </a:lnTo>
                <a:lnTo>
                  <a:pt x="4111194" y="1015298"/>
                </a:lnTo>
                <a:cubicBezTo>
                  <a:pt x="4105767" y="1009683"/>
                  <a:pt x="4106099" y="1003887"/>
                  <a:pt x="4110050" y="997971"/>
                </a:cubicBezTo>
                <a:cubicBezTo>
                  <a:pt x="4118578" y="985293"/>
                  <a:pt x="4127918" y="972797"/>
                  <a:pt x="4135339" y="959758"/>
                </a:cubicBezTo>
                <a:cubicBezTo>
                  <a:pt x="4138440" y="954385"/>
                  <a:pt x="4137443" y="947924"/>
                  <a:pt x="4138366" y="941344"/>
                </a:cubicBezTo>
                <a:cubicBezTo>
                  <a:pt x="4129469" y="939895"/>
                  <a:pt x="4121532" y="938628"/>
                  <a:pt x="4110936" y="936937"/>
                </a:cubicBezTo>
                <a:cubicBezTo>
                  <a:pt x="4117470" y="927338"/>
                  <a:pt x="4123267" y="918525"/>
                  <a:pt x="4129469" y="909892"/>
                </a:cubicBezTo>
                <a:cubicBezTo>
                  <a:pt x="4130687" y="908202"/>
                  <a:pt x="4133198" y="906149"/>
                  <a:pt x="4135634" y="905786"/>
                </a:cubicBezTo>
                <a:cubicBezTo>
                  <a:pt x="4163102" y="901319"/>
                  <a:pt x="4161514" y="889668"/>
                  <a:pt x="4153762" y="875360"/>
                </a:cubicBezTo>
                <a:cubicBezTo>
                  <a:pt x="4151583" y="871377"/>
                  <a:pt x="4153318" y="865580"/>
                  <a:pt x="4155829" y="861354"/>
                </a:cubicBezTo>
                <a:cubicBezTo>
                  <a:pt x="4163508" y="848194"/>
                  <a:pt x="4171999" y="835335"/>
                  <a:pt x="4181007" y="822597"/>
                </a:cubicBezTo>
                <a:cubicBezTo>
                  <a:pt x="4189794" y="810161"/>
                  <a:pt x="4197030" y="798631"/>
                  <a:pt x="4196365" y="783417"/>
                </a:cubicBezTo>
                <a:cubicBezTo>
                  <a:pt x="4195664" y="767057"/>
                  <a:pt x="4205964" y="750396"/>
                  <a:pt x="4212794" y="734036"/>
                </a:cubicBezTo>
                <a:cubicBezTo>
                  <a:pt x="4214640" y="729629"/>
                  <a:pt x="4221138" y="726067"/>
                  <a:pt x="4225457" y="722082"/>
                </a:cubicBezTo>
                <a:cubicBezTo>
                  <a:pt x="4229666" y="718158"/>
                  <a:pt x="4233801" y="714235"/>
                  <a:pt x="4238342" y="709947"/>
                </a:cubicBezTo>
                <a:cubicBezTo>
                  <a:pt x="4232140" y="706446"/>
                  <a:pt x="4227820" y="704031"/>
                  <a:pt x="4223094" y="701315"/>
                </a:cubicBezTo>
                <a:cubicBezTo>
                  <a:pt x="4226694" y="694795"/>
                  <a:pt x="4235121" y="690374"/>
                  <a:pt x="4242601" y="685529"/>
                </a:cubicBezTo>
                <a:lnTo>
                  <a:pt x="4256419" y="667223"/>
                </a:lnTo>
                <a:lnTo>
                  <a:pt x="4257207" y="667749"/>
                </a:lnTo>
                <a:cubicBezTo>
                  <a:pt x="4259938" y="665636"/>
                  <a:pt x="4262670" y="663463"/>
                  <a:pt x="4265402" y="661350"/>
                </a:cubicBezTo>
                <a:lnTo>
                  <a:pt x="4265397" y="661350"/>
                </a:lnTo>
                <a:lnTo>
                  <a:pt x="4265403" y="661349"/>
                </a:lnTo>
                <a:lnTo>
                  <a:pt x="4265921" y="659949"/>
                </a:lnTo>
                <a:lnTo>
                  <a:pt x="4268227" y="659094"/>
                </a:lnTo>
                <a:cubicBezTo>
                  <a:pt x="4270281" y="655630"/>
                  <a:pt x="4271268" y="651359"/>
                  <a:pt x="4275865" y="649034"/>
                </a:cubicBezTo>
                <a:lnTo>
                  <a:pt x="4291149" y="650726"/>
                </a:lnTo>
                <a:lnTo>
                  <a:pt x="4298998" y="660626"/>
                </a:lnTo>
                <a:cubicBezTo>
                  <a:pt x="4303539" y="658693"/>
                  <a:pt x="4306973" y="658090"/>
                  <a:pt x="4307933" y="656702"/>
                </a:cubicBezTo>
                <a:lnTo>
                  <a:pt x="4312896" y="649026"/>
                </a:lnTo>
                <a:lnTo>
                  <a:pt x="4314468" y="648815"/>
                </a:lnTo>
                <a:lnTo>
                  <a:pt x="4313539" y="648030"/>
                </a:lnTo>
                <a:lnTo>
                  <a:pt x="4325550" y="629454"/>
                </a:lnTo>
                <a:lnTo>
                  <a:pt x="4343661" y="639558"/>
                </a:lnTo>
                <a:lnTo>
                  <a:pt x="4332882" y="651256"/>
                </a:lnTo>
                <a:lnTo>
                  <a:pt x="4317640" y="649794"/>
                </a:lnTo>
                <a:lnTo>
                  <a:pt x="4324068" y="660824"/>
                </a:lnTo>
                <a:lnTo>
                  <a:pt x="4311625" y="674329"/>
                </a:lnTo>
                <a:cubicBezTo>
                  <a:pt x="4307305" y="676803"/>
                  <a:pt x="4302801" y="680124"/>
                  <a:pt x="4301102" y="683625"/>
                </a:cubicBezTo>
                <a:cubicBezTo>
                  <a:pt x="4292205" y="702219"/>
                  <a:pt x="4276072" y="718158"/>
                  <a:pt x="4261785" y="734819"/>
                </a:cubicBezTo>
                <a:cubicBezTo>
                  <a:pt x="4258166" y="738985"/>
                  <a:pt x="4260049" y="745384"/>
                  <a:pt x="4259163" y="753110"/>
                </a:cubicBezTo>
                <a:cubicBezTo>
                  <a:pt x="4286557" y="743633"/>
                  <a:pt x="4284120" y="721780"/>
                  <a:pt x="4311551" y="714475"/>
                </a:cubicBezTo>
                <a:cubicBezTo>
                  <a:pt x="4317642" y="714776"/>
                  <a:pt x="4318861" y="719786"/>
                  <a:pt x="4317975" y="724978"/>
                </a:cubicBezTo>
                <a:lnTo>
                  <a:pt x="4317186" y="743979"/>
                </a:lnTo>
                <a:lnTo>
                  <a:pt x="4315146" y="743453"/>
                </a:lnTo>
                <a:lnTo>
                  <a:pt x="4315220" y="744962"/>
                </a:lnTo>
                <a:lnTo>
                  <a:pt x="4317169" y="744403"/>
                </a:lnTo>
                <a:lnTo>
                  <a:pt x="4316682" y="756129"/>
                </a:lnTo>
                <a:cubicBezTo>
                  <a:pt x="4320448" y="752809"/>
                  <a:pt x="4325395" y="749791"/>
                  <a:pt x="4327721" y="746048"/>
                </a:cubicBezTo>
                <a:cubicBezTo>
                  <a:pt x="4329105" y="743814"/>
                  <a:pt x="4329521" y="741263"/>
                  <a:pt x="4330688" y="739007"/>
                </a:cubicBezTo>
                <a:lnTo>
                  <a:pt x="4338138" y="733754"/>
                </a:lnTo>
                <a:lnTo>
                  <a:pt x="4338132" y="733733"/>
                </a:lnTo>
                <a:lnTo>
                  <a:pt x="4338169" y="733733"/>
                </a:lnTo>
                <a:lnTo>
                  <a:pt x="4338138" y="733754"/>
                </a:lnTo>
                <a:lnTo>
                  <a:pt x="4338280" y="734215"/>
                </a:lnTo>
                <a:lnTo>
                  <a:pt x="4338306" y="734179"/>
                </a:lnTo>
                <a:lnTo>
                  <a:pt x="4338317" y="734215"/>
                </a:lnTo>
                <a:cubicBezTo>
                  <a:pt x="4339203" y="734397"/>
                  <a:pt x="4340126" y="734578"/>
                  <a:pt x="4341012" y="734760"/>
                </a:cubicBezTo>
                <a:lnTo>
                  <a:pt x="4338530" y="733864"/>
                </a:lnTo>
                <a:lnTo>
                  <a:pt x="4352825" y="713757"/>
                </a:lnTo>
                <a:cubicBezTo>
                  <a:pt x="4359840" y="707668"/>
                  <a:pt x="4368719" y="701977"/>
                  <a:pt x="4378558" y="695700"/>
                </a:cubicBezTo>
                <a:cubicBezTo>
                  <a:pt x="4381622" y="705781"/>
                  <a:pt x="4383763" y="712905"/>
                  <a:pt x="4386791" y="722986"/>
                </a:cubicBezTo>
                <a:lnTo>
                  <a:pt x="4403072" y="713566"/>
                </a:lnTo>
                <a:lnTo>
                  <a:pt x="4404415" y="714596"/>
                </a:lnTo>
                <a:cubicBezTo>
                  <a:pt x="4410691" y="715442"/>
                  <a:pt x="4415896" y="720270"/>
                  <a:pt x="4421397" y="723410"/>
                </a:cubicBezTo>
                <a:lnTo>
                  <a:pt x="4423450" y="724442"/>
                </a:lnTo>
                <a:lnTo>
                  <a:pt x="4424743" y="728420"/>
                </a:lnTo>
                <a:lnTo>
                  <a:pt x="4426370" y="725910"/>
                </a:lnTo>
                <a:lnTo>
                  <a:pt x="4428195" y="726828"/>
                </a:lnTo>
                <a:cubicBezTo>
                  <a:pt x="4430682" y="727410"/>
                  <a:pt x="4433562" y="727002"/>
                  <a:pt x="4437346" y="724316"/>
                </a:cubicBezTo>
                <a:lnTo>
                  <a:pt x="4430976" y="718807"/>
                </a:lnTo>
                <a:lnTo>
                  <a:pt x="4439644" y="705434"/>
                </a:lnTo>
                <a:lnTo>
                  <a:pt x="4442009" y="685780"/>
                </a:lnTo>
                <a:lnTo>
                  <a:pt x="4442108" y="685861"/>
                </a:lnTo>
                <a:lnTo>
                  <a:pt x="4442958" y="685377"/>
                </a:lnTo>
                <a:lnTo>
                  <a:pt x="4442083" y="685169"/>
                </a:lnTo>
                <a:lnTo>
                  <a:pt x="4442944" y="678012"/>
                </a:lnTo>
                <a:cubicBezTo>
                  <a:pt x="4442944" y="674329"/>
                  <a:pt x="4445935" y="670586"/>
                  <a:pt x="4447707" y="666904"/>
                </a:cubicBezTo>
                <a:cubicBezTo>
                  <a:pt x="4450439" y="661228"/>
                  <a:pt x="4455976" y="655554"/>
                  <a:pt x="4455718" y="649940"/>
                </a:cubicBezTo>
                <a:lnTo>
                  <a:pt x="4451432" y="620686"/>
                </a:lnTo>
                <a:lnTo>
                  <a:pt x="4466106" y="629052"/>
                </a:lnTo>
                <a:cubicBezTo>
                  <a:pt x="4469503" y="626457"/>
                  <a:pt x="4472346" y="624284"/>
                  <a:pt x="4475004" y="622290"/>
                </a:cubicBezTo>
                <a:lnTo>
                  <a:pt x="4483187" y="624447"/>
                </a:lnTo>
                <a:lnTo>
                  <a:pt x="4481930" y="636598"/>
                </a:lnTo>
                <a:cubicBezTo>
                  <a:pt x="4481487" y="641669"/>
                  <a:pt x="4483406" y="647343"/>
                  <a:pt x="4480601" y="651690"/>
                </a:cubicBezTo>
                <a:cubicBezTo>
                  <a:pt x="4471187" y="666148"/>
                  <a:pt x="4466821" y="681542"/>
                  <a:pt x="4462229" y="696906"/>
                </a:cubicBezTo>
                <a:lnTo>
                  <a:pt x="4459466" y="703215"/>
                </a:lnTo>
                <a:lnTo>
                  <a:pt x="4451634" y="697088"/>
                </a:lnTo>
                <a:lnTo>
                  <a:pt x="4450231" y="697994"/>
                </a:lnTo>
                <a:lnTo>
                  <a:pt x="4458838" y="704649"/>
                </a:lnTo>
                <a:lnTo>
                  <a:pt x="4442501" y="741943"/>
                </a:lnTo>
                <a:lnTo>
                  <a:pt x="4440903" y="745273"/>
                </a:lnTo>
                <a:lnTo>
                  <a:pt x="4425459" y="739589"/>
                </a:lnTo>
                <a:lnTo>
                  <a:pt x="4439485" y="748229"/>
                </a:lnTo>
                <a:lnTo>
                  <a:pt x="4421789" y="785106"/>
                </a:lnTo>
                <a:cubicBezTo>
                  <a:pt x="4419925" y="789935"/>
                  <a:pt x="4418061" y="794901"/>
                  <a:pt x="4417714" y="799882"/>
                </a:cubicBezTo>
                <a:lnTo>
                  <a:pt x="4422628" y="814393"/>
                </a:lnTo>
                <a:lnTo>
                  <a:pt x="4432570" y="805934"/>
                </a:lnTo>
                <a:cubicBezTo>
                  <a:pt x="4436003" y="819096"/>
                  <a:pt x="4436963" y="825736"/>
                  <a:pt x="4426662" y="835757"/>
                </a:cubicBezTo>
                <a:cubicBezTo>
                  <a:pt x="4413852" y="848253"/>
                  <a:pt x="4410603" y="861173"/>
                  <a:pt x="4412929" y="875481"/>
                </a:cubicBezTo>
                <a:lnTo>
                  <a:pt x="4412892" y="875481"/>
                </a:lnTo>
                <a:lnTo>
                  <a:pt x="4412043" y="875844"/>
                </a:lnTo>
                <a:cubicBezTo>
                  <a:pt x="4411821" y="876387"/>
                  <a:pt x="4411600" y="876990"/>
                  <a:pt x="4411378" y="877533"/>
                </a:cubicBezTo>
                <a:lnTo>
                  <a:pt x="4412390" y="876194"/>
                </a:lnTo>
                <a:lnTo>
                  <a:pt x="4417507" y="882001"/>
                </a:lnTo>
                <a:cubicBezTo>
                  <a:pt x="4391922" y="897273"/>
                  <a:pt x="4381917" y="917377"/>
                  <a:pt x="4374127" y="939171"/>
                </a:cubicBezTo>
                <a:lnTo>
                  <a:pt x="4360851" y="958100"/>
                </a:lnTo>
                <a:lnTo>
                  <a:pt x="4356532" y="955713"/>
                </a:lnTo>
                <a:lnTo>
                  <a:pt x="4354892" y="966598"/>
                </a:lnTo>
                <a:lnTo>
                  <a:pt x="4353856" y="968075"/>
                </a:lnTo>
                <a:lnTo>
                  <a:pt x="4353578" y="968027"/>
                </a:lnTo>
                <a:cubicBezTo>
                  <a:pt x="4349333" y="968027"/>
                  <a:pt x="4345124" y="968148"/>
                  <a:pt x="4340878" y="968148"/>
                </a:cubicBezTo>
                <a:lnTo>
                  <a:pt x="4339328" y="968631"/>
                </a:lnTo>
                <a:lnTo>
                  <a:pt x="4353745" y="968233"/>
                </a:lnTo>
                <a:lnTo>
                  <a:pt x="4347878" y="976599"/>
                </a:lnTo>
                <a:lnTo>
                  <a:pt x="4330414" y="1020750"/>
                </a:lnTo>
                <a:lnTo>
                  <a:pt x="4343891" y="1010760"/>
                </a:lnTo>
                <a:cubicBezTo>
                  <a:pt x="4346862" y="1006211"/>
                  <a:pt x="4348764" y="1001199"/>
                  <a:pt x="4352382" y="996944"/>
                </a:cubicBezTo>
                <a:cubicBezTo>
                  <a:pt x="4358252" y="990062"/>
                  <a:pt x="4362544" y="986198"/>
                  <a:pt x="4368871" y="984379"/>
                </a:cubicBezTo>
                <a:lnTo>
                  <a:pt x="4377029" y="984296"/>
                </a:lnTo>
                <a:lnTo>
                  <a:pt x="4387477" y="990076"/>
                </a:lnTo>
                <a:lnTo>
                  <a:pt x="4386026" y="984204"/>
                </a:lnTo>
                <a:lnTo>
                  <a:pt x="4397571" y="984085"/>
                </a:lnTo>
                <a:cubicBezTo>
                  <a:pt x="4411637" y="968209"/>
                  <a:pt x="4425297" y="952813"/>
                  <a:pt x="4438957" y="937359"/>
                </a:cubicBezTo>
                <a:lnTo>
                  <a:pt x="4436483" y="935065"/>
                </a:lnTo>
                <a:cubicBezTo>
                  <a:pt x="4428139" y="930658"/>
                  <a:pt x="4419833" y="926191"/>
                  <a:pt x="4411120" y="921602"/>
                </a:cubicBezTo>
                <a:cubicBezTo>
                  <a:pt x="4414627" y="918584"/>
                  <a:pt x="4416916" y="915928"/>
                  <a:pt x="4420202" y="914057"/>
                </a:cubicBezTo>
                <a:cubicBezTo>
                  <a:pt x="4423524" y="912185"/>
                  <a:pt x="4427844" y="911158"/>
                  <a:pt x="4433529" y="909166"/>
                </a:cubicBezTo>
                <a:lnTo>
                  <a:pt x="4446922" y="923921"/>
                </a:lnTo>
                <a:lnTo>
                  <a:pt x="4463323" y="907235"/>
                </a:lnTo>
                <a:lnTo>
                  <a:pt x="4474971" y="894994"/>
                </a:lnTo>
                <a:lnTo>
                  <a:pt x="4464315" y="889441"/>
                </a:lnTo>
                <a:cubicBezTo>
                  <a:pt x="4460868" y="887178"/>
                  <a:pt x="4458357" y="884416"/>
                  <a:pt x="4458265" y="880370"/>
                </a:cubicBezTo>
                <a:lnTo>
                  <a:pt x="4457067" y="880392"/>
                </a:lnTo>
                <a:lnTo>
                  <a:pt x="4457083" y="881216"/>
                </a:lnTo>
                <a:lnTo>
                  <a:pt x="4453724" y="880454"/>
                </a:lnTo>
                <a:lnTo>
                  <a:pt x="4447761" y="880565"/>
                </a:lnTo>
                <a:lnTo>
                  <a:pt x="4446266" y="881397"/>
                </a:lnTo>
                <a:lnTo>
                  <a:pt x="4444307" y="882530"/>
                </a:lnTo>
                <a:lnTo>
                  <a:pt x="4442316" y="887011"/>
                </a:lnTo>
                <a:cubicBezTo>
                  <a:pt x="4441578" y="886287"/>
                  <a:pt x="4440027" y="885019"/>
                  <a:pt x="4440212" y="884898"/>
                </a:cubicBezTo>
                <a:lnTo>
                  <a:pt x="4444307" y="882530"/>
                </a:lnTo>
                <a:lnTo>
                  <a:pt x="4445159" y="880612"/>
                </a:lnTo>
                <a:lnTo>
                  <a:pt x="4447761" y="880565"/>
                </a:lnTo>
                <a:lnTo>
                  <a:pt x="4449626" y="879525"/>
                </a:lnTo>
                <a:lnTo>
                  <a:pt x="4453724" y="880454"/>
                </a:lnTo>
                <a:lnTo>
                  <a:pt x="4457067" y="880392"/>
                </a:lnTo>
                <a:lnTo>
                  <a:pt x="4456788" y="866183"/>
                </a:lnTo>
                <a:cubicBezTo>
                  <a:pt x="4459188" y="861112"/>
                  <a:pt x="4464024" y="855558"/>
                  <a:pt x="4464024" y="849944"/>
                </a:cubicBezTo>
                <a:cubicBezTo>
                  <a:pt x="4463987" y="837930"/>
                  <a:pt x="4468381" y="829298"/>
                  <a:pt x="4484108" y="821630"/>
                </a:cubicBezTo>
                <a:cubicBezTo>
                  <a:pt x="4495442" y="816077"/>
                  <a:pt x="4501792" y="805633"/>
                  <a:pt x="4509471" y="797060"/>
                </a:cubicBezTo>
                <a:cubicBezTo>
                  <a:pt x="4515563" y="790239"/>
                  <a:pt x="4517261" y="781424"/>
                  <a:pt x="4530108" y="778104"/>
                </a:cubicBezTo>
                <a:cubicBezTo>
                  <a:pt x="4547091" y="782812"/>
                  <a:pt x="4520399" y="789937"/>
                  <a:pt x="4534982" y="795371"/>
                </a:cubicBezTo>
                <a:lnTo>
                  <a:pt x="4546720" y="779293"/>
                </a:lnTo>
                <a:lnTo>
                  <a:pt x="4555413" y="795671"/>
                </a:lnTo>
                <a:cubicBezTo>
                  <a:pt x="4557591" y="799354"/>
                  <a:pt x="4557628" y="805512"/>
                  <a:pt x="4567632" y="805633"/>
                </a:cubicBezTo>
                <a:cubicBezTo>
                  <a:pt x="4572321" y="797181"/>
                  <a:pt x="4568925" y="789574"/>
                  <a:pt x="4564051" y="782088"/>
                </a:cubicBezTo>
                <a:lnTo>
                  <a:pt x="4554378" y="767101"/>
                </a:lnTo>
                <a:lnTo>
                  <a:pt x="4558554" y="750301"/>
                </a:lnTo>
                <a:lnTo>
                  <a:pt x="4565233" y="751903"/>
                </a:lnTo>
                <a:cubicBezTo>
                  <a:pt x="4565122" y="745987"/>
                  <a:pt x="4565058" y="742998"/>
                  <a:pt x="4563013" y="741920"/>
                </a:cubicBezTo>
                <a:lnTo>
                  <a:pt x="4560573" y="742176"/>
                </a:lnTo>
                <a:lnTo>
                  <a:pt x="4560751" y="741459"/>
                </a:lnTo>
                <a:cubicBezTo>
                  <a:pt x="4555213" y="736027"/>
                  <a:pt x="4548826" y="731740"/>
                  <a:pt x="4545910" y="726548"/>
                </a:cubicBezTo>
                <a:cubicBezTo>
                  <a:pt x="4542107" y="719786"/>
                  <a:pt x="4551005" y="716045"/>
                  <a:pt x="4556874" y="711336"/>
                </a:cubicBezTo>
                <a:cubicBezTo>
                  <a:pt x="4571309" y="699745"/>
                  <a:pt x="4583004" y="687444"/>
                  <a:pt x="4590688" y="674139"/>
                </a:cubicBezTo>
                <a:lnTo>
                  <a:pt x="4598074" y="641403"/>
                </a:lnTo>
                <a:lnTo>
                  <a:pt x="4614408" y="641371"/>
                </a:lnTo>
                <a:lnTo>
                  <a:pt x="4604477" y="622269"/>
                </a:lnTo>
                <a:lnTo>
                  <a:pt x="4602164" y="620822"/>
                </a:lnTo>
                <a:lnTo>
                  <a:pt x="4602986" y="616011"/>
                </a:lnTo>
                <a:cubicBezTo>
                  <a:pt x="4612991" y="602066"/>
                  <a:pt x="4614800" y="586975"/>
                  <a:pt x="4620670" y="572485"/>
                </a:cubicBezTo>
                <a:cubicBezTo>
                  <a:pt x="4624399" y="563189"/>
                  <a:pt x="4624990" y="555400"/>
                  <a:pt x="4623291" y="546284"/>
                </a:cubicBezTo>
                <a:cubicBezTo>
                  <a:pt x="4621408" y="535961"/>
                  <a:pt x="4629272" y="532099"/>
                  <a:pt x="4649651" y="531494"/>
                </a:cubicBezTo>
                <a:cubicBezTo>
                  <a:pt x="4648544" y="526483"/>
                  <a:pt x="4646218" y="521594"/>
                  <a:pt x="4646734" y="516764"/>
                </a:cubicBezTo>
                <a:cubicBezTo>
                  <a:pt x="4647251" y="511935"/>
                  <a:pt x="4650611" y="507286"/>
                  <a:pt x="4651903" y="504328"/>
                </a:cubicBezTo>
                <a:cubicBezTo>
                  <a:pt x="4630860" y="492495"/>
                  <a:pt x="4611699" y="481749"/>
                  <a:pt x="4594273" y="471970"/>
                </a:cubicBezTo>
                <a:cubicBezTo>
                  <a:pt x="4592427" y="455790"/>
                  <a:pt x="4590877" y="441845"/>
                  <a:pt x="4589031" y="425727"/>
                </a:cubicBezTo>
                <a:cubicBezTo>
                  <a:pt x="4580909" y="427357"/>
                  <a:pt x="4573783" y="427297"/>
                  <a:pt x="4570978" y="429591"/>
                </a:cubicBezTo>
                <a:cubicBezTo>
                  <a:pt x="4557650" y="440578"/>
                  <a:pt x="4540741" y="449149"/>
                  <a:pt x="4526934" y="459533"/>
                </a:cubicBezTo>
                <a:cubicBezTo>
                  <a:pt x="4517594" y="466537"/>
                  <a:pt x="4508281" y="473933"/>
                  <a:pt x="4502129" y="482271"/>
                </a:cubicBezTo>
                <a:lnTo>
                  <a:pt x="4497584" y="504377"/>
                </a:lnTo>
                <a:lnTo>
                  <a:pt x="4494902" y="504931"/>
                </a:lnTo>
                <a:cubicBezTo>
                  <a:pt x="4492983" y="505656"/>
                  <a:pt x="4491248" y="507770"/>
                  <a:pt x="4491248" y="509279"/>
                </a:cubicBezTo>
                <a:lnTo>
                  <a:pt x="4495683" y="512455"/>
                </a:lnTo>
                <a:lnTo>
                  <a:pt x="4491847" y="523738"/>
                </a:lnTo>
                <a:lnTo>
                  <a:pt x="4477238" y="533842"/>
                </a:lnTo>
                <a:lnTo>
                  <a:pt x="4478525" y="528982"/>
                </a:lnTo>
                <a:cubicBezTo>
                  <a:pt x="4477772" y="520176"/>
                  <a:pt x="4475262" y="511060"/>
                  <a:pt x="4474893" y="501008"/>
                </a:cubicBezTo>
                <a:cubicBezTo>
                  <a:pt x="4461381" y="507288"/>
                  <a:pt x="4452225" y="511513"/>
                  <a:pt x="4440854" y="516765"/>
                </a:cubicBezTo>
                <a:cubicBezTo>
                  <a:pt x="4449050" y="526725"/>
                  <a:pt x="4455917" y="535117"/>
                  <a:pt x="4463817" y="544716"/>
                </a:cubicBezTo>
                <a:cubicBezTo>
                  <a:pt x="4449641" y="548277"/>
                  <a:pt x="4435870" y="551720"/>
                  <a:pt x="4422173" y="555160"/>
                </a:cubicBezTo>
                <a:cubicBezTo>
                  <a:pt x="4416451" y="561137"/>
                  <a:pt x="4410359" y="566871"/>
                  <a:pt x="4405190" y="572969"/>
                </a:cubicBezTo>
                <a:cubicBezTo>
                  <a:pt x="4402311" y="576349"/>
                  <a:pt x="4398471" y="580576"/>
                  <a:pt x="4399394" y="583896"/>
                </a:cubicBezTo>
                <a:lnTo>
                  <a:pt x="4398893" y="591828"/>
                </a:lnTo>
                <a:lnTo>
                  <a:pt x="4394212" y="589570"/>
                </a:lnTo>
                <a:cubicBezTo>
                  <a:pt x="4379961" y="591985"/>
                  <a:pt x="4377746" y="598987"/>
                  <a:pt x="4374755" y="605809"/>
                </a:cubicBezTo>
                <a:lnTo>
                  <a:pt x="4366072" y="615233"/>
                </a:lnTo>
                <a:lnTo>
                  <a:pt x="4349886" y="607138"/>
                </a:lnTo>
                <a:lnTo>
                  <a:pt x="4321473" y="621980"/>
                </a:lnTo>
                <a:lnTo>
                  <a:pt x="4321445" y="621929"/>
                </a:lnTo>
                <a:cubicBezTo>
                  <a:pt x="4318528" y="620962"/>
                  <a:pt x="4311809" y="621808"/>
                  <a:pt x="4309668" y="623559"/>
                </a:cubicBezTo>
                <a:lnTo>
                  <a:pt x="4308721" y="624421"/>
                </a:lnTo>
                <a:lnTo>
                  <a:pt x="4285389" y="619633"/>
                </a:lnTo>
                <a:lnTo>
                  <a:pt x="4264606" y="628322"/>
                </a:lnTo>
                <a:lnTo>
                  <a:pt x="4264606" y="660438"/>
                </a:lnTo>
                <a:lnTo>
                  <a:pt x="4265795" y="659997"/>
                </a:lnTo>
                <a:lnTo>
                  <a:pt x="4265009" y="661447"/>
                </a:lnTo>
                <a:lnTo>
                  <a:pt x="4264922" y="661471"/>
                </a:lnTo>
                <a:lnTo>
                  <a:pt x="4256415" y="667191"/>
                </a:lnTo>
                <a:lnTo>
                  <a:pt x="4248864" y="660987"/>
                </a:lnTo>
                <a:cubicBezTo>
                  <a:pt x="4248125" y="643059"/>
                  <a:pt x="4239560" y="624947"/>
                  <a:pt x="4252076" y="607320"/>
                </a:cubicBezTo>
                <a:cubicBezTo>
                  <a:pt x="4254328" y="604120"/>
                  <a:pt x="4254586" y="599291"/>
                  <a:pt x="4252814" y="595970"/>
                </a:cubicBezTo>
                <a:cubicBezTo>
                  <a:pt x="4235721" y="564397"/>
                  <a:pt x="4256469" y="560170"/>
                  <a:pt x="4286705" y="549666"/>
                </a:cubicBezTo>
                <a:cubicBezTo>
                  <a:pt x="4290545" y="548338"/>
                  <a:pt x="4295086" y="547916"/>
                  <a:pt x="4301583" y="546588"/>
                </a:cubicBezTo>
                <a:cubicBezTo>
                  <a:pt x="4302691" y="541154"/>
                  <a:pt x="4301953" y="534695"/>
                  <a:pt x="4305571" y="529804"/>
                </a:cubicBezTo>
                <a:cubicBezTo>
                  <a:pt x="4309300" y="524673"/>
                  <a:pt x="4317311" y="521051"/>
                  <a:pt x="4321003" y="518456"/>
                </a:cubicBezTo>
                <a:cubicBezTo>
                  <a:pt x="4324177" y="507167"/>
                  <a:pt x="4323661" y="496180"/>
                  <a:pt x="4330712" y="488210"/>
                </a:cubicBezTo>
                <a:cubicBezTo>
                  <a:pt x="4336324" y="481811"/>
                  <a:pt x="4351091" y="479156"/>
                  <a:pt x="4364050" y="473903"/>
                </a:cubicBezTo>
                <a:cubicBezTo>
                  <a:pt x="4354008" y="470461"/>
                  <a:pt x="4346882" y="468106"/>
                  <a:pt x="4339868" y="465693"/>
                </a:cubicBezTo>
                <a:cubicBezTo>
                  <a:pt x="4339314" y="466175"/>
                  <a:pt x="4338724" y="466597"/>
                  <a:pt x="4338207" y="467142"/>
                </a:cubicBezTo>
                <a:lnTo>
                  <a:pt x="4338208" y="467140"/>
                </a:lnTo>
                <a:lnTo>
                  <a:pt x="4339868" y="465693"/>
                </a:lnTo>
                <a:lnTo>
                  <a:pt x="4339265" y="465495"/>
                </a:lnTo>
                <a:lnTo>
                  <a:pt x="4339267" y="465495"/>
                </a:lnTo>
                <a:lnTo>
                  <a:pt x="4339130" y="465451"/>
                </a:lnTo>
                <a:lnTo>
                  <a:pt x="4339129" y="465451"/>
                </a:lnTo>
                <a:lnTo>
                  <a:pt x="4339120" y="465466"/>
                </a:lnTo>
                <a:lnTo>
                  <a:pt x="4316595" y="460908"/>
                </a:lnTo>
                <a:cubicBezTo>
                  <a:pt x="4311754" y="461481"/>
                  <a:pt x="4308672" y="464334"/>
                  <a:pt x="4303799" y="469858"/>
                </a:cubicBezTo>
                <a:cubicBezTo>
                  <a:pt x="4283124" y="493341"/>
                  <a:pt x="4262634" y="516584"/>
                  <a:pt x="4249270" y="542785"/>
                </a:cubicBezTo>
                <a:cubicBezTo>
                  <a:pt x="4236570" y="567596"/>
                  <a:pt x="4203565" y="589329"/>
                  <a:pt x="4163434" y="605932"/>
                </a:cubicBezTo>
                <a:cubicBezTo>
                  <a:pt x="4151916" y="622171"/>
                  <a:pt x="4141763" y="637987"/>
                  <a:pt x="4129543" y="653080"/>
                </a:cubicBezTo>
                <a:cubicBezTo>
                  <a:pt x="4123451" y="660626"/>
                  <a:pt x="4117618" y="670346"/>
                  <a:pt x="4099565" y="668413"/>
                </a:cubicBezTo>
                <a:cubicBezTo>
                  <a:pt x="4097904" y="668233"/>
                  <a:pt x="4093695" y="670707"/>
                  <a:pt x="4093953" y="671432"/>
                </a:cubicBezTo>
                <a:cubicBezTo>
                  <a:pt x="4102445" y="693105"/>
                  <a:pt x="4061428" y="699444"/>
                  <a:pt x="4063163" y="723049"/>
                </a:cubicBezTo>
                <a:cubicBezTo>
                  <a:pt x="4065267" y="725040"/>
                  <a:pt x="4070436" y="729810"/>
                  <a:pt x="4075826" y="734820"/>
                </a:cubicBezTo>
                <a:cubicBezTo>
                  <a:pt x="4076085" y="734639"/>
                  <a:pt x="4076380" y="734457"/>
                  <a:pt x="4076638" y="734277"/>
                </a:cubicBezTo>
                <a:cubicBezTo>
                  <a:pt x="4074497" y="723833"/>
                  <a:pt x="4075383" y="714415"/>
                  <a:pt x="4095615" y="710974"/>
                </a:cubicBezTo>
                <a:cubicBezTo>
                  <a:pt x="4090151" y="724013"/>
                  <a:pt x="4090003" y="724376"/>
                  <a:pt x="4076638" y="734277"/>
                </a:cubicBezTo>
                <a:cubicBezTo>
                  <a:pt x="4076749" y="734820"/>
                  <a:pt x="4076860" y="735424"/>
                  <a:pt x="4077008" y="735967"/>
                </a:cubicBezTo>
                <a:lnTo>
                  <a:pt x="4076990" y="735949"/>
                </a:lnTo>
                <a:lnTo>
                  <a:pt x="4076638" y="734336"/>
                </a:lnTo>
                <a:lnTo>
                  <a:pt x="4075863" y="734856"/>
                </a:lnTo>
                <a:lnTo>
                  <a:pt x="4075826" y="734820"/>
                </a:lnTo>
                <a:cubicBezTo>
                  <a:pt x="4075716" y="734941"/>
                  <a:pt x="4075642" y="735002"/>
                  <a:pt x="4075531" y="735061"/>
                </a:cubicBezTo>
                <a:cubicBezTo>
                  <a:pt x="4053786" y="756915"/>
                  <a:pt x="4043043" y="782029"/>
                  <a:pt x="4028460" y="805996"/>
                </a:cubicBezTo>
                <a:cubicBezTo>
                  <a:pt x="4014357" y="829298"/>
                  <a:pt x="3997633" y="851574"/>
                  <a:pt x="3972343" y="872341"/>
                </a:cubicBezTo>
                <a:cubicBezTo>
                  <a:pt x="3961600" y="861536"/>
                  <a:pt x="3976515" y="854895"/>
                  <a:pt x="3977032" y="846987"/>
                </a:cubicBezTo>
                <a:cubicBezTo>
                  <a:pt x="3974411" y="847167"/>
                  <a:pt x="3971199" y="847048"/>
                  <a:pt x="3969870" y="848013"/>
                </a:cubicBezTo>
                <a:cubicBezTo>
                  <a:pt x="3954807" y="859484"/>
                  <a:pt x="3944359" y="872523"/>
                  <a:pt x="3941073" y="887555"/>
                </a:cubicBezTo>
                <a:cubicBezTo>
                  <a:pt x="3947977" y="891056"/>
                  <a:pt x="3961194" y="890574"/>
                  <a:pt x="3953515" y="899267"/>
                </a:cubicBezTo>
                <a:cubicBezTo>
                  <a:pt x="3949675" y="903613"/>
                  <a:pt x="3945799" y="908081"/>
                  <a:pt x="3940667" y="911642"/>
                </a:cubicBezTo>
                <a:cubicBezTo>
                  <a:pt x="3929075" y="919731"/>
                  <a:pt x="3920547" y="928607"/>
                  <a:pt x="3915526" y="939594"/>
                </a:cubicBezTo>
                <a:cubicBezTo>
                  <a:pt x="3908843" y="954385"/>
                  <a:pt x="3894740" y="965614"/>
                  <a:pt x="3874915" y="972858"/>
                </a:cubicBezTo>
                <a:cubicBezTo>
                  <a:pt x="3863249" y="966941"/>
                  <a:pt x="3873770" y="961025"/>
                  <a:pt x="3872368" y="955410"/>
                </a:cubicBezTo>
                <a:cubicBezTo>
                  <a:pt x="3869340" y="955531"/>
                  <a:pt x="3865390" y="955109"/>
                  <a:pt x="3864652" y="955894"/>
                </a:cubicBezTo>
                <a:cubicBezTo>
                  <a:pt x="3857010" y="964526"/>
                  <a:pt x="3849330" y="973159"/>
                  <a:pt x="3842759" y="982154"/>
                </a:cubicBezTo>
                <a:cubicBezTo>
                  <a:pt x="3834859" y="993021"/>
                  <a:pt x="3828730" y="1004430"/>
                  <a:pt x="3820497" y="1015177"/>
                </a:cubicBezTo>
                <a:cubicBezTo>
                  <a:pt x="3809680" y="1029364"/>
                  <a:pt x="3801189" y="1045180"/>
                  <a:pt x="3775346" y="1050856"/>
                </a:cubicBezTo>
                <a:cubicBezTo>
                  <a:pt x="3759988" y="1070717"/>
                  <a:pt x="3723770" y="1077115"/>
                  <a:pt x="3709114" y="1097762"/>
                </a:cubicBezTo>
                <a:cubicBezTo>
                  <a:pt x="3705680" y="1102652"/>
                  <a:pt x="3695934" y="1105429"/>
                  <a:pt x="3689067" y="1109172"/>
                </a:cubicBezTo>
                <a:cubicBezTo>
                  <a:pt x="3687701" y="1110923"/>
                  <a:pt x="3686852" y="1113036"/>
                  <a:pt x="3684821" y="1114303"/>
                </a:cubicBezTo>
                <a:cubicBezTo>
                  <a:pt x="3683197" y="1115270"/>
                  <a:pt x="3680133" y="1115209"/>
                  <a:pt x="3677696" y="1115571"/>
                </a:cubicBezTo>
                <a:cubicBezTo>
                  <a:pt x="3677807" y="1113760"/>
                  <a:pt x="3677068" y="1111527"/>
                  <a:pt x="3678287" y="1110199"/>
                </a:cubicBezTo>
                <a:cubicBezTo>
                  <a:pt x="3679616" y="1108690"/>
                  <a:pt x="3682791" y="1107905"/>
                  <a:pt x="3685190" y="1106817"/>
                </a:cubicBezTo>
                <a:cubicBezTo>
                  <a:pt x="3688328" y="1097098"/>
                  <a:pt x="3691430" y="1087499"/>
                  <a:pt x="3694568" y="1077840"/>
                </a:cubicBezTo>
                <a:cubicBezTo>
                  <a:pt x="3689030" y="1079773"/>
                  <a:pt x="3683529" y="1081643"/>
                  <a:pt x="3677991" y="1083635"/>
                </a:cubicBezTo>
                <a:cubicBezTo>
                  <a:pt x="3675481" y="1084722"/>
                  <a:pt x="3672971" y="1085810"/>
                  <a:pt x="3670460" y="1086896"/>
                </a:cubicBezTo>
                <a:lnTo>
                  <a:pt x="3670255" y="1087107"/>
                </a:lnTo>
                <a:lnTo>
                  <a:pt x="3666509" y="1088768"/>
                </a:lnTo>
                <a:lnTo>
                  <a:pt x="3666078" y="1089963"/>
                </a:lnTo>
                <a:lnTo>
                  <a:pt x="3666030" y="1089975"/>
                </a:lnTo>
                <a:lnTo>
                  <a:pt x="3666510" y="1088647"/>
                </a:lnTo>
                <a:cubicBezTo>
                  <a:pt x="3667839" y="1088043"/>
                  <a:pt x="3669131" y="1087499"/>
                  <a:pt x="3670460" y="1086896"/>
                </a:cubicBezTo>
                <a:cubicBezTo>
                  <a:pt x="3672121" y="1085265"/>
                  <a:pt x="3673783" y="1083635"/>
                  <a:pt x="3675407" y="1081885"/>
                </a:cubicBezTo>
                <a:cubicBezTo>
                  <a:pt x="3675924" y="1068725"/>
                  <a:pt x="3688587" y="1059125"/>
                  <a:pt x="3700106" y="1050493"/>
                </a:cubicBezTo>
                <a:cubicBezTo>
                  <a:pt x="3715796" y="1038781"/>
                  <a:pt x="3722589" y="1025018"/>
                  <a:pt x="3730637" y="1010950"/>
                </a:cubicBezTo>
                <a:cubicBezTo>
                  <a:pt x="3720263" y="1006242"/>
                  <a:pt x="3715870" y="1011615"/>
                  <a:pt x="3711993" y="1014995"/>
                </a:cubicBezTo>
                <a:cubicBezTo>
                  <a:pt x="3702912" y="1023024"/>
                  <a:pt x="3694863" y="1031537"/>
                  <a:pt x="3686704" y="1039566"/>
                </a:cubicBezTo>
                <a:cubicBezTo>
                  <a:pt x="3670349" y="1040169"/>
                  <a:pt x="3654770" y="1040712"/>
                  <a:pt x="3638304" y="1041317"/>
                </a:cubicBezTo>
                <a:cubicBezTo>
                  <a:pt x="3645355" y="1049647"/>
                  <a:pt x="3657280" y="1047052"/>
                  <a:pt x="3665808" y="1049950"/>
                </a:cubicBezTo>
                <a:cubicBezTo>
                  <a:pt x="3668909" y="1055020"/>
                  <a:pt x="3664922" y="1057797"/>
                  <a:pt x="3658351" y="1058521"/>
                </a:cubicBezTo>
                <a:cubicBezTo>
                  <a:pt x="3641811" y="1060333"/>
                  <a:pt x="3635055" y="1070656"/>
                  <a:pt x="3624607" y="1077115"/>
                </a:cubicBezTo>
                <a:cubicBezTo>
                  <a:pt x="3613014" y="1084300"/>
                  <a:pt x="3601828" y="1084300"/>
                  <a:pt x="3584255" y="1085810"/>
                </a:cubicBezTo>
                <a:cubicBezTo>
                  <a:pt x="3588981" y="1077900"/>
                  <a:pt x="3589867" y="1070656"/>
                  <a:pt x="3595478" y="1068001"/>
                </a:cubicBezTo>
                <a:cubicBezTo>
                  <a:pt x="3624164" y="1054599"/>
                  <a:pt x="3628188" y="1033287"/>
                  <a:pt x="3641442" y="1009140"/>
                </a:cubicBezTo>
                <a:cubicBezTo>
                  <a:pt x="3629000" y="1015116"/>
                  <a:pt x="3622244" y="1018375"/>
                  <a:pt x="3615673" y="1021575"/>
                </a:cubicBezTo>
                <a:cubicBezTo>
                  <a:pt x="3615894" y="1021939"/>
                  <a:pt x="3616116" y="1022300"/>
                  <a:pt x="3616374" y="1022663"/>
                </a:cubicBezTo>
                <a:lnTo>
                  <a:pt x="3616316" y="1022692"/>
                </a:lnTo>
                <a:lnTo>
                  <a:pt x="3615672" y="1021696"/>
                </a:lnTo>
                <a:cubicBezTo>
                  <a:pt x="3615451" y="1021818"/>
                  <a:pt x="3615193" y="1021939"/>
                  <a:pt x="3614971" y="1022058"/>
                </a:cubicBezTo>
                <a:lnTo>
                  <a:pt x="3603558" y="1028159"/>
                </a:lnTo>
                <a:lnTo>
                  <a:pt x="3603453" y="1028095"/>
                </a:lnTo>
                <a:cubicBezTo>
                  <a:pt x="3607292" y="1026043"/>
                  <a:pt x="3611132" y="1023991"/>
                  <a:pt x="3614971" y="1021939"/>
                </a:cubicBezTo>
                <a:cubicBezTo>
                  <a:pt x="3615193" y="1021818"/>
                  <a:pt x="3615451" y="1021696"/>
                  <a:pt x="3615673" y="1021575"/>
                </a:cubicBezTo>
                <a:cubicBezTo>
                  <a:pt x="3612239" y="1015841"/>
                  <a:pt x="3612793" y="1010106"/>
                  <a:pt x="3619475" y="1005699"/>
                </a:cubicBezTo>
                <a:cubicBezTo>
                  <a:pt x="3631621" y="997549"/>
                  <a:pt x="3642660" y="989700"/>
                  <a:pt x="3634169" y="976661"/>
                </a:cubicBezTo>
                <a:cubicBezTo>
                  <a:pt x="3632914" y="974668"/>
                  <a:pt x="3635941" y="970806"/>
                  <a:pt x="3638341" y="968451"/>
                </a:cubicBezTo>
                <a:cubicBezTo>
                  <a:pt x="3654659" y="952694"/>
                  <a:pt x="3661119" y="933194"/>
                  <a:pt x="3681757" y="918948"/>
                </a:cubicBezTo>
                <a:cubicBezTo>
                  <a:pt x="3689842" y="913333"/>
                  <a:pt x="3695897" y="905485"/>
                  <a:pt x="3699330" y="897879"/>
                </a:cubicBezTo>
                <a:cubicBezTo>
                  <a:pt x="3709077" y="876447"/>
                  <a:pt x="3731191" y="861536"/>
                  <a:pt x="3755299" y="845900"/>
                </a:cubicBezTo>
                <a:cubicBezTo>
                  <a:pt x="3760024" y="847591"/>
                  <a:pt x="3764787" y="849341"/>
                  <a:pt x="3769512" y="851031"/>
                </a:cubicBezTo>
                <a:cubicBezTo>
                  <a:pt x="3771691" y="846987"/>
                  <a:pt x="3773943" y="842882"/>
                  <a:pt x="3776158" y="838777"/>
                </a:cubicBezTo>
                <a:cubicBezTo>
                  <a:pt x="3755521" y="837871"/>
                  <a:pt x="3754745" y="837207"/>
                  <a:pt x="3750758" y="828454"/>
                </a:cubicBezTo>
                <a:cubicBezTo>
                  <a:pt x="3746549" y="819338"/>
                  <a:pt x="3746660" y="810764"/>
                  <a:pt x="3754044" y="802495"/>
                </a:cubicBezTo>
                <a:cubicBezTo>
                  <a:pt x="3770731" y="783720"/>
                  <a:pt x="3787824" y="765065"/>
                  <a:pt x="3803995" y="746110"/>
                </a:cubicBezTo>
                <a:cubicBezTo>
                  <a:pt x="3810197" y="738864"/>
                  <a:pt x="3814590" y="730896"/>
                  <a:pt x="3819722" y="723228"/>
                </a:cubicBezTo>
                <a:cubicBezTo>
                  <a:pt x="3800450" y="727756"/>
                  <a:pt x="3785351" y="736873"/>
                  <a:pt x="3769475" y="744962"/>
                </a:cubicBezTo>
                <a:cubicBezTo>
                  <a:pt x="3763827" y="747860"/>
                  <a:pt x="3759434" y="752569"/>
                  <a:pt x="3756554" y="757036"/>
                </a:cubicBezTo>
                <a:cubicBezTo>
                  <a:pt x="3734403" y="791446"/>
                  <a:pt x="3700364" y="820123"/>
                  <a:pt x="3662928" y="847288"/>
                </a:cubicBezTo>
                <a:cubicBezTo>
                  <a:pt x="3641442" y="862864"/>
                  <a:pt x="3625752" y="881036"/>
                  <a:pt x="3611427" y="899870"/>
                </a:cubicBezTo>
                <a:cubicBezTo>
                  <a:pt x="3604560" y="908865"/>
                  <a:pt x="3597066" y="917679"/>
                  <a:pt x="3588833" y="926132"/>
                </a:cubicBezTo>
                <a:cubicBezTo>
                  <a:pt x="3562473" y="953176"/>
                  <a:pt x="3537147" y="980705"/>
                  <a:pt x="3508387" y="1006543"/>
                </a:cubicBezTo>
                <a:cubicBezTo>
                  <a:pt x="3489411" y="1023628"/>
                  <a:pt x="3474274" y="1041739"/>
                  <a:pt x="3459212" y="1060273"/>
                </a:cubicBezTo>
                <a:cubicBezTo>
                  <a:pt x="3444740" y="1078021"/>
                  <a:pt x="3427092" y="1094563"/>
                  <a:pt x="3410959" y="1111708"/>
                </a:cubicBezTo>
                <a:cubicBezTo>
                  <a:pt x="3407747" y="1115088"/>
                  <a:pt x="3404314" y="1118650"/>
                  <a:pt x="3402615" y="1122453"/>
                </a:cubicBezTo>
                <a:cubicBezTo>
                  <a:pt x="3399551" y="1129154"/>
                  <a:pt x="3398148" y="1135070"/>
                  <a:pt x="3384784" y="1137667"/>
                </a:cubicBezTo>
                <a:cubicBezTo>
                  <a:pt x="3378028" y="1138934"/>
                  <a:pt x="3374557" y="1147990"/>
                  <a:pt x="3369721" y="1153362"/>
                </a:cubicBezTo>
                <a:cubicBezTo>
                  <a:pt x="3346573" y="1145515"/>
                  <a:pt x="3363777" y="1132173"/>
                  <a:pt x="3356578" y="1122816"/>
                </a:cubicBezTo>
                <a:cubicBezTo>
                  <a:pt x="3339152" y="1129517"/>
                  <a:pt x="3329886" y="1139780"/>
                  <a:pt x="3325382" y="1151794"/>
                </a:cubicBezTo>
                <a:cubicBezTo>
                  <a:pt x="3321468" y="1162236"/>
                  <a:pt x="3313789" y="1170810"/>
                  <a:pt x="3301348" y="1176847"/>
                </a:cubicBezTo>
                <a:cubicBezTo>
                  <a:pt x="3284697" y="1184936"/>
                  <a:pt x="3277166" y="1197311"/>
                  <a:pt x="3267013" y="1208298"/>
                </a:cubicBezTo>
                <a:cubicBezTo>
                  <a:pt x="3254535" y="1221701"/>
                  <a:pt x="3245084" y="1236491"/>
                  <a:pt x="3234303" y="1250678"/>
                </a:cubicBezTo>
                <a:cubicBezTo>
                  <a:pt x="3246745" y="1255085"/>
                  <a:pt x="3253981" y="1242891"/>
                  <a:pt x="3266644" y="1246453"/>
                </a:cubicBezTo>
                <a:cubicBezTo>
                  <a:pt x="3265610" y="1262089"/>
                  <a:pt x="3249403" y="1270902"/>
                  <a:pt x="3232531" y="1281647"/>
                </a:cubicBezTo>
                <a:cubicBezTo>
                  <a:pt x="3225997" y="1274946"/>
                  <a:pt x="3221493" y="1268065"/>
                  <a:pt x="3213998" y="1263235"/>
                </a:cubicBezTo>
                <a:cubicBezTo>
                  <a:pt x="3206910" y="1258707"/>
                  <a:pt x="3196979" y="1256172"/>
                  <a:pt x="3188155" y="1252851"/>
                </a:cubicBezTo>
                <a:cubicBezTo>
                  <a:pt x="3188192" y="1253033"/>
                  <a:pt x="3188192" y="1253154"/>
                  <a:pt x="3188192" y="1253335"/>
                </a:cubicBezTo>
                <a:lnTo>
                  <a:pt x="3188179" y="1253350"/>
                </a:lnTo>
                <a:lnTo>
                  <a:pt x="3188155" y="1253033"/>
                </a:lnTo>
                <a:cubicBezTo>
                  <a:pt x="3187860" y="1252912"/>
                  <a:pt x="3187527" y="1252791"/>
                  <a:pt x="3187232" y="1252671"/>
                </a:cubicBezTo>
                <a:lnTo>
                  <a:pt x="3184158" y="1257806"/>
                </a:lnTo>
                <a:lnTo>
                  <a:pt x="3183835" y="1258164"/>
                </a:lnTo>
                <a:cubicBezTo>
                  <a:pt x="3184943" y="1256293"/>
                  <a:pt x="3186088" y="1254421"/>
                  <a:pt x="3187232" y="1252490"/>
                </a:cubicBezTo>
                <a:cubicBezTo>
                  <a:pt x="3187527" y="1252611"/>
                  <a:pt x="3187860" y="1252730"/>
                  <a:pt x="3188155" y="1252851"/>
                </a:cubicBezTo>
                <a:cubicBezTo>
                  <a:pt x="3187564" y="1242227"/>
                  <a:pt x="3184020" y="1231059"/>
                  <a:pt x="3187675" y="1221158"/>
                </a:cubicBezTo>
                <a:cubicBezTo>
                  <a:pt x="3190998" y="1212041"/>
                  <a:pt x="3202627" y="1204315"/>
                  <a:pt x="3210158" y="1195802"/>
                </a:cubicBezTo>
                <a:cubicBezTo>
                  <a:pt x="3214552" y="1190852"/>
                  <a:pt x="3218022" y="1185540"/>
                  <a:pt x="3222268" y="1179865"/>
                </a:cubicBezTo>
                <a:cubicBezTo>
                  <a:pt x="3210085" y="1176665"/>
                  <a:pt x="3208645" y="1183185"/>
                  <a:pt x="3204325" y="1186143"/>
                </a:cubicBezTo>
                <a:cubicBezTo>
                  <a:pt x="3200154" y="1189041"/>
                  <a:pt x="3196942" y="1192483"/>
                  <a:pt x="3193029" y="1195501"/>
                </a:cubicBezTo>
                <a:cubicBezTo>
                  <a:pt x="3188303" y="1199184"/>
                  <a:pt x="3183282" y="1202564"/>
                  <a:pt x="3178667" y="1205885"/>
                </a:cubicBezTo>
                <a:cubicBezTo>
                  <a:pt x="3154227" y="1200451"/>
                  <a:pt x="3147582" y="1188195"/>
                  <a:pt x="3148615" y="1174795"/>
                </a:cubicBezTo>
                <a:cubicBezTo>
                  <a:pt x="3150720" y="1147326"/>
                  <a:pt x="3173572" y="1126317"/>
                  <a:pt x="3200117" y="1106938"/>
                </a:cubicBezTo>
                <a:cubicBezTo>
                  <a:pt x="3201963" y="1105611"/>
                  <a:pt x="3205618" y="1104463"/>
                  <a:pt x="3208202" y="1104644"/>
                </a:cubicBezTo>
                <a:cubicBezTo>
                  <a:pt x="3225369" y="1105972"/>
                  <a:pt x="3229762" y="1098546"/>
                  <a:pt x="3234968" y="1089551"/>
                </a:cubicBezTo>
                <a:lnTo>
                  <a:pt x="3251932" y="1077544"/>
                </a:lnTo>
                <a:lnTo>
                  <a:pt x="3252024" y="1077660"/>
                </a:lnTo>
                <a:cubicBezTo>
                  <a:pt x="3252430" y="1077418"/>
                  <a:pt x="3252799" y="1077176"/>
                  <a:pt x="3253168" y="1076934"/>
                </a:cubicBezTo>
                <a:lnTo>
                  <a:pt x="3253099" y="1076900"/>
                </a:lnTo>
                <a:lnTo>
                  <a:pt x="3276340" y="1062068"/>
                </a:lnTo>
                <a:cubicBezTo>
                  <a:pt x="3282150" y="1055805"/>
                  <a:pt x="3286377" y="1048833"/>
                  <a:pt x="3291084" y="1042343"/>
                </a:cubicBezTo>
                <a:cubicBezTo>
                  <a:pt x="3299871" y="1041437"/>
                  <a:pt x="3304301" y="1043370"/>
                  <a:pt x="3303489" y="1048440"/>
                </a:cubicBezTo>
                <a:cubicBezTo>
                  <a:pt x="3302529" y="1054175"/>
                  <a:pt x="3295625" y="1059730"/>
                  <a:pt x="3305003" y="1067698"/>
                </a:cubicBezTo>
                <a:cubicBezTo>
                  <a:pt x="3320545" y="1034978"/>
                  <a:pt x="3342327" y="1005457"/>
                  <a:pt x="3361119" y="975091"/>
                </a:cubicBezTo>
                <a:cubicBezTo>
                  <a:pt x="3379431" y="945510"/>
                  <a:pt x="3411144" y="920940"/>
                  <a:pt x="3426428" y="889910"/>
                </a:cubicBezTo>
                <a:cubicBezTo>
                  <a:pt x="3419782" y="895887"/>
                  <a:pt x="3412583" y="901682"/>
                  <a:pt x="3406603" y="907960"/>
                </a:cubicBezTo>
                <a:cubicBezTo>
                  <a:pt x="3383344" y="932591"/>
                  <a:pt x="3360491" y="957464"/>
                  <a:pt x="3337417" y="982154"/>
                </a:cubicBezTo>
                <a:cubicBezTo>
                  <a:pt x="3336642" y="982999"/>
                  <a:pt x="3335460" y="983905"/>
                  <a:pt x="3334205" y="984208"/>
                </a:cubicBezTo>
                <a:cubicBezTo>
                  <a:pt x="3331510" y="984811"/>
                  <a:pt x="3328225" y="985715"/>
                  <a:pt x="3325972" y="985112"/>
                </a:cubicBezTo>
                <a:cubicBezTo>
                  <a:pt x="3323905" y="984630"/>
                  <a:pt x="3321468" y="982214"/>
                  <a:pt x="3321542" y="980766"/>
                </a:cubicBezTo>
                <a:cubicBezTo>
                  <a:pt x="3322317" y="969054"/>
                  <a:pt x="3331584" y="959877"/>
                  <a:pt x="3341146" y="950581"/>
                </a:cubicBezTo>
                <a:cubicBezTo>
                  <a:pt x="3365955" y="926433"/>
                  <a:pt x="3389952" y="901922"/>
                  <a:pt x="3416312" y="875421"/>
                </a:cubicBezTo>
                <a:cubicBezTo>
                  <a:pt x="3421776" y="872281"/>
                  <a:pt x="3426354" y="880311"/>
                  <a:pt x="3437540" y="879587"/>
                </a:cubicBezTo>
                <a:cubicBezTo>
                  <a:pt x="3452714" y="872946"/>
                  <a:pt x="3463458" y="860872"/>
                  <a:pt x="3474754" y="849040"/>
                </a:cubicBezTo>
                <a:cubicBezTo>
                  <a:pt x="3481252" y="842278"/>
                  <a:pt x="3486199" y="834068"/>
                  <a:pt x="3495060" y="829178"/>
                </a:cubicBezTo>
                <a:cubicBezTo>
                  <a:pt x="3516694" y="817225"/>
                  <a:pt x="3529357" y="801468"/>
                  <a:pt x="3542020" y="785350"/>
                </a:cubicBezTo>
                <a:cubicBezTo>
                  <a:pt x="3563101" y="758546"/>
                  <a:pt x="3588242" y="733372"/>
                  <a:pt x="3610541" y="707050"/>
                </a:cubicBezTo>
                <a:cubicBezTo>
                  <a:pt x="3630219" y="683869"/>
                  <a:pt x="3657465" y="663524"/>
                  <a:pt x="3685855" y="644266"/>
                </a:cubicBezTo>
                <a:cubicBezTo>
                  <a:pt x="3701435" y="653019"/>
                  <a:pt x="3684600" y="662860"/>
                  <a:pt x="3693534" y="671371"/>
                </a:cubicBezTo>
                <a:cubicBezTo>
                  <a:pt x="3703281" y="664188"/>
                  <a:pt x="3713876" y="657607"/>
                  <a:pt x="3722257" y="649879"/>
                </a:cubicBezTo>
                <a:cubicBezTo>
                  <a:pt x="3730121" y="642696"/>
                  <a:pt x="3734883" y="634003"/>
                  <a:pt x="3742377" y="626578"/>
                </a:cubicBezTo>
                <a:cubicBezTo>
                  <a:pt x="3765894" y="603214"/>
                  <a:pt x="3785055" y="577858"/>
                  <a:pt x="3812412" y="556972"/>
                </a:cubicBezTo>
                <a:cubicBezTo>
                  <a:pt x="3825740" y="552081"/>
                  <a:pt x="3830908" y="562707"/>
                  <a:pt x="3847706" y="562586"/>
                </a:cubicBezTo>
                <a:cubicBezTo>
                  <a:pt x="3862695" y="556427"/>
                  <a:pt x="3882668" y="548217"/>
                  <a:pt x="3903305" y="539706"/>
                </a:cubicBezTo>
                <a:lnTo>
                  <a:pt x="3938894" y="489658"/>
                </a:lnTo>
                <a:lnTo>
                  <a:pt x="3938936" y="489686"/>
                </a:lnTo>
                <a:lnTo>
                  <a:pt x="3938895" y="489719"/>
                </a:lnTo>
                <a:lnTo>
                  <a:pt x="3938957" y="489699"/>
                </a:lnTo>
                <a:lnTo>
                  <a:pt x="3949748" y="496723"/>
                </a:lnTo>
                <a:lnTo>
                  <a:pt x="3949750" y="496721"/>
                </a:lnTo>
                <a:lnTo>
                  <a:pt x="3950593" y="497164"/>
                </a:lnTo>
                <a:lnTo>
                  <a:pt x="3950672" y="496178"/>
                </a:lnTo>
                <a:lnTo>
                  <a:pt x="3950349" y="496368"/>
                </a:lnTo>
                <a:lnTo>
                  <a:pt x="3950671" y="496178"/>
                </a:lnTo>
                <a:cubicBezTo>
                  <a:pt x="3947238" y="493884"/>
                  <a:pt x="3943768" y="491590"/>
                  <a:pt x="3940297" y="489237"/>
                </a:cubicBezTo>
                <a:lnTo>
                  <a:pt x="3940298" y="489237"/>
                </a:lnTo>
                <a:cubicBezTo>
                  <a:pt x="3954216" y="484890"/>
                  <a:pt x="3954807" y="484890"/>
                  <a:pt x="3973857" y="484769"/>
                </a:cubicBezTo>
                <a:cubicBezTo>
                  <a:pt x="3967876" y="500224"/>
                  <a:pt x="3961785" y="514290"/>
                  <a:pt x="3949860" y="528537"/>
                </a:cubicBezTo>
                <a:cubicBezTo>
                  <a:pt x="3937123" y="543871"/>
                  <a:pt x="3922762" y="556790"/>
                  <a:pt x="3903859" y="568381"/>
                </a:cubicBezTo>
                <a:cubicBezTo>
                  <a:pt x="3896402" y="572969"/>
                  <a:pt x="3891270" y="579791"/>
                  <a:pt x="3887062" y="586190"/>
                </a:cubicBezTo>
                <a:cubicBezTo>
                  <a:pt x="3879272" y="598143"/>
                  <a:pt x="3872995" y="610399"/>
                  <a:pt x="3853429" y="616495"/>
                </a:cubicBezTo>
                <a:cubicBezTo>
                  <a:pt x="3850992" y="617280"/>
                  <a:pt x="3851250" y="622050"/>
                  <a:pt x="3850290" y="624947"/>
                </a:cubicBezTo>
                <a:lnTo>
                  <a:pt x="3849072" y="624223"/>
                </a:lnTo>
                <a:cubicBezTo>
                  <a:pt x="3846155" y="626396"/>
                  <a:pt x="3843239" y="628569"/>
                  <a:pt x="3840322" y="630803"/>
                </a:cubicBezTo>
                <a:lnTo>
                  <a:pt x="3840396" y="630803"/>
                </a:lnTo>
                <a:lnTo>
                  <a:pt x="3850020" y="625119"/>
                </a:lnTo>
                <a:lnTo>
                  <a:pt x="3850106" y="625189"/>
                </a:lnTo>
                <a:lnTo>
                  <a:pt x="3850177" y="625142"/>
                </a:lnTo>
                <a:lnTo>
                  <a:pt x="3858117" y="633490"/>
                </a:lnTo>
                <a:cubicBezTo>
                  <a:pt x="3858043" y="635436"/>
                  <a:pt x="3855256" y="637141"/>
                  <a:pt x="3849847" y="640462"/>
                </a:cubicBezTo>
                <a:cubicBezTo>
                  <a:pt x="3846709" y="637202"/>
                  <a:pt x="3843534" y="634064"/>
                  <a:pt x="3840396" y="630803"/>
                </a:cubicBezTo>
                <a:cubicBezTo>
                  <a:pt x="3822638" y="645232"/>
                  <a:pt x="3805324" y="659902"/>
                  <a:pt x="3786864" y="673907"/>
                </a:cubicBezTo>
                <a:cubicBezTo>
                  <a:pt x="3782840" y="676926"/>
                  <a:pt x="3775383" y="678012"/>
                  <a:pt x="3769180" y="679763"/>
                </a:cubicBezTo>
                <a:lnTo>
                  <a:pt x="3769168" y="679794"/>
                </a:lnTo>
                <a:lnTo>
                  <a:pt x="3769106" y="679341"/>
                </a:lnTo>
                <a:lnTo>
                  <a:pt x="3767851" y="680245"/>
                </a:lnTo>
                <a:lnTo>
                  <a:pt x="3769127" y="679899"/>
                </a:lnTo>
                <a:lnTo>
                  <a:pt x="3761575" y="699384"/>
                </a:lnTo>
                <a:cubicBezTo>
                  <a:pt x="3746328" y="714415"/>
                  <a:pt x="3731339" y="729629"/>
                  <a:pt x="3716423" y="744841"/>
                </a:cubicBezTo>
                <a:cubicBezTo>
                  <a:pt x="3712399" y="748947"/>
                  <a:pt x="3709077" y="753414"/>
                  <a:pt x="3703687" y="759813"/>
                </a:cubicBezTo>
                <a:cubicBezTo>
                  <a:pt x="3722663" y="760719"/>
                  <a:pt x="3733702" y="755285"/>
                  <a:pt x="3737209" y="746592"/>
                </a:cubicBezTo>
                <a:cubicBezTo>
                  <a:pt x="3744666" y="728059"/>
                  <a:pt x="3765414" y="715563"/>
                  <a:pt x="3780847" y="700952"/>
                </a:cubicBezTo>
                <a:cubicBezTo>
                  <a:pt x="3791516" y="690871"/>
                  <a:pt x="3811304" y="685015"/>
                  <a:pt x="3827770" y="678072"/>
                </a:cubicBezTo>
                <a:cubicBezTo>
                  <a:pt x="3839658" y="673062"/>
                  <a:pt x="3852801" y="669440"/>
                  <a:pt x="3866535" y="664791"/>
                </a:cubicBezTo>
                <a:cubicBezTo>
                  <a:pt x="3867051" y="672035"/>
                  <a:pt x="3867568" y="678978"/>
                  <a:pt x="3868048" y="685861"/>
                </a:cubicBezTo>
                <a:cubicBezTo>
                  <a:pt x="3875173" y="689061"/>
                  <a:pt x="3882262" y="692019"/>
                  <a:pt x="3883000" y="698900"/>
                </a:cubicBezTo>
                <a:cubicBezTo>
                  <a:pt x="3883517" y="703670"/>
                  <a:pt x="3885548" y="708377"/>
                  <a:pt x="3889277" y="713268"/>
                </a:cubicBezTo>
                <a:cubicBezTo>
                  <a:pt x="3893651" y="703760"/>
                  <a:pt x="3902355" y="695641"/>
                  <a:pt x="3909932" y="687234"/>
                </a:cubicBezTo>
                <a:lnTo>
                  <a:pt x="3923784" y="659573"/>
                </a:lnTo>
                <a:lnTo>
                  <a:pt x="3923832" y="659539"/>
                </a:lnTo>
                <a:lnTo>
                  <a:pt x="3923832" y="659478"/>
                </a:lnTo>
                <a:cubicBezTo>
                  <a:pt x="3933210" y="652658"/>
                  <a:pt x="3942550" y="645775"/>
                  <a:pt x="3952407" y="638531"/>
                </a:cubicBezTo>
                <a:cubicBezTo>
                  <a:pt x="3965994" y="648975"/>
                  <a:pt x="3948125" y="659117"/>
                  <a:pt x="3952555" y="669621"/>
                </a:cubicBezTo>
                <a:cubicBezTo>
                  <a:pt x="3963077" y="670346"/>
                  <a:pt x="3963151" y="664551"/>
                  <a:pt x="3964332" y="660445"/>
                </a:cubicBezTo>
                <a:cubicBezTo>
                  <a:pt x="3967249" y="650424"/>
                  <a:pt x="3969390" y="641066"/>
                  <a:pt x="3984157" y="634486"/>
                </a:cubicBezTo>
                <a:cubicBezTo>
                  <a:pt x="3994753" y="629837"/>
                  <a:pt x="3994938" y="621989"/>
                  <a:pt x="3985006" y="614021"/>
                </a:cubicBezTo>
                <a:cubicBezTo>
                  <a:pt x="3979653" y="609733"/>
                  <a:pt x="3975149" y="607199"/>
                  <a:pt x="3979985" y="601765"/>
                </a:cubicBezTo>
                <a:cubicBezTo>
                  <a:pt x="3984305" y="602671"/>
                  <a:pt x="3988514" y="603577"/>
                  <a:pt x="3993055" y="604483"/>
                </a:cubicBezTo>
                <a:cubicBezTo>
                  <a:pt x="4009446" y="602671"/>
                  <a:pt x="4011477" y="581119"/>
                  <a:pt x="4033333" y="589450"/>
                </a:cubicBezTo>
                <a:cubicBezTo>
                  <a:pt x="4040458" y="578282"/>
                  <a:pt x="4047325" y="567416"/>
                  <a:pt x="4054819" y="555582"/>
                </a:cubicBezTo>
                <a:cubicBezTo>
                  <a:pt x="4052420" y="552262"/>
                  <a:pt x="4049171" y="547735"/>
                  <a:pt x="4045812" y="543086"/>
                </a:cubicBezTo>
                <a:cubicBezTo>
                  <a:pt x="4043264" y="543388"/>
                  <a:pt x="4040200" y="543086"/>
                  <a:pt x="4038760" y="543992"/>
                </a:cubicBezTo>
                <a:cubicBezTo>
                  <a:pt x="4025801" y="551899"/>
                  <a:pt x="4013138" y="560049"/>
                  <a:pt x="3995159" y="571460"/>
                </a:cubicBezTo>
                <a:cubicBezTo>
                  <a:pt x="3997263" y="561197"/>
                  <a:pt x="3998371" y="555824"/>
                  <a:pt x="3999848" y="548701"/>
                </a:cubicBezTo>
                <a:cubicBezTo>
                  <a:pt x="3992464" y="551116"/>
                  <a:pt x="3986483" y="553047"/>
                  <a:pt x="3977844" y="555884"/>
                </a:cubicBezTo>
                <a:cubicBezTo>
                  <a:pt x="3983936" y="535420"/>
                  <a:pt x="4000808" y="520629"/>
                  <a:pt x="4017938" y="504993"/>
                </a:cubicBezTo>
                <a:cubicBezTo>
                  <a:pt x="4025875" y="506804"/>
                  <a:pt x="4032520" y="508313"/>
                  <a:pt x="4037911" y="509582"/>
                </a:cubicBezTo>
                <a:cubicBezTo>
                  <a:pt x="4039683" y="522561"/>
                  <a:pt x="4009299" y="521473"/>
                  <a:pt x="4018676" y="535420"/>
                </a:cubicBezTo>
                <a:cubicBezTo>
                  <a:pt x="4042304" y="526606"/>
                  <a:pt x="4044261" y="524976"/>
                  <a:pt x="4047953" y="513143"/>
                </a:cubicBezTo>
                <a:cubicBezTo>
                  <a:pt x="4049799" y="507348"/>
                  <a:pt x="4051423" y="501432"/>
                  <a:pt x="4054856" y="496059"/>
                </a:cubicBezTo>
                <a:cubicBezTo>
                  <a:pt x="4058880" y="489719"/>
                  <a:pt x="4074756" y="490263"/>
                  <a:pt x="4075125" y="496783"/>
                </a:cubicBezTo>
                <a:cubicBezTo>
                  <a:pt x="4075826" y="509158"/>
                  <a:pt x="4091812" y="505839"/>
                  <a:pt x="4099565" y="511150"/>
                </a:cubicBezTo>
                <a:cubicBezTo>
                  <a:pt x="4114628" y="504812"/>
                  <a:pt x="4124337" y="497144"/>
                  <a:pt x="4116363" y="483018"/>
                </a:cubicBezTo>
                <a:cubicBezTo>
                  <a:pt x="4107428" y="488873"/>
                  <a:pt x="4099417" y="494186"/>
                  <a:pt x="4088452" y="501432"/>
                </a:cubicBezTo>
                <a:cubicBezTo>
                  <a:pt x="4080035" y="483742"/>
                  <a:pt x="4100931" y="469737"/>
                  <a:pt x="4090631" y="455309"/>
                </a:cubicBezTo>
                <a:cubicBezTo>
                  <a:pt x="4104844" y="441907"/>
                  <a:pt x="4091997" y="425607"/>
                  <a:pt x="4105176" y="411239"/>
                </a:cubicBezTo>
                <a:cubicBezTo>
                  <a:pt x="4083764" y="413172"/>
                  <a:pt x="4082213" y="412687"/>
                  <a:pt x="4077746" y="419631"/>
                </a:cubicBezTo>
                <a:cubicBezTo>
                  <a:pt x="4065046" y="439310"/>
                  <a:pt x="4041086" y="447944"/>
                  <a:pt x="4010111" y="453316"/>
                </a:cubicBezTo>
                <a:cubicBezTo>
                  <a:pt x="4007194" y="450117"/>
                  <a:pt x="4004499" y="446796"/>
                  <a:pt x="4001251" y="443838"/>
                </a:cubicBezTo>
                <a:cubicBezTo>
                  <a:pt x="3998666" y="441484"/>
                  <a:pt x="3995344" y="439492"/>
                  <a:pt x="3992353" y="437319"/>
                </a:cubicBezTo>
                <a:cubicBezTo>
                  <a:pt x="3977253" y="444381"/>
                  <a:pt x="3962782" y="451082"/>
                  <a:pt x="3945540" y="459113"/>
                </a:cubicBezTo>
                <a:lnTo>
                  <a:pt x="3939788" y="447310"/>
                </a:lnTo>
                <a:lnTo>
                  <a:pt x="3940187" y="447581"/>
                </a:lnTo>
                <a:lnTo>
                  <a:pt x="3940076" y="447445"/>
                </a:lnTo>
                <a:lnTo>
                  <a:pt x="3940186" y="447521"/>
                </a:lnTo>
                <a:cubicBezTo>
                  <a:pt x="3940223" y="447341"/>
                  <a:pt x="3940260" y="447220"/>
                  <a:pt x="3940297" y="447038"/>
                </a:cubicBezTo>
                <a:lnTo>
                  <a:pt x="3939892" y="447159"/>
                </a:lnTo>
                <a:lnTo>
                  <a:pt x="3931330" y="435983"/>
                </a:lnTo>
                <a:lnTo>
                  <a:pt x="3931585" y="435930"/>
                </a:lnTo>
                <a:lnTo>
                  <a:pt x="3930699" y="435206"/>
                </a:lnTo>
                <a:lnTo>
                  <a:pt x="3931249" y="435937"/>
                </a:lnTo>
                <a:lnTo>
                  <a:pt x="3905742" y="439613"/>
                </a:lnTo>
                <a:cubicBezTo>
                  <a:pt x="3900832" y="422831"/>
                  <a:pt x="3913495" y="409487"/>
                  <a:pt x="3919661" y="393188"/>
                </a:cubicBezTo>
                <a:cubicBezTo>
                  <a:pt x="3915526" y="390714"/>
                  <a:pt x="3910431" y="387635"/>
                  <a:pt x="3905631" y="384737"/>
                </a:cubicBezTo>
                <a:lnTo>
                  <a:pt x="3912499" y="349964"/>
                </a:lnTo>
                <a:lnTo>
                  <a:pt x="3912525" y="349971"/>
                </a:lnTo>
                <a:lnTo>
                  <a:pt x="3912498" y="350025"/>
                </a:lnTo>
                <a:lnTo>
                  <a:pt x="3913679" y="350326"/>
                </a:lnTo>
                <a:lnTo>
                  <a:pt x="3913531" y="350228"/>
                </a:lnTo>
                <a:lnTo>
                  <a:pt x="3913679" y="350265"/>
                </a:lnTo>
                <a:lnTo>
                  <a:pt x="3912682" y="349601"/>
                </a:lnTo>
                <a:lnTo>
                  <a:pt x="3912683" y="349601"/>
                </a:lnTo>
                <a:cubicBezTo>
                  <a:pt x="3914344" y="346522"/>
                  <a:pt x="3922171" y="343625"/>
                  <a:pt x="3914049" y="340426"/>
                </a:cubicBezTo>
                <a:cubicBezTo>
                  <a:pt x="3912129" y="339702"/>
                  <a:pt x="3907403" y="342297"/>
                  <a:pt x="3903822" y="343564"/>
                </a:cubicBezTo>
                <a:lnTo>
                  <a:pt x="3903766" y="343587"/>
                </a:lnTo>
                <a:lnTo>
                  <a:pt x="3903821" y="343564"/>
                </a:lnTo>
                <a:cubicBezTo>
                  <a:pt x="3903452" y="343322"/>
                  <a:pt x="3903120" y="343082"/>
                  <a:pt x="3902751" y="342840"/>
                </a:cubicBezTo>
                <a:lnTo>
                  <a:pt x="3902829" y="342952"/>
                </a:lnTo>
                <a:lnTo>
                  <a:pt x="3902752" y="342900"/>
                </a:lnTo>
                <a:lnTo>
                  <a:pt x="3903350" y="343764"/>
                </a:lnTo>
                <a:lnTo>
                  <a:pt x="3863525" y="368949"/>
                </a:lnTo>
                <a:cubicBezTo>
                  <a:pt x="3851628" y="378080"/>
                  <a:pt x="3841983" y="388388"/>
                  <a:pt x="3837184" y="401218"/>
                </a:cubicBezTo>
                <a:cubicBezTo>
                  <a:pt x="3835117" y="406771"/>
                  <a:pt x="3829247" y="408704"/>
                  <a:pt x="3822601" y="411360"/>
                </a:cubicBezTo>
                <a:cubicBezTo>
                  <a:pt x="3810308" y="416249"/>
                  <a:pt x="3797977" y="420597"/>
                  <a:pt x="3790999" y="430860"/>
                </a:cubicBezTo>
                <a:cubicBezTo>
                  <a:pt x="3783209" y="442208"/>
                  <a:pt x="3763864" y="441001"/>
                  <a:pt x="3747140" y="442932"/>
                </a:cubicBezTo>
                <a:cubicBezTo>
                  <a:pt x="3740421" y="433515"/>
                  <a:pt x="3741565" y="424822"/>
                  <a:pt x="3750463" y="417457"/>
                </a:cubicBezTo>
                <a:cubicBezTo>
                  <a:pt x="3753951" y="414529"/>
                  <a:pt x="3753905" y="412295"/>
                  <a:pt x="3752677" y="410274"/>
                </a:cubicBezTo>
                <a:lnTo>
                  <a:pt x="3747875" y="404443"/>
                </a:lnTo>
                <a:lnTo>
                  <a:pt x="3748690" y="404055"/>
                </a:lnTo>
                <a:cubicBezTo>
                  <a:pt x="3748432" y="404116"/>
                  <a:pt x="3748210" y="404237"/>
                  <a:pt x="3747952" y="404297"/>
                </a:cubicBezTo>
                <a:lnTo>
                  <a:pt x="3747854" y="404417"/>
                </a:lnTo>
                <a:lnTo>
                  <a:pt x="3747804" y="404356"/>
                </a:lnTo>
                <a:lnTo>
                  <a:pt x="3747804" y="404355"/>
                </a:lnTo>
                <a:lnTo>
                  <a:pt x="3748689" y="403934"/>
                </a:lnTo>
                <a:cubicBezTo>
                  <a:pt x="3748948" y="403391"/>
                  <a:pt x="3749206" y="402907"/>
                  <a:pt x="3749465" y="402365"/>
                </a:cubicBezTo>
                <a:cubicBezTo>
                  <a:pt x="3748948" y="402968"/>
                  <a:pt x="3748468" y="403571"/>
                  <a:pt x="3747951" y="404176"/>
                </a:cubicBezTo>
                <a:lnTo>
                  <a:pt x="3747950" y="404176"/>
                </a:lnTo>
                <a:lnTo>
                  <a:pt x="3717051" y="417224"/>
                </a:lnTo>
                <a:cubicBezTo>
                  <a:pt x="3710987" y="422558"/>
                  <a:pt x="3707157" y="430618"/>
                  <a:pt x="3699552" y="446615"/>
                </a:cubicBezTo>
                <a:cubicBezTo>
                  <a:pt x="3693940" y="446615"/>
                  <a:pt x="3684341" y="448124"/>
                  <a:pt x="3682791" y="446375"/>
                </a:cubicBezTo>
                <a:cubicBezTo>
                  <a:pt x="3670275" y="432187"/>
                  <a:pt x="3655508" y="433818"/>
                  <a:pt x="3637602" y="441122"/>
                </a:cubicBezTo>
                <a:cubicBezTo>
                  <a:pt x="3634427" y="442390"/>
                  <a:pt x="3627118" y="439131"/>
                  <a:pt x="3620989" y="437801"/>
                </a:cubicBezTo>
                <a:cubicBezTo>
                  <a:pt x="3622909" y="425668"/>
                  <a:pt x="3632581" y="418543"/>
                  <a:pt x="3646278" y="410575"/>
                </a:cubicBezTo>
                <a:cubicBezTo>
                  <a:pt x="3652296" y="415585"/>
                  <a:pt x="3657501" y="419931"/>
                  <a:pt x="3663150" y="424580"/>
                </a:cubicBezTo>
                <a:cubicBezTo>
                  <a:pt x="3669057" y="423495"/>
                  <a:pt x="3676404" y="416009"/>
                  <a:pt x="3672306" y="410997"/>
                </a:cubicBezTo>
                <a:cubicBezTo>
                  <a:pt x="3665402" y="402667"/>
                  <a:pt x="3665734" y="395542"/>
                  <a:pt x="3674780" y="388720"/>
                </a:cubicBezTo>
                <a:cubicBezTo>
                  <a:pt x="3677512" y="386668"/>
                  <a:pt x="3682274" y="384797"/>
                  <a:pt x="3686076" y="384797"/>
                </a:cubicBezTo>
                <a:cubicBezTo>
                  <a:pt x="3688439" y="384797"/>
                  <a:pt x="3692426" y="388601"/>
                  <a:pt x="3692685" y="390774"/>
                </a:cubicBezTo>
                <a:cubicBezTo>
                  <a:pt x="3693608" y="399467"/>
                  <a:pt x="3702136" y="398985"/>
                  <a:pt x="3711255" y="400433"/>
                </a:cubicBezTo>
                <a:cubicBezTo>
                  <a:pt x="3718269" y="387332"/>
                  <a:pt x="3695528" y="377372"/>
                  <a:pt x="3709815" y="364271"/>
                </a:cubicBezTo>
                <a:cubicBezTo>
                  <a:pt x="3718085" y="356665"/>
                  <a:pt x="3705570" y="341935"/>
                  <a:pt x="3727499" y="335959"/>
                </a:cubicBezTo>
                <a:cubicBezTo>
                  <a:pt x="3719082" y="331611"/>
                  <a:pt x="3713581" y="328773"/>
                  <a:pt x="3706862" y="325273"/>
                </a:cubicBezTo>
                <a:cubicBezTo>
                  <a:pt x="3710295" y="319839"/>
                  <a:pt x="3713691" y="314407"/>
                  <a:pt x="3717753" y="307946"/>
                </a:cubicBezTo>
                <a:cubicBezTo>
                  <a:pt x="3724767" y="308490"/>
                  <a:pt x="3730379" y="309395"/>
                  <a:pt x="3735990" y="309275"/>
                </a:cubicBezTo>
                <a:cubicBezTo>
                  <a:pt x="3755964" y="309094"/>
                  <a:pt x="3761870" y="306136"/>
                  <a:pt x="3768811" y="294061"/>
                </a:cubicBezTo>
                <a:cubicBezTo>
                  <a:pt x="3770398" y="291224"/>
                  <a:pt x="3772614" y="288569"/>
                  <a:pt x="3774090" y="285730"/>
                </a:cubicBezTo>
                <a:cubicBezTo>
                  <a:pt x="3778853" y="276434"/>
                  <a:pt x="3778595" y="276555"/>
                  <a:pt x="3759988" y="266956"/>
                </a:cubicBezTo>
                <a:cubicBezTo>
                  <a:pt x="3756850" y="265326"/>
                  <a:pt x="3755853" y="261825"/>
                  <a:pt x="3753896" y="259168"/>
                </a:cubicBezTo>
                <a:cubicBezTo>
                  <a:pt x="3741270" y="272148"/>
                  <a:pt x="3739941" y="289594"/>
                  <a:pt x="3718971" y="299677"/>
                </a:cubicBezTo>
                <a:cubicBezTo>
                  <a:pt x="3699626" y="286275"/>
                  <a:pt x="3681646" y="308912"/>
                  <a:pt x="3660898" y="300280"/>
                </a:cubicBezTo>
                <a:cubicBezTo>
                  <a:pt x="3651890" y="285790"/>
                  <a:pt x="3681499" y="276192"/>
                  <a:pt x="3673229" y="258564"/>
                </a:cubicBezTo>
                <a:cubicBezTo>
                  <a:pt x="3665476" y="265205"/>
                  <a:pt x="3659606" y="270155"/>
                  <a:pt x="3653810" y="275227"/>
                </a:cubicBezTo>
                <a:cubicBezTo>
                  <a:pt x="3648420" y="279935"/>
                  <a:pt x="3644174" y="284041"/>
                  <a:pt x="3632987" y="284705"/>
                </a:cubicBezTo>
                <a:cubicBezTo>
                  <a:pt x="3617223" y="285730"/>
                  <a:pt x="3617223" y="287059"/>
                  <a:pt x="3623167" y="300098"/>
                </a:cubicBezTo>
                <a:cubicBezTo>
                  <a:pt x="3631031" y="301426"/>
                  <a:pt x="3641368" y="300038"/>
                  <a:pt x="3642180" y="308852"/>
                </a:cubicBezTo>
                <a:cubicBezTo>
                  <a:pt x="3642919" y="316701"/>
                  <a:pt x="3632544" y="324306"/>
                  <a:pt x="3640777" y="332155"/>
                </a:cubicBezTo>
                <a:cubicBezTo>
                  <a:pt x="3646648" y="337708"/>
                  <a:pt x="3653219" y="342961"/>
                  <a:pt x="3661525" y="350085"/>
                </a:cubicBezTo>
                <a:cubicBezTo>
                  <a:pt x="3649638" y="354190"/>
                  <a:pt x="3638525" y="356845"/>
                  <a:pt x="3629739" y="361434"/>
                </a:cubicBezTo>
                <a:cubicBezTo>
                  <a:pt x="3620435" y="366264"/>
                  <a:pt x="3613051" y="372905"/>
                  <a:pt x="3605335" y="379002"/>
                </a:cubicBezTo>
                <a:cubicBezTo>
                  <a:pt x="3597693" y="385038"/>
                  <a:pt x="3590679" y="391438"/>
                  <a:pt x="3578496" y="401822"/>
                </a:cubicBezTo>
                <a:lnTo>
                  <a:pt x="3586728" y="337708"/>
                </a:lnTo>
                <a:lnTo>
                  <a:pt x="3587466" y="337949"/>
                </a:lnTo>
                <a:cubicBezTo>
                  <a:pt x="3587392" y="335533"/>
                  <a:pt x="3587355" y="333120"/>
                  <a:pt x="3587281" y="330705"/>
                </a:cubicBezTo>
                <a:lnTo>
                  <a:pt x="3586470" y="330947"/>
                </a:lnTo>
                <a:lnTo>
                  <a:pt x="3588053" y="323937"/>
                </a:lnTo>
                <a:cubicBezTo>
                  <a:pt x="3587614" y="321786"/>
                  <a:pt x="3585787" y="319899"/>
                  <a:pt x="3581301" y="318511"/>
                </a:cubicBezTo>
                <a:cubicBezTo>
                  <a:pt x="3578643" y="319598"/>
                  <a:pt x="3574250" y="320383"/>
                  <a:pt x="3573881" y="321711"/>
                </a:cubicBezTo>
                <a:cubicBezTo>
                  <a:pt x="3569709" y="336078"/>
                  <a:pt x="3558227" y="347188"/>
                  <a:pt x="3543017" y="357329"/>
                </a:cubicBezTo>
                <a:cubicBezTo>
                  <a:pt x="3536150" y="361918"/>
                  <a:pt x="3532126" y="368437"/>
                  <a:pt x="3526810" y="374111"/>
                </a:cubicBezTo>
                <a:cubicBezTo>
                  <a:pt x="3509716" y="371817"/>
                  <a:pt x="3505729" y="381839"/>
                  <a:pt x="3496167" y="387695"/>
                </a:cubicBezTo>
                <a:cubicBezTo>
                  <a:pt x="3474865" y="400613"/>
                  <a:pt x="3470546" y="418303"/>
                  <a:pt x="3461316" y="434722"/>
                </a:cubicBezTo>
                <a:cubicBezTo>
                  <a:pt x="3473647" y="434179"/>
                  <a:pt x="3483356" y="431463"/>
                  <a:pt x="3486273" y="421864"/>
                </a:cubicBezTo>
                <a:cubicBezTo>
                  <a:pt x="3487750" y="416913"/>
                  <a:pt x="3490260" y="412024"/>
                  <a:pt x="3493288" y="407435"/>
                </a:cubicBezTo>
                <a:cubicBezTo>
                  <a:pt x="3505360" y="389083"/>
                  <a:pt x="3527806" y="381115"/>
                  <a:pt x="3556270" y="379606"/>
                </a:cubicBezTo>
                <a:cubicBezTo>
                  <a:pt x="3557341" y="379545"/>
                  <a:pt x="3558559" y="380691"/>
                  <a:pt x="3560442" y="381718"/>
                </a:cubicBezTo>
                <a:cubicBezTo>
                  <a:pt x="3552025" y="398200"/>
                  <a:pt x="3543940" y="414982"/>
                  <a:pt x="3534710" y="431524"/>
                </a:cubicBezTo>
                <a:cubicBezTo>
                  <a:pt x="3531092" y="438104"/>
                  <a:pt x="3526957" y="445529"/>
                  <a:pt x="3519611" y="449936"/>
                </a:cubicBezTo>
                <a:cubicBezTo>
                  <a:pt x="3499268" y="462071"/>
                  <a:pt x="3480957" y="474868"/>
                  <a:pt x="3471063" y="492316"/>
                </a:cubicBezTo>
                <a:cubicBezTo>
                  <a:pt x="3456000" y="492316"/>
                  <a:pt x="3450979" y="501190"/>
                  <a:pt x="3442303" y="506985"/>
                </a:cubicBezTo>
                <a:cubicBezTo>
                  <a:pt x="3433849" y="512720"/>
                  <a:pt x="3424397" y="517732"/>
                  <a:pt x="3416755" y="522258"/>
                </a:cubicBezTo>
                <a:cubicBezTo>
                  <a:pt x="3417973" y="528598"/>
                  <a:pt x="3418749" y="532583"/>
                  <a:pt x="3419265" y="535178"/>
                </a:cubicBezTo>
                <a:cubicBezTo>
                  <a:pt x="3407747" y="547010"/>
                  <a:pt x="3397373" y="558058"/>
                  <a:pt x="3386334" y="568804"/>
                </a:cubicBezTo>
                <a:cubicBezTo>
                  <a:pt x="3380944" y="573996"/>
                  <a:pt x="3378028" y="582689"/>
                  <a:pt x="3363555" y="578463"/>
                </a:cubicBezTo>
                <a:cubicBezTo>
                  <a:pt x="3357279" y="583896"/>
                  <a:pt x="3347200" y="588847"/>
                  <a:pt x="3345576" y="594824"/>
                </a:cubicBezTo>
                <a:cubicBezTo>
                  <a:pt x="3342696" y="605448"/>
                  <a:pt x="3336568" y="614082"/>
                  <a:pt x="3325603" y="621325"/>
                </a:cubicBezTo>
                <a:cubicBezTo>
                  <a:pt x="3296954" y="640281"/>
                  <a:pt x="3283442" y="665214"/>
                  <a:pt x="3267899" y="689061"/>
                </a:cubicBezTo>
                <a:cubicBezTo>
                  <a:pt x="3259999" y="701133"/>
                  <a:pt x="3251655" y="712786"/>
                  <a:pt x="3241576" y="724013"/>
                </a:cubicBezTo>
                <a:cubicBezTo>
                  <a:pt x="3226034" y="741340"/>
                  <a:pt x="3211635" y="759089"/>
                  <a:pt x="3195982" y="776355"/>
                </a:cubicBezTo>
                <a:cubicBezTo>
                  <a:pt x="3189853" y="783116"/>
                  <a:pt x="3181620" y="789032"/>
                  <a:pt x="3175344" y="794465"/>
                </a:cubicBezTo>
                <a:cubicBezTo>
                  <a:pt x="3165856" y="793982"/>
                  <a:pt x="3157106" y="791809"/>
                  <a:pt x="3152566" y="793861"/>
                </a:cubicBezTo>
                <a:cubicBezTo>
                  <a:pt x="3147471" y="796095"/>
                  <a:pt x="3145330" y="802132"/>
                  <a:pt x="3143595" y="806781"/>
                </a:cubicBezTo>
                <a:cubicBezTo>
                  <a:pt x="3142192" y="810584"/>
                  <a:pt x="3143299" y="814749"/>
                  <a:pt x="3143299" y="820183"/>
                </a:cubicBezTo>
                <a:cubicBezTo>
                  <a:pt x="3129750" y="822899"/>
                  <a:pt x="3115906" y="825676"/>
                  <a:pt x="3100584" y="828815"/>
                </a:cubicBezTo>
                <a:cubicBezTo>
                  <a:pt x="3100215" y="834429"/>
                  <a:pt x="3099883" y="839381"/>
                  <a:pt x="3099550" y="844330"/>
                </a:cubicBezTo>
                <a:cubicBezTo>
                  <a:pt x="3106196" y="847107"/>
                  <a:pt x="3109112" y="851273"/>
                  <a:pt x="3106565" y="856526"/>
                </a:cubicBezTo>
                <a:cubicBezTo>
                  <a:pt x="3103021" y="863830"/>
                  <a:pt x="3098554" y="870953"/>
                  <a:pt x="3092351" y="881940"/>
                </a:cubicBezTo>
                <a:cubicBezTo>
                  <a:pt x="3108706" y="878017"/>
                  <a:pt x="3119044" y="875542"/>
                  <a:pt x="3129344" y="873066"/>
                </a:cubicBezTo>
                <a:cubicBezTo>
                  <a:pt x="3131042" y="875844"/>
                  <a:pt x="3133737" y="878078"/>
                  <a:pt x="3132962" y="879345"/>
                </a:cubicBezTo>
                <a:cubicBezTo>
                  <a:pt x="3127904" y="887374"/>
                  <a:pt x="3115758" y="892384"/>
                  <a:pt x="3113690" y="902346"/>
                </a:cubicBezTo>
                <a:cubicBezTo>
                  <a:pt x="3112841" y="906511"/>
                  <a:pt x="3101618" y="909650"/>
                  <a:pt x="3092056" y="914963"/>
                </a:cubicBezTo>
                <a:cubicBezTo>
                  <a:pt x="3083823" y="903373"/>
                  <a:pt x="3073338" y="894257"/>
                  <a:pt x="3070975" y="884234"/>
                </a:cubicBezTo>
                <a:cubicBezTo>
                  <a:pt x="3065475" y="861112"/>
                  <a:pt x="3047089" y="843245"/>
                  <a:pt x="3026452" y="825797"/>
                </a:cubicBezTo>
                <a:cubicBezTo>
                  <a:pt x="3022797" y="822718"/>
                  <a:pt x="3018182" y="819699"/>
                  <a:pt x="3016447" y="816077"/>
                </a:cubicBezTo>
                <a:cubicBezTo>
                  <a:pt x="3013936" y="810764"/>
                  <a:pt x="3013641" y="804969"/>
                  <a:pt x="3012386" y="799356"/>
                </a:cubicBezTo>
                <a:cubicBezTo>
                  <a:pt x="2997138" y="801830"/>
                  <a:pt x="2992007" y="787945"/>
                  <a:pt x="2977276" y="789394"/>
                </a:cubicBezTo>
                <a:cubicBezTo>
                  <a:pt x="2976464" y="789454"/>
                  <a:pt x="2975356" y="788006"/>
                  <a:pt x="2972108" y="785590"/>
                </a:cubicBezTo>
                <a:cubicBezTo>
                  <a:pt x="2986321" y="763253"/>
                  <a:pt x="3001199" y="739891"/>
                  <a:pt x="3016114" y="716468"/>
                </a:cubicBezTo>
                <a:cubicBezTo>
                  <a:pt x="3010725" y="715623"/>
                  <a:pt x="3005297" y="714657"/>
                  <a:pt x="2999612" y="713751"/>
                </a:cubicBezTo>
                <a:cubicBezTo>
                  <a:pt x="3001015" y="708498"/>
                  <a:pt x="3002270" y="703730"/>
                  <a:pt x="3003525" y="698960"/>
                </a:cubicBezTo>
                <a:cubicBezTo>
                  <a:pt x="3000350" y="698779"/>
                  <a:pt x="2996289" y="697874"/>
                  <a:pt x="2995366" y="698659"/>
                </a:cubicBezTo>
                <a:cubicBezTo>
                  <a:pt x="2985989" y="706325"/>
                  <a:pt x="2976981" y="714174"/>
                  <a:pt x="2968231" y="722203"/>
                </a:cubicBezTo>
                <a:cubicBezTo>
                  <a:pt x="2960388" y="729447"/>
                  <a:pt x="2951713" y="736511"/>
                  <a:pt x="2945438" y="744419"/>
                </a:cubicBezTo>
                <a:cubicBezTo>
                  <a:pt x="2924910" y="770257"/>
                  <a:pt x="2901019" y="794646"/>
                  <a:pt x="2873814" y="817346"/>
                </a:cubicBezTo>
                <a:cubicBezTo>
                  <a:pt x="2856869" y="831532"/>
                  <a:pt x="2856608" y="845779"/>
                  <a:pt x="2866651" y="861717"/>
                </a:cubicBezTo>
                <a:cubicBezTo>
                  <a:pt x="2851738" y="866849"/>
                  <a:pt x="2852143" y="853568"/>
                  <a:pt x="2842543" y="852601"/>
                </a:cubicBezTo>
                <a:cubicBezTo>
                  <a:pt x="2834090" y="851756"/>
                  <a:pt x="2825743" y="850609"/>
                  <a:pt x="2817366" y="849583"/>
                </a:cubicBezTo>
                <a:lnTo>
                  <a:pt x="2817366" y="849764"/>
                </a:lnTo>
                <a:lnTo>
                  <a:pt x="2816146" y="849643"/>
                </a:lnTo>
                <a:cubicBezTo>
                  <a:pt x="2816146" y="850065"/>
                  <a:pt x="2816184" y="850428"/>
                  <a:pt x="2816184" y="850850"/>
                </a:cubicBezTo>
                <a:lnTo>
                  <a:pt x="2816191" y="850847"/>
                </a:lnTo>
                <a:lnTo>
                  <a:pt x="2816368" y="855438"/>
                </a:lnTo>
                <a:cubicBezTo>
                  <a:pt x="2816443" y="856465"/>
                  <a:pt x="2816848" y="857490"/>
                  <a:pt x="2816627" y="858457"/>
                </a:cubicBezTo>
                <a:cubicBezTo>
                  <a:pt x="2814927" y="865339"/>
                  <a:pt x="2808281" y="869686"/>
                  <a:pt x="2803776" y="866788"/>
                </a:cubicBezTo>
                <a:cubicBezTo>
                  <a:pt x="2800752" y="864797"/>
                  <a:pt x="2801525" y="860148"/>
                  <a:pt x="2800714" y="856586"/>
                </a:cubicBezTo>
                <a:lnTo>
                  <a:pt x="2800714" y="856571"/>
                </a:lnTo>
                <a:lnTo>
                  <a:pt x="2816146" y="850670"/>
                </a:lnTo>
                <a:cubicBezTo>
                  <a:pt x="2816146" y="850247"/>
                  <a:pt x="2816108" y="849885"/>
                  <a:pt x="2816108" y="849462"/>
                </a:cubicBezTo>
                <a:cubicBezTo>
                  <a:pt x="2816516" y="849522"/>
                  <a:pt x="2816920" y="849583"/>
                  <a:pt x="2817324" y="849583"/>
                </a:cubicBezTo>
                <a:lnTo>
                  <a:pt x="2817324" y="806418"/>
                </a:lnTo>
                <a:cubicBezTo>
                  <a:pt x="2805028" y="803823"/>
                  <a:pt x="2794145" y="801468"/>
                  <a:pt x="2782846" y="799053"/>
                </a:cubicBezTo>
                <a:cubicBezTo>
                  <a:pt x="2776201" y="786074"/>
                  <a:pt x="2782921" y="775992"/>
                  <a:pt x="2794439" y="765548"/>
                </a:cubicBezTo>
                <a:cubicBezTo>
                  <a:pt x="2818432" y="743755"/>
                  <a:pt x="2844687" y="722444"/>
                  <a:pt x="2862702" y="698417"/>
                </a:cubicBezTo>
                <a:cubicBezTo>
                  <a:pt x="2883968" y="670104"/>
                  <a:pt x="2913573" y="646136"/>
                  <a:pt x="2939824" y="618789"/>
                </a:cubicBezTo>
                <a:cubicBezTo>
                  <a:pt x="2915494" y="596452"/>
                  <a:pt x="2939565" y="570917"/>
                  <a:pt x="2932181" y="542121"/>
                </a:cubicBezTo>
                <a:cubicBezTo>
                  <a:pt x="2925722" y="549304"/>
                  <a:pt x="2919444" y="552987"/>
                  <a:pt x="2919591" y="556609"/>
                </a:cubicBezTo>
                <a:cubicBezTo>
                  <a:pt x="2920366" y="573693"/>
                  <a:pt x="2910029" y="587699"/>
                  <a:pt x="2897844" y="602128"/>
                </a:cubicBezTo>
                <a:cubicBezTo>
                  <a:pt x="2880901" y="622292"/>
                  <a:pt x="2867131" y="643662"/>
                  <a:pt x="2852697" y="664730"/>
                </a:cubicBezTo>
                <a:cubicBezTo>
                  <a:pt x="2848967" y="670164"/>
                  <a:pt x="2845679" y="676383"/>
                  <a:pt x="2845790" y="682239"/>
                </a:cubicBezTo>
                <a:cubicBezTo>
                  <a:pt x="2846085" y="697511"/>
                  <a:pt x="2835822" y="709344"/>
                  <a:pt x="2822716" y="720694"/>
                </a:cubicBezTo>
                <a:cubicBezTo>
                  <a:pt x="2810793" y="731017"/>
                  <a:pt x="2799902" y="741943"/>
                  <a:pt x="2787200" y="751784"/>
                </a:cubicBezTo>
                <a:cubicBezTo>
                  <a:pt x="2777456" y="759331"/>
                  <a:pt x="2766823" y="766696"/>
                  <a:pt x="2749655" y="766635"/>
                </a:cubicBezTo>
                <a:cubicBezTo>
                  <a:pt x="2731971" y="766514"/>
                  <a:pt x="2717203" y="776898"/>
                  <a:pt x="2697820" y="773094"/>
                </a:cubicBezTo>
                <a:cubicBezTo>
                  <a:pt x="2693577" y="772249"/>
                  <a:pt x="2685014" y="775146"/>
                  <a:pt x="2682393" y="777925"/>
                </a:cubicBezTo>
                <a:cubicBezTo>
                  <a:pt x="2669656" y="791688"/>
                  <a:pt x="2648721" y="795913"/>
                  <a:pt x="2628304" y="800986"/>
                </a:cubicBezTo>
                <a:lnTo>
                  <a:pt x="2628295" y="801177"/>
                </a:lnTo>
                <a:lnTo>
                  <a:pt x="2627238" y="801439"/>
                </a:lnTo>
                <a:lnTo>
                  <a:pt x="2627086" y="801287"/>
                </a:lnTo>
                <a:cubicBezTo>
                  <a:pt x="2627492" y="801166"/>
                  <a:pt x="2627899" y="801105"/>
                  <a:pt x="2628304" y="800986"/>
                </a:cubicBezTo>
                <a:cubicBezTo>
                  <a:pt x="2628342" y="800804"/>
                  <a:pt x="2628342" y="800562"/>
                  <a:pt x="2628342" y="800381"/>
                </a:cubicBezTo>
                <a:cubicBezTo>
                  <a:pt x="2618039" y="804124"/>
                  <a:pt x="2607774" y="807867"/>
                  <a:pt x="2597514" y="811549"/>
                </a:cubicBezTo>
                <a:cubicBezTo>
                  <a:pt x="2587877" y="804004"/>
                  <a:pt x="2585623" y="796095"/>
                  <a:pt x="2588357" y="788187"/>
                </a:cubicBezTo>
                <a:cubicBezTo>
                  <a:pt x="2592418" y="776415"/>
                  <a:pt x="2572706" y="771585"/>
                  <a:pt x="2572706" y="761262"/>
                </a:cubicBezTo>
                <a:cubicBezTo>
                  <a:pt x="2572706" y="760719"/>
                  <a:pt x="2570342" y="759692"/>
                  <a:pt x="2569161" y="759692"/>
                </a:cubicBezTo>
                <a:cubicBezTo>
                  <a:pt x="2544497" y="760416"/>
                  <a:pt x="2543502" y="745626"/>
                  <a:pt x="2534565" y="735967"/>
                </a:cubicBezTo>
                <a:cubicBezTo>
                  <a:pt x="2533274" y="734578"/>
                  <a:pt x="2530136" y="734036"/>
                  <a:pt x="2527885" y="733069"/>
                </a:cubicBezTo>
                <a:cubicBezTo>
                  <a:pt x="2536413" y="764401"/>
                  <a:pt x="2533681" y="770860"/>
                  <a:pt x="2502189" y="793922"/>
                </a:cubicBezTo>
                <a:cubicBezTo>
                  <a:pt x="2480257" y="794103"/>
                  <a:pt x="2483617" y="781968"/>
                  <a:pt x="2479077" y="770860"/>
                </a:cubicBezTo>
                <a:cubicBezTo>
                  <a:pt x="2471693" y="775630"/>
                  <a:pt x="2464751" y="779192"/>
                  <a:pt x="2459733" y="783720"/>
                </a:cubicBezTo>
                <a:cubicBezTo>
                  <a:pt x="2452568" y="790179"/>
                  <a:pt x="2445701" y="796940"/>
                  <a:pt x="2440792" y="804245"/>
                </a:cubicBezTo>
                <a:cubicBezTo>
                  <a:pt x="2433110" y="815474"/>
                  <a:pt x="2420188" y="813783"/>
                  <a:pt x="2407419" y="812033"/>
                </a:cubicBezTo>
                <a:cubicBezTo>
                  <a:pt x="2398743" y="821692"/>
                  <a:pt x="2391208" y="831592"/>
                  <a:pt x="2381536" y="840406"/>
                </a:cubicBezTo>
                <a:cubicBezTo>
                  <a:pt x="2372933" y="848255"/>
                  <a:pt x="2363150" y="846383"/>
                  <a:pt x="2350005" y="834913"/>
                </a:cubicBezTo>
                <a:cubicBezTo>
                  <a:pt x="2354474" y="830567"/>
                  <a:pt x="2359201" y="826039"/>
                  <a:pt x="2363928" y="821450"/>
                </a:cubicBezTo>
                <a:cubicBezTo>
                  <a:pt x="2325865" y="823745"/>
                  <a:pt x="2319071" y="828212"/>
                  <a:pt x="2314381" y="851816"/>
                </a:cubicBezTo>
                <a:cubicBezTo>
                  <a:pt x="2312795" y="859785"/>
                  <a:pt x="2311541" y="867874"/>
                  <a:pt x="2308773" y="875663"/>
                </a:cubicBezTo>
                <a:cubicBezTo>
                  <a:pt x="2306522" y="882122"/>
                  <a:pt x="2302275" y="888280"/>
                  <a:pt x="2297110" y="897939"/>
                </a:cubicBezTo>
                <a:cubicBezTo>
                  <a:pt x="2313051" y="892808"/>
                  <a:pt x="2325202" y="888944"/>
                  <a:pt x="2338339" y="884718"/>
                </a:cubicBezTo>
                <a:cubicBezTo>
                  <a:pt x="2342550" y="895162"/>
                  <a:pt x="2340074" y="902768"/>
                  <a:pt x="2333470" y="909771"/>
                </a:cubicBezTo>
                <a:cubicBezTo>
                  <a:pt x="2331068" y="912306"/>
                  <a:pt x="2327638" y="914420"/>
                  <a:pt x="2324795" y="916773"/>
                </a:cubicBezTo>
                <a:cubicBezTo>
                  <a:pt x="2317113" y="923053"/>
                  <a:pt x="2309251" y="929211"/>
                  <a:pt x="2301946" y="935670"/>
                </a:cubicBezTo>
                <a:cubicBezTo>
                  <a:pt x="2295857" y="941104"/>
                  <a:pt x="2276063" y="933918"/>
                  <a:pt x="2278939" y="947260"/>
                </a:cubicBezTo>
                <a:cubicBezTo>
                  <a:pt x="2260000" y="946475"/>
                  <a:pt x="2251916" y="957523"/>
                  <a:pt x="2241358" y="965311"/>
                </a:cubicBezTo>
                <a:cubicBezTo>
                  <a:pt x="2224081" y="951366"/>
                  <a:pt x="2225446" y="943277"/>
                  <a:pt x="2247119" y="919249"/>
                </a:cubicBezTo>
                <a:cubicBezTo>
                  <a:pt x="2222712" y="910617"/>
                  <a:pt x="2216253" y="893411"/>
                  <a:pt x="2206542" y="878318"/>
                </a:cubicBezTo>
                <a:cubicBezTo>
                  <a:pt x="2200342" y="868598"/>
                  <a:pt x="2204738" y="858275"/>
                  <a:pt x="2219945" y="848737"/>
                </a:cubicBezTo>
                <a:cubicBezTo>
                  <a:pt x="2208757" y="847288"/>
                  <a:pt x="2202078" y="846383"/>
                  <a:pt x="2194251" y="845357"/>
                </a:cubicBezTo>
                <a:cubicBezTo>
                  <a:pt x="2193217" y="837569"/>
                  <a:pt x="2192182" y="829540"/>
                  <a:pt x="2191112" y="821329"/>
                </a:cubicBezTo>
                <a:cubicBezTo>
                  <a:pt x="2188082" y="821329"/>
                  <a:pt x="2184796" y="820666"/>
                  <a:pt x="2183651" y="821450"/>
                </a:cubicBezTo>
                <a:cubicBezTo>
                  <a:pt x="2175308" y="827064"/>
                  <a:pt x="2167410" y="832980"/>
                  <a:pt x="2157071" y="840527"/>
                </a:cubicBezTo>
                <a:cubicBezTo>
                  <a:pt x="2154078" y="832921"/>
                  <a:pt x="2151714" y="827910"/>
                  <a:pt x="2150203" y="822778"/>
                </a:cubicBezTo>
                <a:cubicBezTo>
                  <a:pt x="2148465" y="816802"/>
                  <a:pt x="2147359" y="810764"/>
                  <a:pt x="2146139" y="804729"/>
                </a:cubicBezTo>
                <a:cubicBezTo>
                  <a:pt x="2144956" y="798813"/>
                  <a:pt x="2143997" y="792955"/>
                  <a:pt x="2142595" y="785108"/>
                </a:cubicBezTo>
                <a:cubicBezTo>
                  <a:pt x="2131259" y="787644"/>
                  <a:pt x="2122326" y="789636"/>
                  <a:pt x="2113250" y="791628"/>
                </a:cubicBezTo>
                <a:cubicBezTo>
                  <a:pt x="2103762" y="778829"/>
                  <a:pt x="2117089" y="768990"/>
                  <a:pt x="2117824" y="756130"/>
                </a:cubicBezTo>
                <a:cubicBezTo>
                  <a:pt x="2112290" y="754621"/>
                  <a:pt x="2105826" y="752930"/>
                  <a:pt x="2099886" y="751302"/>
                </a:cubicBezTo>
                <a:cubicBezTo>
                  <a:pt x="2089253" y="738925"/>
                  <a:pt x="2101141" y="726429"/>
                  <a:pt x="2100811" y="713450"/>
                </a:cubicBezTo>
                <a:cubicBezTo>
                  <a:pt x="2095826" y="714415"/>
                  <a:pt x="2091766" y="714415"/>
                  <a:pt x="2091175" y="715442"/>
                </a:cubicBezTo>
                <a:cubicBezTo>
                  <a:pt x="2084199" y="726852"/>
                  <a:pt x="2076481" y="736873"/>
                  <a:pt x="2056210" y="740737"/>
                </a:cubicBezTo>
                <a:cubicBezTo>
                  <a:pt x="2045981" y="742668"/>
                  <a:pt x="2041478" y="750456"/>
                  <a:pt x="2040482" y="758003"/>
                </a:cubicBezTo>
                <a:cubicBezTo>
                  <a:pt x="2039707" y="764099"/>
                  <a:pt x="2039337" y="770197"/>
                  <a:pt x="2037862" y="776173"/>
                </a:cubicBezTo>
                <a:cubicBezTo>
                  <a:pt x="2032029" y="800140"/>
                  <a:pt x="2014203" y="817950"/>
                  <a:pt x="1978578" y="825072"/>
                </a:cubicBezTo>
                <a:cubicBezTo>
                  <a:pt x="1969825" y="826824"/>
                  <a:pt x="1967387" y="829419"/>
                  <a:pt x="1964766" y="834732"/>
                </a:cubicBezTo>
                <a:cubicBezTo>
                  <a:pt x="1958449" y="847530"/>
                  <a:pt x="1943646" y="855499"/>
                  <a:pt x="1927252" y="862622"/>
                </a:cubicBezTo>
                <a:cubicBezTo>
                  <a:pt x="1914732" y="852541"/>
                  <a:pt x="1922892" y="842097"/>
                  <a:pt x="1920122" y="830204"/>
                </a:cubicBezTo>
                <a:cubicBezTo>
                  <a:pt x="1905619" y="846927"/>
                  <a:pt x="1892290" y="861897"/>
                  <a:pt x="1879484" y="877111"/>
                </a:cubicBezTo>
                <a:cubicBezTo>
                  <a:pt x="1856403" y="904459"/>
                  <a:pt x="1831561" y="931202"/>
                  <a:pt x="1815796" y="961025"/>
                </a:cubicBezTo>
                <a:cubicBezTo>
                  <a:pt x="1810848" y="970442"/>
                  <a:pt x="1806123" y="979680"/>
                  <a:pt x="1799439" y="988794"/>
                </a:cubicBezTo>
                <a:cubicBezTo>
                  <a:pt x="1790062" y="1001472"/>
                  <a:pt x="1782714" y="1014392"/>
                  <a:pt x="1766174" y="1023870"/>
                </a:cubicBezTo>
                <a:cubicBezTo>
                  <a:pt x="1763959" y="1025137"/>
                  <a:pt x="1760932" y="1026949"/>
                  <a:pt x="1760859" y="1028579"/>
                </a:cubicBezTo>
                <a:cubicBezTo>
                  <a:pt x="1759969" y="1047655"/>
                  <a:pt x="1738339" y="1061360"/>
                  <a:pt x="1731322" y="1080134"/>
                </a:cubicBezTo>
                <a:cubicBezTo>
                  <a:pt x="1740516" y="1081643"/>
                  <a:pt x="1748417" y="1082911"/>
                  <a:pt x="1758826" y="1084601"/>
                </a:cubicBezTo>
                <a:cubicBezTo>
                  <a:pt x="1758274" y="1091484"/>
                  <a:pt x="1761300" y="1099815"/>
                  <a:pt x="1756537" y="1104886"/>
                </a:cubicBezTo>
                <a:cubicBezTo>
                  <a:pt x="1738227" y="1124384"/>
                  <a:pt x="1734606" y="1146782"/>
                  <a:pt x="1725821" y="1168152"/>
                </a:cubicBezTo>
                <a:cubicBezTo>
                  <a:pt x="1719471" y="1183669"/>
                  <a:pt x="1713863" y="1199303"/>
                  <a:pt x="1698611" y="1212283"/>
                </a:cubicBezTo>
                <a:cubicBezTo>
                  <a:pt x="1681921" y="1211077"/>
                  <a:pt x="1671806" y="1206186"/>
                  <a:pt x="1670882" y="1195259"/>
                </a:cubicBezTo>
                <a:cubicBezTo>
                  <a:pt x="1669481" y="1177993"/>
                  <a:pt x="1667304" y="1160729"/>
                  <a:pt x="1668336" y="1143523"/>
                </a:cubicBezTo>
                <a:cubicBezTo>
                  <a:pt x="1668816" y="1135976"/>
                  <a:pt x="1676455" y="1128551"/>
                  <a:pt x="1680700" y="1121065"/>
                </a:cubicBezTo>
                <a:cubicBezTo>
                  <a:pt x="1690380" y="1104101"/>
                  <a:pt x="1693996" y="1087559"/>
                  <a:pt x="1670403" y="1071320"/>
                </a:cubicBezTo>
                <a:cubicBezTo>
                  <a:pt x="1666085" y="1075124"/>
                  <a:pt x="1661544" y="1078443"/>
                  <a:pt x="1658186" y="1082186"/>
                </a:cubicBezTo>
                <a:cubicBezTo>
                  <a:pt x="1651500" y="1089793"/>
                  <a:pt x="1645443" y="1097642"/>
                  <a:pt x="1635620" y="1109715"/>
                </a:cubicBezTo>
                <a:cubicBezTo>
                  <a:pt x="1628756" y="1092027"/>
                  <a:pt x="1623552" y="1079168"/>
                  <a:pt x="1627981" y="1064861"/>
                </a:cubicBezTo>
                <a:cubicBezTo>
                  <a:pt x="1621890" y="1062748"/>
                  <a:pt x="1615683" y="1060575"/>
                  <a:pt x="1608375" y="1058039"/>
                </a:cubicBezTo>
                <a:cubicBezTo>
                  <a:pt x="1615980" y="1026828"/>
                  <a:pt x="1641861" y="999842"/>
                  <a:pt x="1653496" y="968873"/>
                </a:cubicBezTo>
                <a:cubicBezTo>
                  <a:pt x="1645185" y="965009"/>
                  <a:pt x="1641713" y="971469"/>
                  <a:pt x="1638500" y="974728"/>
                </a:cubicBezTo>
                <a:cubicBezTo>
                  <a:pt x="1615277" y="998333"/>
                  <a:pt x="1592903" y="1022300"/>
                  <a:pt x="1569787" y="1045965"/>
                </a:cubicBezTo>
                <a:cubicBezTo>
                  <a:pt x="1558274" y="1057676"/>
                  <a:pt x="1545694" y="1068966"/>
                  <a:pt x="1534696" y="1079410"/>
                </a:cubicBezTo>
                <a:cubicBezTo>
                  <a:pt x="1520825" y="1081161"/>
                  <a:pt x="1515399" y="1077539"/>
                  <a:pt x="1513186" y="1070414"/>
                </a:cubicBezTo>
                <a:cubicBezTo>
                  <a:pt x="1509167" y="1057617"/>
                  <a:pt x="1504703" y="1044818"/>
                  <a:pt x="1500236" y="1031477"/>
                </a:cubicBezTo>
                <a:lnTo>
                  <a:pt x="1459738" y="1034531"/>
                </a:lnTo>
                <a:lnTo>
                  <a:pt x="1460144" y="1034253"/>
                </a:lnTo>
                <a:lnTo>
                  <a:pt x="1459670" y="1034536"/>
                </a:lnTo>
                <a:lnTo>
                  <a:pt x="1459449" y="1034553"/>
                </a:lnTo>
                <a:lnTo>
                  <a:pt x="1460078" y="1034131"/>
                </a:lnTo>
                <a:lnTo>
                  <a:pt x="1458959" y="1034098"/>
                </a:lnTo>
                <a:lnTo>
                  <a:pt x="1459267" y="1034615"/>
                </a:lnTo>
                <a:lnTo>
                  <a:pt x="1459267" y="1034651"/>
                </a:lnTo>
                <a:lnTo>
                  <a:pt x="1450690" y="1040411"/>
                </a:lnTo>
                <a:lnTo>
                  <a:pt x="1450690" y="1040532"/>
                </a:lnTo>
                <a:lnTo>
                  <a:pt x="1450273" y="1040915"/>
                </a:lnTo>
                <a:lnTo>
                  <a:pt x="1450132" y="1041015"/>
                </a:lnTo>
                <a:lnTo>
                  <a:pt x="1450208" y="1040979"/>
                </a:lnTo>
                <a:lnTo>
                  <a:pt x="1442713" y="1047897"/>
                </a:lnTo>
                <a:cubicBezTo>
                  <a:pt x="1438392" y="1050131"/>
                  <a:pt x="1432189" y="1053029"/>
                  <a:pt x="1428019" y="1052304"/>
                </a:cubicBezTo>
                <a:cubicBezTo>
                  <a:pt x="1424472" y="1051701"/>
                  <a:pt x="1422145" y="1046568"/>
                  <a:pt x="1420338" y="1043127"/>
                </a:cubicBezTo>
                <a:cubicBezTo>
                  <a:pt x="1418933" y="1040532"/>
                  <a:pt x="1419155" y="1037514"/>
                  <a:pt x="1418562" y="1033892"/>
                </a:cubicBezTo>
                <a:cubicBezTo>
                  <a:pt x="1401651" y="1037633"/>
                  <a:pt x="1409441" y="1048501"/>
                  <a:pt x="1402979" y="1054478"/>
                </a:cubicBezTo>
                <a:cubicBezTo>
                  <a:pt x="1396777" y="1060212"/>
                  <a:pt x="1390058" y="1065646"/>
                  <a:pt x="1382858" y="1071803"/>
                </a:cubicBezTo>
                <a:lnTo>
                  <a:pt x="1350518" y="1071803"/>
                </a:lnTo>
                <a:cubicBezTo>
                  <a:pt x="1354798" y="1048198"/>
                  <a:pt x="1363550" y="1026103"/>
                  <a:pt x="1366799" y="1003284"/>
                </a:cubicBezTo>
                <a:cubicBezTo>
                  <a:pt x="1350555" y="1003284"/>
                  <a:pt x="1347195" y="1010589"/>
                  <a:pt x="1343503" y="1016927"/>
                </a:cubicBezTo>
                <a:cubicBezTo>
                  <a:pt x="1329028" y="1041618"/>
                  <a:pt x="1321682" y="1067456"/>
                  <a:pt x="1319283" y="1093899"/>
                </a:cubicBezTo>
                <a:cubicBezTo>
                  <a:pt x="1317030" y="1119073"/>
                  <a:pt x="1317214" y="1144368"/>
                  <a:pt x="1309239" y="1169300"/>
                </a:cubicBezTo>
                <a:cubicBezTo>
                  <a:pt x="1305879" y="1179805"/>
                  <a:pt x="1307467" y="1191094"/>
                  <a:pt x="1306729" y="1203470"/>
                </a:cubicBezTo>
                <a:cubicBezTo>
                  <a:pt x="1295135" y="1204315"/>
                  <a:pt x="1285164" y="1205039"/>
                  <a:pt x="1275163" y="1205824"/>
                </a:cubicBezTo>
                <a:cubicBezTo>
                  <a:pt x="1274058" y="1207455"/>
                  <a:pt x="1271695" y="1209325"/>
                  <a:pt x="1271916" y="1210956"/>
                </a:cubicBezTo>
                <a:cubicBezTo>
                  <a:pt x="1274611" y="1232205"/>
                  <a:pt x="1268262" y="1251223"/>
                  <a:pt x="1245001" y="1266917"/>
                </a:cubicBezTo>
                <a:cubicBezTo>
                  <a:pt x="1233041" y="1274946"/>
                  <a:pt x="1228795" y="1285632"/>
                  <a:pt x="1229461" y="1296740"/>
                </a:cubicBezTo>
                <a:cubicBezTo>
                  <a:pt x="1230051" y="1306278"/>
                  <a:pt x="1222923" y="1311289"/>
                  <a:pt x="1208968" y="1315516"/>
                </a:cubicBezTo>
                <a:cubicBezTo>
                  <a:pt x="1206644" y="1310625"/>
                  <a:pt x="1204539" y="1306218"/>
                  <a:pt x="1201549" y="1299940"/>
                </a:cubicBezTo>
                <a:cubicBezTo>
                  <a:pt x="1186376" y="1296982"/>
                  <a:pt x="1166989" y="1304408"/>
                  <a:pt x="1151447" y="1295412"/>
                </a:cubicBezTo>
                <a:cubicBezTo>
                  <a:pt x="1145614" y="1272593"/>
                  <a:pt x="1161116" y="1251826"/>
                  <a:pt x="1166805" y="1230153"/>
                </a:cubicBezTo>
                <a:cubicBezTo>
                  <a:pt x="1167875" y="1226107"/>
                  <a:pt x="1175518" y="1222245"/>
                  <a:pt x="1181352" y="1219467"/>
                </a:cubicBezTo>
                <a:cubicBezTo>
                  <a:pt x="1194494" y="1213068"/>
                  <a:pt x="1201694" y="1204797"/>
                  <a:pt x="1202987" y="1193750"/>
                </a:cubicBezTo>
                <a:cubicBezTo>
                  <a:pt x="1195971" y="1189041"/>
                  <a:pt x="1193717" y="1195259"/>
                  <a:pt x="1189734" y="1196769"/>
                </a:cubicBezTo>
                <a:cubicBezTo>
                  <a:pt x="1185859" y="1198217"/>
                  <a:pt x="1182904" y="1200754"/>
                  <a:pt x="1179174" y="1202443"/>
                </a:cubicBezTo>
                <a:cubicBezTo>
                  <a:pt x="1171974" y="1205703"/>
                  <a:pt x="1164811" y="1210895"/>
                  <a:pt x="1157020" y="1211438"/>
                </a:cubicBezTo>
                <a:cubicBezTo>
                  <a:pt x="1136010" y="1213008"/>
                  <a:pt x="1124088" y="1219890"/>
                  <a:pt x="1119402" y="1233472"/>
                </a:cubicBezTo>
                <a:cubicBezTo>
                  <a:pt x="1118774" y="1235284"/>
                  <a:pt x="1116116" y="1236794"/>
                  <a:pt x="1112537" y="1240173"/>
                </a:cubicBezTo>
                <a:lnTo>
                  <a:pt x="1079882" y="1236625"/>
                </a:lnTo>
                <a:lnTo>
                  <a:pt x="1080307" y="1235827"/>
                </a:lnTo>
                <a:lnTo>
                  <a:pt x="1080137" y="1235827"/>
                </a:lnTo>
                <a:lnTo>
                  <a:pt x="1080233" y="1235646"/>
                </a:lnTo>
                <a:lnTo>
                  <a:pt x="1078389" y="1235646"/>
                </a:lnTo>
                <a:lnTo>
                  <a:pt x="1078352" y="1235646"/>
                </a:lnTo>
                <a:lnTo>
                  <a:pt x="1070337" y="1235766"/>
                </a:lnTo>
                <a:lnTo>
                  <a:pt x="1070337" y="1235948"/>
                </a:lnTo>
                <a:lnTo>
                  <a:pt x="1070302" y="1235948"/>
                </a:lnTo>
                <a:lnTo>
                  <a:pt x="1070302" y="1235766"/>
                </a:lnTo>
                <a:lnTo>
                  <a:pt x="1070337" y="1235766"/>
                </a:lnTo>
                <a:lnTo>
                  <a:pt x="1078351" y="1235646"/>
                </a:lnTo>
                <a:lnTo>
                  <a:pt x="1070371" y="1230106"/>
                </a:lnTo>
                <a:lnTo>
                  <a:pt x="1070371" y="1229126"/>
                </a:lnTo>
                <a:lnTo>
                  <a:pt x="1070265" y="1229154"/>
                </a:lnTo>
                <a:lnTo>
                  <a:pt x="1070265" y="1228945"/>
                </a:lnTo>
                <a:lnTo>
                  <a:pt x="1069180" y="1229231"/>
                </a:lnTo>
                <a:lnTo>
                  <a:pt x="1054409" y="1207023"/>
                </a:lnTo>
                <a:cubicBezTo>
                  <a:pt x="1046937" y="1200919"/>
                  <a:pt x="1037349" y="1196013"/>
                  <a:pt x="1026919" y="1191999"/>
                </a:cubicBezTo>
                <a:cubicBezTo>
                  <a:pt x="1013743" y="1186928"/>
                  <a:pt x="1004806" y="1177511"/>
                  <a:pt x="985974" y="1176907"/>
                </a:cubicBezTo>
                <a:cubicBezTo>
                  <a:pt x="969179" y="1176423"/>
                  <a:pt x="969142" y="1164712"/>
                  <a:pt x="970506" y="1155777"/>
                </a:cubicBezTo>
                <a:cubicBezTo>
                  <a:pt x="962756" y="1152397"/>
                  <a:pt x="955002" y="1149560"/>
                  <a:pt x="948103" y="1145936"/>
                </a:cubicBezTo>
                <a:cubicBezTo>
                  <a:pt x="931046" y="1136943"/>
                  <a:pt x="917238" y="1125050"/>
                  <a:pt x="891023" y="1126800"/>
                </a:cubicBezTo>
                <a:cubicBezTo>
                  <a:pt x="883044" y="1127344"/>
                  <a:pt x="874331" y="1119193"/>
                  <a:pt x="865000" y="1116597"/>
                </a:cubicBezTo>
                <a:cubicBezTo>
                  <a:pt x="861198" y="1115510"/>
                  <a:pt x="854514" y="1118228"/>
                  <a:pt x="849789" y="1119977"/>
                </a:cubicBezTo>
                <a:cubicBezTo>
                  <a:pt x="847721" y="1120762"/>
                  <a:pt x="845987" y="1123541"/>
                  <a:pt x="846246" y="1125230"/>
                </a:cubicBezTo>
                <a:cubicBezTo>
                  <a:pt x="850453" y="1153182"/>
                  <a:pt x="814899" y="1172741"/>
                  <a:pt x="812167" y="1199184"/>
                </a:cubicBezTo>
                <a:cubicBezTo>
                  <a:pt x="799101" y="1212705"/>
                  <a:pt x="789022" y="1227255"/>
                  <a:pt x="778721" y="1241804"/>
                </a:cubicBezTo>
                <a:cubicBezTo>
                  <a:pt x="776100" y="1245547"/>
                  <a:pt x="767350" y="1247298"/>
                  <a:pt x="760225" y="1250438"/>
                </a:cubicBezTo>
                <a:cubicBezTo>
                  <a:pt x="754318" y="1244158"/>
                  <a:pt x="749740" y="1239330"/>
                  <a:pt x="744350" y="1233593"/>
                </a:cubicBezTo>
                <a:cubicBezTo>
                  <a:pt x="697464" y="1235224"/>
                  <a:pt x="673540" y="1260036"/>
                  <a:pt x="642750" y="1281346"/>
                </a:cubicBezTo>
                <a:cubicBezTo>
                  <a:pt x="629275" y="1270057"/>
                  <a:pt x="609781" y="1263959"/>
                  <a:pt x="613437" y="1247962"/>
                </a:cubicBezTo>
                <a:cubicBezTo>
                  <a:pt x="599334" y="1246513"/>
                  <a:pt x="590214" y="1249169"/>
                  <a:pt x="584530" y="1256112"/>
                </a:cubicBezTo>
                <a:cubicBezTo>
                  <a:pt x="577257" y="1265047"/>
                  <a:pt x="571054" y="1274343"/>
                  <a:pt x="563264" y="1283037"/>
                </a:cubicBezTo>
                <a:cubicBezTo>
                  <a:pt x="553775" y="1293661"/>
                  <a:pt x="552852" y="1293601"/>
                  <a:pt x="525016" y="1296982"/>
                </a:cubicBezTo>
                <a:cubicBezTo>
                  <a:pt x="523576" y="1291548"/>
                  <a:pt x="522137" y="1286175"/>
                  <a:pt x="520734" y="1280983"/>
                </a:cubicBezTo>
                <a:cubicBezTo>
                  <a:pt x="510840" y="1278810"/>
                  <a:pt x="505044" y="1282674"/>
                  <a:pt x="503087" y="1287563"/>
                </a:cubicBezTo>
                <a:cubicBezTo>
                  <a:pt x="496109" y="1305193"/>
                  <a:pt x="485771" y="1322941"/>
                  <a:pt x="485181" y="1340811"/>
                </a:cubicBezTo>
                <a:cubicBezTo>
                  <a:pt x="484405" y="1364294"/>
                  <a:pt x="471411" y="1384337"/>
                  <a:pt x="458305" y="1404682"/>
                </a:cubicBezTo>
                <a:cubicBezTo>
                  <a:pt x="445568" y="1424422"/>
                  <a:pt x="440325" y="1444887"/>
                  <a:pt x="436966" y="1466199"/>
                </a:cubicBezTo>
                <a:cubicBezTo>
                  <a:pt x="432683" y="1493304"/>
                  <a:pt x="424560" y="1520108"/>
                  <a:pt x="418543" y="1547094"/>
                </a:cubicBezTo>
                <a:cubicBezTo>
                  <a:pt x="412821" y="1572932"/>
                  <a:pt x="407320" y="1598709"/>
                  <a:pt x="402409" y="1624608"/>
                </a:cubicBezTo>
                <a:cubicBezTo>
                  <a:pt x="396871" y="1653706"/>
                  <a:pt x="394915" y="1683045"/>
                  <a:pt x="382806" y="1711540"/>
                </a:cubicBezTo>
                <a:cubicBezTo>
                  <a:pt x="377490" y="1724097"/>
                  <a:pt x="377046" y="1737560"/>
                  <a:pt x="374942" y="1750659"/>
                </a:cubicBezTo>
                <a:cubicBezTo>
                  <a:pt x="371435" y="1772694"/>
                  <a:pt x="368334" y="1794730"/>
                  <a:pt x="364125" y="1823345"/>
                </a:cubicBezTo>
                <a:cubicBezTo>
                  <a:pt x="374093" y="1811694"/>
                  <a:pt x="379407" y="1805475"/>
                  <a:pt x="386757" y="1796903"/>
                </a:cubicBezTo>
                <a:cubicBezTo>
                  <a:pt x="393956" y="1808312"/>
                  <a:pt x="382731" y="1816522"/>
                  <a:pt x="386203" y="1826242"/>
                </a:cubicBezTo>
                <a:cubicBezTo>
                  <a:pt x="380587" y="1827269"/>
                  <a:pt x="375126" y="1828355"/>
                  <a:pt x="369589" y="1829321"/>
                </a:cubicBezTo>
                <a:cubicBezTo>
                  <a:pt x="355633" y="1831676"/>
                  <a:pt x="354933" y="1837953"/>
                  <a:pt x="359953" y="1847613"/>
                </a:cubicBezTo>
                <a:cubicBezTo>
                  <a:pt x="365491" y="1843327"/>
                  <a:pt x="369182" y="1837592"/>
                  <a:pt x="374573" y="1836747"/>
                </a:cubicBezTo>
                <a:cubicBezTo>
                  <a:pt x="395949" y="1833367"/>
                  <a:pt x="402261" y="1822138"/>
                  <a:pt x="406508" y="1810366"/>
                </a:cubicBezTo>
                <a:cubicBezTo>
                  <a:pt x="410532" y="1799256"/>
                  <a:pt x="399862" y="1791227"/>
                  <a:pt x="389267" y="1783741"/>
                </a:cubicBezTo>
                <a:cubicBezTo>
                  <a:pt x="388418" y="1783138"/>
                  <a:pt x="388529" y="1781931"/>
                  <a:pt x="387864" y="1780119"/>
                </a:cubicBezTo>
                <a:cubicBezTo>
                  <a:pt x="389193" y="1778007"/>
                  <a:pt x="389932" y="1774627"/>
                  <a:pt x="392773" y="1772633"/>
                </a:cubicBezTo>
                <a:cubicBezTo>
                  <a:pt x="412230" y="1758991"/>
                  <a:pt x="412858" y="1758870"/>
                  <a:pt x="399567" y="1743777"/>
                </a:cubicBezTo>
                <a:cubicBezTo>
                  <a:pt x="394805" y="1738345"/>
                  <a:pt x="395396" y="1731402"/>
                  <a:pt x="401155" y="1730677"/>
                </a:cubicBezTo>
                <a:cubicBezTo>
                  <a:pt x="419171" y="1728383"/>
                  <a:pt x="417066" y="1716914"/>
                  <a:pt x="425484" y="1710574"/>
                </a:cubicBezTo>
                <a:cubicBezTo>
                  <a:pt x="427072" y="1709367"/>
                  <a:pt x="430505" y="1709307"/>
                  <a:pt x="435083" y="1708280"/>
                </a:cubicBezTo>
                <a:cubicBezTo>
                  <a:pt x="437003" y="1721621"/>
                  <a:pt x="435231" y="1734057"/>
                  <a:pt x="430321" y="1746856"/>
                </a:cubicBezTo>
                <a:cubicBezTo>
                  <a:pt x="423195" y="1765450"/>
                  <a:pt x="416144" y="1784286"/>
                  <a:pt x="425152" y="1803725"/>
                </a:cubicBezTo>
                <a:cubicBezTo>
                  <a:pt x="428475" y="1810848"/>
                  <a:pt x="425115" y="1817489"/>
                  <a:pt x="420279" y="1824250"/>
                </a:cubicBezTo>
                <a:cubicBezTo>
                  <a:pt x="415811" y="1830528"/>
                  <a:pt x="412526" y="1837532"/>
                  <a:pt x="411271" y="1844414"/>
                </a:cubicBezTo>
                <a:cubicBezTo>
                  <a:pt x="408760" y="1858420"/>
                  <a:pt x="412747" y="1873874"/>
                  <a:pt x="405179" y="1886249"/>
                </a:cubicBezTo>
                <a:cubicBezTo>
                  <a:pt x="397389" y="1898988"/>
                  <a:pt x="408096" y="1913235"/>
                  <a:pt x="393624" y="1924222"/>
                </a:cubicBezTo>
                <a:cubicBezTo>
                  <a:pt x="397167" y="1938167"/>
                  <a:pt x="394436" y="1952173"/>
                  <a:pt x="394288" y="1966178"/>
                </a:cubicBezTo>
                <a:cubicBezTo>
                  <a:pt x="394103" y="1990809"/>
                  <a:pt x="383766" y="2014234"/>
                  <a:pt x="378041" y="2038139"/>
                </a:cubicBezTo>
                <a:cubicBezTo>
                  <a:pt x="377157" y="2041763"/>
                  <a:pt x="372395" y="2045022"/>
                  <a:pt x="368187" y="2049791"/>
                </a:cubicBezTo>
                <a:cubicBezTo>
                  <a:pt x="362169" y="2048101"/>
                  <a:pt x="357148" y="2046652"/>
                  <a:pt x="352090" y="2045264"/>
                </a:cubicBezTo>
                <a:cubicBezTo>
                  <a:pt x="346774" y="2043694"/>
                  <a:pt x="341457" y="2042184"/>
                  <a:pt x="335772" y="2040554"/>
                </a:cubicBezTo>
                <a:cubicBezTo>
                  <a:pt x="329533" y="2017010"/>
                  <a:pt x="344042" y="1997632"/>
                  <a:pt x="361837" y="1981996"/>
                </a:cubicBezTo>
                <a:cubicBezTo>
                  <a:pt x="353862" y="1976019"/>
                  <a:pt x="347069" y="1970888"/>
                  <a:pt x="340645" y="1966059"/>
                </a:cubicBezTo>
                <a:cubicBezTo>
                  <a:pt x="332080" y="1977770"/>
                  <a:pt x="328315" y="1991293"/>
                  <a:pt x="328905" y="2005600"/>
                </a:cubicBezTo>
                <a:cubicBezTo>
                  <a:pt x="329201" y="2012664"/>
                  <a:pt x="330345" y="2020632"/>
                  <a:pt x="326173" y="2026609"/>
                </a:cubicBezTo>
                <a:cubicBezTo>
                  <a:pt x="316389" y="2040796"/>
                  <a:pt x="322112" y="2053595"/>
                  <a:pt x="328721" y="2066695"/>
                </a:cubicBezTo>
                <a:cubicBezTo>
                  <a:pt x="342750" y="2061442"/>
                  <a:pt x="356445" y="2054802"/>
                  <a:pt x="374609" y="2062710"/>
                </a:cubicBezTo>
                <a:cubicBezTo>
                  <a:pt x="378374" y="2074241"/>
                  <a:pt x="359325" y="2079130"/>
                  <a:pt x="356815" y="2088971"/>
                </a:cubicBezTo>
                <a:cubicBezTo>
                  <a:pt x="360729" y="2094102"/>
                  <a:pt x="364864" y="2099476"/>
                  <a:pt x="369257" y="2105271"/>
                </a:cubicBezTo>
                <a:cubicBezTo>
                  <a:pt x="363904" y="2113360"/>
                  <a:pt x="357111" y="2121087"/>
                  <a:pt x="353788" y="2129478"/>
                </a:cubicBezTo>
                <a:cubicBezTo>
                  <a:pt x="350761" y="2137025"/>
                  <a:pt x="351462" y="2145296"/>
                  <a:pt x="350687" y="2153325"/>
                </a:cubicBezTo>
                <a:cubicBezTo>
                  <a:pt x="350503" y="2155256"/>
                  <a:pt x="352348" y="2158034"/>
                  <a:pt x="350982" y="2159120"/>
                </a:cubicBezTo>
                <a:cubicBezTo>
                  <a:pt x="334554" y="2172282"/>
                  <a:pt x="348361" y="2185563"/>
                  <a:pt x="348435" y="2198904"/>
                </a:cubicBezTo>
                <a:cubicBezTo>
                  <a:pt x="348546" y="2215083"/>
                  <a:pt x="361319" y="2229934"/>
                  <a:pt x="355892" y="2246113"/>
                </a:cubicBezTo>
                <a:cubicBezTo>
                  <a:pt x="350946" y="2260843"/>
                  <a:pt x="345851" y="2275573"/>
                  <a:pt x="341051" y="2290303"/>
                </a:cubicBezTo>
                <a:cubicBezTo>
                  <a:pt x="339759" y="2294227"/>
                  <a:pt x="337581" y="2298453"/>
                  <a:pt x="338688" y="2302075"/>
                </a:cubicBezTo>
                <a:cubicBezTo>
                  <a:pt x="342934" y="2316262"/>
                  <a:pt x="337728" y="2330269"/>
                  <a:pt x="338467" y="2344335"/>
                </a:cubicBezTo>
                <a:cubicBezTo>
                  <a:pt x="340313" y="2378866"/>
                  <a:pt x="330936" y="2412553"/>
                  <a:pt x="322481" y="2446359"/>
                </a:cubicBezTo>
                <a:cubicBezTo>
                  <a:pt x="320008" y="2456321"/>
                  <a:pt x="321078" y="2466644"/>
                  <a:pt x="319196" y="2476664"/>
                </a:cubicBezTo>
                <a:cubicBezTo>
                  <a:pt x="317940" y="2483305"/>
                  <a:pt x="314285" y="2489764"/>
                  <a:pt x="311331" y="2497250"/>
                </a:cubicBezTo>
                <a:cubicBezTo>
                  <a:pt x="302619" y="2494171"/>
                  <a:pt x="296823" y="2492179"/>
                  <a:pt x="289770" y="2489705"/>
                </a:cubicBezTo>
                <a:cubicBezTo>
                  <a:pt x="286227" y="2496828"/>
                  <a:pt x="283015" y="2503227"/>
                  <a:pt x="278954" y="2511376"/>
                </a:cubicBezTo>
                <a:lnTo>
                  <a:pt x="312255" y="2511376"/>
                </a:lnTo>
                <a:cubicBezTo>
                  <a:pt x="310925" y="2537819"/>
                  <a:pt x="308341" y="2564019"/>
                  <a:pt x="308711" y="2590220"/>
                </a:cubicBezTo>
                <a:cubicBezTo>
                  <a:pt x="309006" y="2610624"/>
                  <a:pt x="298373" y="2625536"/>
                  <a:pt x="271348" y="2635015"/>
                </a:cubicBezTo>
                <a:cubicBezTo>
                  <a:pt x="266178" y="2636825"/>
                  <a:pt x="261381" y="2639119"/>
                  <a:pt x="255991" y="2641353"/>
                </a:cubicBezTo>
                <a:lnTo>
                  <a:pt x="255991" y="2665199"/>
                </a:lnTo>
                <a:cubicBezTo>
                  <a:pt x="267804" y="2663932"/>
                  <a:pt x="280799" y="2658135"/>
                  <a:pt x="289180" y="2669546"/>
                </a:cubicBezTo>
                <a:cubicBezTo>
                  <a:pt x="282757" y="2688079"/>
                  <a:pt x="258464" y="2693934"/>
                  <a:pt x="237938" y="2702508"/>
                </a:cubicBezTo>
                <a:lnTo>
                  <a:pt x="237940" y="2702680"/>
                </a:lnTo>
                <a:lnTo>
                  <a:pt x="237851" y="2702657"/>
                </a:lnTo>
                <a:lnTo>
                  <a:pt x="237848" y="2702508"/>
                </a:lnTo>
                <a:lnTo>
                  <a:pt x="236630" y="2702206"/>
                </a:lnTo>
                <a:cubicBezTo>
                  <a:pt x="236704" y="2704800"/>
                  <a:pt x="236778" y="2707458"/>
                  <a:pt x="236852" y="2710113"/>
                </a:cubicBezTo>
                <a:lnTo>
                  <a:pt x="236970" y="2710074"/>
                </a:lnTo>
                <a:lnTo>
                  <a:pt x="236976" y="2710295"/>
                </a:lnTo>
                <a:lnTo>
                  <a:pt x="238085" y="2709933"/>
                </a:lnTo>
                <a:lnTo>
                  <a:pt x="238083" y="2709775"/>
                </a:lnTo>
                <a:lnTo>
                  <a:pt x="253222" y="2720014"/>
                </a:lnTo>
                <a:cubicBezTo>
                  <a:pt x="262489" y="2712589"/>
                  <a:pt x="269724" y="2706431"/>
                  <a:pt x="277588" y="2700696"/>
                </a:cubicBezTo>
                <a:cubicBezTo>
                  <a:pt x="280393" y="2698644"/>
                  <a:pt x="284787" y="2697617"/>
                  <a:pt x="290213" y="2695444"/>
                </a:cubicBezTo>
                <a:cubicBezTo>
                  <a:pt x="294534" y="2709450"/>
                  <a:pt x="294423" y="2722248"/>
                  <a:pt x="290140" y="2736314"/>
                </a:cubicBezTo>
                <a:cubicBezTo>
                  <a:pt x="248126" y="2752916"/>
                  <a:pt x="208734" y="2772838"/>
                  <a:pt x="163102" y="2785878"/>
                </a:cubicBezTo>
                <a:cubicBezTo>
                  <a:pt x="152803" y="2788775"/>
                  <a:pt x="143832" y="2793122"/>
                  <a:pt x="136042" y="2800306"/>
                </a:cubicBezTo>
                <a:cubicBezTo>
                  <a:pt x="125999" y="2809482"/>
                  <a:pt x="108390" y="2814795"/>
                  <a:pt x="91776" y="2822944"/>
                </a:cubicBezTo>
                <a:cubicBezTo>
                  <a:pt x="93660" y="2826386"/>
                  <a:pt x="95874" y="2830430"/>
                  <a:pt x="98274" y="2834837"/>
                </a:cubicBezTo>
                <a:cubicBezTo>
                  <a:pt x="103184" y="2832966"/>
                  <a:pt x="106581" y="2832543"/>
                  <a:pt x="107652" y="2831215"/>
                </a:cubicBezTo>
                <a:cubicBezTo>
                  <a:pt x="120167" y="2815640"/>
                  <a:pt x="122789" y="2815337"/>
                  <a:pt x="136854" y="2830249"/>
                </a:cubicBezTo>
                <a:cubicBezTo>
                  <a:pt x="161294" y="2834656"/>
                  <a:pt x="178314" y="2822281"/>
                  <a:pt x="198619" y="2817452"/>
                </a:cubicBezTo>
                <a:cubicBezTo>
                  <a:pt x="218223" y="2812803"/>
                  <a:pt x="237125" y="2806705"/>
                  <a:pt x="256766" y="2802056"/>
                </a:cubicBezTo>
                <a:cubicBezTo>
                  <a:pt x="261085" y="2801031"/>
                  <a:pt x="267102" y="2803204"/>
                  <a:pt x="271829" y="2803868"/>
                </a:cubicBezTo>
                <a:cubicBezTo>
                  <a:pt x="274118" y="2816364"/>
                  <a:pt x="255437" y="2816546"/>
                  <a:pt x="251781" y="2823971"/>
                </a:cubicBezTo>
                <a:cubicBezTo>
                  <a:pt x="248644" y="2830430"/>
                  <a:pt x="246872" y="2837192"/>
                  <a:pt x="244545" y="2843832"/>
                </a:cubicBezTo>
                <a:cubicBezTo>
                  <a:pt x="244877" y="2843651"/>
                  <a:pt x="245247" y="2843530"/>
                  <a:pt x="245654" y="2843410"/>
                </a:cubicBezTo>
                <a:cubicBezTo>
                  <a:pt x="249160" y="2846248"/>
                  <a:pt x="245247" y="2844075"/>
                  <a:pt x="244472" y="2844075"/>
                </a:cubicBezTo>
                <a:cubicBezTo>
                  <a:pt x="244508" y="2844014"/>
                  <a:pt x="244508" y="2843893"/>
                  <a:pt x="244545" y="2843832"/>
                </a:cubicBezTo>
                <a:cubicBezTo>
                  <a:pt x="237457" y="2846548"/>
                  <a:pt x="236275" y="2850955"/>
                  <a:pt x="237678" y="2856087"/>
                </a:cubicBezTo>
                <a:cubicBezTo>
                  <a:pt x="243623" y="2859226"/>
                  <a:pt x="248017" y="2863211"/>
                  <a:pt x="244324" y="2868524"/>
                </a:cubicBezTo>
                <a:cubicBezTo>
                  <a:pt x="240559" y="2874017"/>
                  <a:pt x="234651" y="2878847"/>
                  <a:pt x="230997" y="2884340"/>
                </a:cubicBezTo>
                <a:cubicBezTo>
                  <a:pt x="221914" y="2897984"/>
                  <a:pt x="210950" y="2911023"/>
                  <a:pt x="213793" y="2927384"/>
                </a:cubicBezTo>
                <a:cubicBezTo>
                  <a:pt x="215270" y="2935957"/>
                  <a:pt x="212242" y="2945253"/>
                  <a:pt x="200871" y="2952377"/>
                </a:cubicBezTo>
                <a:cubicBezTo>
                  <a:pt x="188060" y="2960346"/>
                  <a:pt x="184995" y="2971454"/>
                  <a:pt x="184885" y="2983044"/>
                </a:cubicBezTo>
                <a:cubicBezTo>
                  <a:pt x="184811" y="2991073"/>
                  <a:pt x="183372" y="2999104"/>
                  <a:pt x="182338" y="3008823"/>
                </a:cubicBezTo>
                <a:cubicBezTo>
                  <a:pt x="170561" y="3012867"/>
                  <a:pt x="159079" y="3017456"/>
                  <a:pt x="146822" y="3020775"/>
                </a:cubicBezTo>
                <a:cubicBezTo>
                  <a:pt x="103849" y="3032427"/>
                  <a:pt x="61024" y="3044139"/>
                  <a:pt x="22001" y="3061284"/>
                </a:cubicBezTo>
                <a:cubicBezTo>
                  <a:pt x="18881" y="3062672"/>
                  <a:pt x="17238" y="3063276"/>
                  <a:pt x="13578" y="3063351"/>
                </a:cubicBezTo>
                <a:lnTo>
                  <a:pt x="0" y="3062622"/>
                </a:lnTo>
                <a:lnTo>
                  <a:pt x="0" y="3089653"/>
                </a:lnTo>
                <a:lnTo>
                  <a:pt x="14802" y="3085191"/>
                </a:lnTo>
                <a:cubicBezTo>
                  <a:pt x="43967" y="3077100"/>
                  <a:pt x="74388" y="3071426"/>
                  <a:pt x="91297" y="3051806"/>
                </a:cubicBezTo>
                <a:cubicBezTo>
                  <a:pt x="105917" y="3050416"/>
                  <a:pt x="119244" y="3049149"/>
                  <a:pt x="131796" y="3047942"/>
                </a:cubicBezTo>
                <a:cubicBezTo>
                  <a:pt x="137925" y="3051141"/>
                  <a:pt x="144312" y="3053738"/>
                  <a:pt x="149295" y="3057239"/>
                </a:cubicBezTo>
                <a:cubicBezTo>
                  <a:pt x="153099" y="3059896"/>
                  <a:pt x="158415" y="3064242"/>
                  <a:pt x="157381" y="3066837"/>
                </a:cubicBezTo>
                <a:cubicBezTo>
                  <a:pt x="152729" y="3078369"/>
                  <a:pt x="146416" y="3089657"/>
                  <a:pt x="139845" y="3100827"/>
                </a:cubicBezTo>
                <a:cubicBezTo>
                  <a:pt x="138404" y="3103180"/>
                  <a:pt x="133347" y="3104629"/>
                  <a:pt x="127698" y="3107708"/>
                </a:cubicBezTo>
                <a:cubicBezTo>
                  <a:pt x="119835" y="3103783"/>
                  <a:pt x="111971" y="3099860"/>
                  <a:pt x="104145" y="3095936"/>
                </a:cubicBezTo>
                <a:cubicBezTo>
                  <a:pt x="101708" y="3096842"/>
                  <a:pt x="97868" y="3097385"/>
                  <a:pt x="97092" y="3098712"/>
                </a:cubicBezTo>
                <a:cubicBezTo>
                  <a:pt x="90851" y="3109580"/>
                  <a:pt x="79557" y="3115918"/>
                  <a:pt x="64605" y="3122258"/>
                </a:cubicBezTo>
                <a:lnTo>
                  <a:pt x="0" y="3142413"/>
                </a:lnTo>
                <a:lnTo>
                  <a:pt x="0" y="3989963"/>
                </a:lnTo>
                <a:lnTo>
                  <a:pt x="45517" y="3981256"/>
                </a:lnTo>
                <a:cubicBezTo>
                  <a:pt x="45554" y="3981015"/>
                  <a:pt x="45591" y="3980834"/>
                  <a:pt x="45628" y="3980592"/>
                </a:cubicBezTo>
                <a:lnTo>
                  <a:pt x="47659" y="3980049"/>
                </a:lnTo>
                <a:lnTo>
                  <a:pt x="47341" y="3980325"/>
                </a:lnTo>
                <a:lnTo>
                  <a:pt x="45664" y="3980773"/>
                </a:lnTo>
                <a:lnTo>
                  <a:pt x="45586" y="3981243"/>
                </a:lnTo>
                <a:lnTo>
                  <a:pt x="45517" y="3981256"/>
                </a:lnTo>
                <a:cubicBezTo>
                  <a:pt x="44041" y="3990403"/>
                  <a:pt x="41226" y="3996167"/>
                  <a:pt x="34902" y="3999768"/>
                </a:cubicBezTo>
                <a:lnTo>
                  <a:pt x="3323" y="4005270"/>
                </a:lnTo>
                <a:lnTo>
                  <a:pt x="3430" y="4004741"/>
                </a:lnTo>
                <a:lnTo>
                  <a:pt x="2286" y="4005525"/>
                </a:lnTo>
                <a:lnTo>
                  <a:pt x="3121" y="4005475"/>
                </a:lnTo>
                <a:lnTo>
                  <a:pt x="0" y="4010253"/>
                </a:lnTo>
                <a:lnTo>
                  <a:pt x="0" y="4157801"/>
                </a:lnTo>
                <a:lnTo>
                  <a:pt x="53419" y="4141055"/>
                </a:lnTo>
                <a:cubicBezTo>
                  <a:pt x="60138" y="4150593"/>
                  <a:pt x="65601" y="4158381"/>
                  <a:pt x="71065" y="4166168"/>
                </a:cubicBezTo>
                <a:cubicBezTo>
                  <a:pt x="78523" y="4163331"/>
                  <a:pt x="85979" y="4160494"/>
                  <a:pt x="94692" y="4157234"/>
                </a:cubicBezTo>
                <a:cubicBezTo>
                  <a:pt x="91850" y="4178122"/>
                  <a:pt x="89007" y="4181865"/>
                  <a:pt x="66930" y="4186996"/>
                </a:cubicBezTo>
                <a:cubicBezTo>
                  <a:pt x="49652" y="4191040"/>
                  <a:pt x="35992" y="4197923"/>
                  <a:pt x="22739" y="4206193"/>
                </a:cubicBezTo>
                <a:cubicBezTo>
                  <a:pt x="25989" y="4207582"/>
                  <a:pt x="28166" y="4208849"/>
                  <a:pt x="30714" y="4209513"/>
                </a:cubicBezTo>
                <a:cubicBezTo>
                  <a:pt x="38282" y="4211446"/>
                  <a:pt x="39980" y="4216155"/>
                  <a:pt x="34552" y="4218508"/>
                </a:cubicBezTo>
                <a:lnTo>
                  <a:pt x="0" y="4230279"/>
                </a:lnTo>
                <a:lnTo>
                  <a:pt x="0" y="4279005"/>
                </a:lnTo>
                <a:lnTo>
                  <a:pt x="10370" y="4280630"/>
                </a:lnTo>
                <a:cubicBezTo>
                  <a:pt x="10407" y="4280509"/>
                  <a:pt x="10407" y="4280388"/>
                  <a:pt x="10407" y="4280267"/>
                </a:cubicBezTo>
                <a:lnTo>
                  <a:pt x="11439" y="4279724"/>
                </a:lnTo>
                <a:lnTo>
                  <a:pt x="11425" y="4279933"/>
                </a:lnTo>
                <a:lnTo>
                  <a:pt x="10444" y="4280448"/>
                </a:lnTo>
                <a:lnTo>
                  <a:pt x="10425" y="4280640"/>
                </a:lnTo>
                <a:lnTo>
                  <a:pt x="10370" y="4280630"/>
                </a:lnTo>
                <a:lnTo>
                  <a:pt x="0" y="4290197"/>
                </a:lnTo>
                <a:lnTo>
                  <a:pt x="0" y="4355270"/>
                </a:lnTo>
                <a:lnTo>
                  <a:pt x="13508" y="4353858"/>
                </a:lnTo>
                <a:lnTo>
                  <a:pt x="0" y="4369690"/>
                </a:lnTo>
                <a:lnTo>
                  <a:pt x="0" y="4399736"/>
                </a:lnTo>
                <a:lnTo>
                  <a:pt x="89" y="4400237"/>
                </a:lnTo>
                <a:lnTo>
                  <a:pt x="0" y="4400387"/>
                </a:lnTo>
                <a:lnTo>
                  <a:pt x="0" y="4418620"/>
                </a:lnTo>
                <a:lnTo>
                  <a:pt x="40681" y="4405897"/>
                </a:lnTo>
                <a:cubicBezTo>
                  <a:pt x="47363" y="4405323"/>
                  <a:pt x="54646" y="4404327"/>
                  <a:pt x="60918" y="4402070"/>
                </a:cubicBezTo>
                <a:lnTo>
                  <a:pt x="74701" y="4390995"/>
                </a:lnTo>
                <a:lnTo>
                  <a:pt x="75126" y="4390864"/>
                </a:lnTo>
                <a:lnTo>
                  <a:pt x="75241" y="4390638"/>
                </a:lnTo>
                <a:lnTo>
                  <a:pt x="109977" y="4380481"/>
                </a:lnTo>
                <a:cubicBezTo>
                  <a:pt x="127402" y="4375168"/>
                  <a:pt x="129249" y="4375711"/>
                  <a:pt x="140251" y="4390985"/>
                </a:cubicBezTo>
                <a:cubicBezTo>
                  <a:pt x="156717" y="4390925"/>
                  <a:pt x="158119" y="4379092"/>
                  <a:pt x="170486" y="4372934"/>
                </a:cubicBezTo>
                <a:cubicBezTo>
                  <a:pt x="178388" y="4372573"/>
                  <a:pt x="188725" y="4371788"/>
                  <a:pt x="199061" y="4371667"/>
                </a:cubicBezTo>
                <a:cubicBezTo>
                  <a:pt x="207812" y="4371546"/>
                  <a:pt x="218997" y="4379817"/>
                  <a:pt x="223908" y="4367984"/>
                </a:cubicBezTo>
                <a:cubicBezTo>
                  <a:pt x="227563" y="4369312"/>
                  <a:pt x="233397" y="4369976"/>
                  <a:pt x="234540" y="4371909"/>
                </a:cubicBezTo>
                <a:cubicBezTo>
                  <a:pt x="241260" y="4383318"/>
                  <a:pt x="244768" y="4395029"/>
                  <a:pt x="234577" y="4406621"/>
                </a:cubicBezTo>
                <a:cubicBezTo>
                  <a:pt x="231513" y="4410061"/>
                  <a:pt x="229299" y="4413865"/>
                  <a:pt x="226824" y="4417366"/>
                </a:cubicBezTo>
                <a:cubicBezTo>
                  <a:pt x="236397" y="4429965"/>
                  <a:pt x="232891" y="4442358"/>
                  <a:pt x="216303" y="4454554"/>
                </a:cubicBezTo>
                <a:cubicBezTo>
                  <a:pt x="221322" y="4455581"/>
                  <a:pt x="226308" y="4456606"/>
                  <a:pt x="231956" y="4457754"/>
                </a:cubicBezTo>
                <a:cubicBezTo>
                  <a:pt x="225680" y="4464092"/>
                  <a:pt x="218408" y="4466990"/>
                  <a:pt x="208956" y="4465058"/>
                </a:cubicBezTo>
                <a:cubicBezTo>
                  <a:pt x="184393" y="4460030"/>
                  <a:pt x="161911" y="4461454"/>
                  <a:pt x="141506" y="4469344"/>
                </a:cubicBezTo>
                <a:cubicBezTo>
                  <a:pt x="136337" y="4467232"/>
                  <a:pt x="130171" y="4464756"/>
                  <a:pt x="122197" y="4461557"/>
                </a:cubicBezTo>
                <a:cubicBezTo>
                  <a:pt x="118691" y="4472363"/>
                  <a:pt x="115847" y="4483592"/>
                  <a:pt x="93991" y="4483592"/>
                </a:cubicBezTo>
                <a:cubicBezTo>
                  <a:pt x="89044" y="4483592"/>
                  <a:pt x="83691" y="4487335"/>
                  <a:pt x="79298" y="4489930"/>
                </a:cubicBezTo>
                <a:cubicBezTo>
                  <a:pt x="66930" y="4497355"/>
                  <a:pt x="55153" y="4505144"/>
                  <a:pt x="37433" y="4506411"/>
                </a:cubicBezTo>
                <a:cubicBezTo>
                  <a:pt x="34738" y="4506593"/>
                  <a:pt x="32153" y="4508223"/>
                  <a:pt x="29828" y="4509430"/>
                </a:cubicBezTo>
                <a:cubicBezTo>
                  <a:pt x="24032" y="4512570"/>
                  <a:pt x="18521" y="4516645"/>
                  <a:pt x="12849" y="4520146"/>
                </a:cubicBezTo>
                <a:lnTo>
                  <a:pt x="0" y="4525354"/>
                </a:lnTo>
                <a:lnTo>
                  <a:pt x="0" y="4545380"/>
                </a:lnTo>
                <a:lnTo>
                  <a:pt x="17902" y="4541365"/>
                </a:lnTo>
                <a:cubicBezTo>
                  <a:pt x="28462" y="4541184"/>
                  <a:pt x="32264" y="4534906"/>
                  <a:pt x="39205" y="4531404"/>
                </a:cubicBezTo>
                <a:cubicBezTo>
                  <a:pt x="49357" y="4526272"/>
                  <a:pt x="56557" y="4516553"/>
                  <a:pt x="74905" y="4519934"/>
                </a:cubicBezTo>
                <a:cubicBezTo>
                  <a:pt x="75348" y="4526514"/>
                  <a:pt x="75791" y="4533276"/>
                  <a:pt x="76382" y="4542211"/>
                </a:cubicBezTo>
                <a:cubicBezTo>
                  <a:pt x="83765" y="4541607"/>
                  <a:pt x="92256" y="4542633"/>
                  <a:pt x="96723" y="4540219"/>
                </a:cubicBezTo>
                <a:cubicBezTo>
                  <a:pt x="115736" y="4529955"/>
                  <a:pt x="136522" y="4523980"/>
                  <a:pt x="165799" y="4521926"/>
                </a:cubicBezTo>
                <a:cubicBezTo>
                  <a:pt x="161774" y="4527963"/>
                  <a:pt x="160851" y="4531948"/>
                  <a:pt x="157381" y="4534061"/>
                </a:cubicBezTo>
                <a:cubicBezTo>
                  <a:pt x="145345" y="4541547"/>
                  <a:pt x="132461" y="4548369"/>
                  <a:pt x="119909" y="4555432"/>
                </a:cubicBezTo>
                <a:lnTo>
                  <a:pt x="119909" y="4555553"/>
                </a:lnTo>
                <a:cubicBezTo>
                  <a:pt x="146711" y="4559235"/>
                  <a:pt x="138404" y="4574931"/>
                  <a:pt x="140805" y="4586885"/>
                </a:cubicBezTo>
                <a:cubicBezTo>
                  <a:pt x="148520" y="4581572"/>
                  <a:pt x="154871" y="4577105"/>
                  <a:pt x="163767" y="4570946"/>
                </a:cubicBezTo>
                <a:cubicBezTo>
                  <a:pt x="178462" y="4588937"/>
                  <a:pt x="179865" y="4605539"/>
                  <a:pt x="173995" y="4621958"/>
                </a:cubicBezTo>
                <a:cubicBezTo>
                  <a:pt x="164247" y="4649065"/>
                  <a:pt x="158525" y="4677076"/>
                  <a:pt x="136596" y="4703277"/>
                </a:cubicBezTo>
                <a:cubicBezTo>
                  <a:pt x="153136" y="4702672"/>
                  <a:pt x="163509" y="4714868"/>
                  <a:pt x="180197" y="4705027"/>
                </a:cubicBezTo>
                <a:cubicBezTo>
                  <a:pt x="181857" y="4694524"/>
                  <a:pt x="183740" y="4682690"/>
                  <a:pt x="185587" y="4671160"/>
                </a:cubicBezTo>
                <a:cubicBezTo>
                  <a:pt x="202533" y="4667900"/>
                  <a:pt x="199800" y="4683959"/>
                  <a:pt x="213645" y="4683235"/>
                </a:cubicBezTo>
                <a:cubicBezTo>
                  <a:pt x="219773" y="4652929"/>
                  <a:pt x="219883" y="4652324"/>
                  <a:pt x="245727" y="4634999"/>
                </a:cubicBezTo>
                <a:cubicBezTo>
                  <a:pt x="245764" y="4634697"/>
                  <a:pt x="245801" y="4634396"/>
                  <a:pt x="245874" y="4634154"/>
                </a:cubicBezTo>
                <a:cubicBezTo>
                  <a:pt x="233877" y="4636024"/>
                  <a:pt x="221914" y="4637897"/>
                  <a:pt x="210913" y="4639586"/>
                </a:cubicBezTo>
                <a:cubicBezTo>
                  <a:pt x="208513" y="4637172"/>
                  <a:pt x="207073" y="4636387"/>
                  <a:pt x="207036" y="4635603"/>
                </a:cubicBezTo>
                <a:cubicBezTo>
                  <a:pt x="206556" y="4627031"/>
                  <a:pt x="211319" y="4620933"/>
                  <a:pt x="222393" y="4615681"/>
                </a:cubicBezTo>
                <a:cubicBezTo>
                  <a:pt x="235389" y="4609523"/>
                  <a:pt x="244028" y="4598778"/>
                  <a:pt x="262452" y="4598897"/>
                </a:cubicBezTo>
                <a:cubicBezTo>
                  <a:pt x="265884" y="4598897"/>
                  <a:pt x="270831" y="4601373"/>
                  <a:pt x="272198" y="4603546"/>
                </a:cubicBezTo>
                <a:cubicBezTo>
                  <a:pt x="273600" y="4605840"/>
                  <a:pt x="273158" y="4610428"/>
                  <a:pt x="270757" y="4611756"/>
                </a:cubicBezTo>
                <a:cubicBezTo>
                  <a:pt x="259645" y="4617914"/>
                  <a:pt x="247537" y="4623407"/>
                  <a:pt x="245874" y="4634154"/>
                </a:cubicBezTo>
                <a:cubicBezTo>
                  <a:pt x="246355" y="4634033"/>
                  <a:pt x="246835" y="4633972"/>
                  <a:pt x="247315" y="4633912"/>
                </a:cubicBezTo>
                <a:lnTo>
                  <a:pt x="246951" y="4634160"/>
                </a:lnTo>
                <a:lnTo>
                  <a:pt x="245912" y="4634335"/>
                </a:lnTo>
                <a:lnTo>
                  <a:pt x="245804" y="4634947"/>
                </a:lnTo>
                <a:lnTo>
                  <a:pt x="245727" y="4634999"/>
                </a:lnTo>
                <a:lnTo>
                  <a:pt x="245797" y="4634991"/>
                </a:lnTo>
                <a:lnTo>
                  <a:pt x="245764" y="4635179"/>
                </a:lnTo>
                <a:lnTo>
                  <a:pt x="246087" y="4634958"/>
                </a:lnTo>
                <a:lnTo>
                  <a:pt x="267582" y="4632523"/>
                </a:lnTo>
                <a:cubicBezTo>
                  <a:pt x="276370" y="4630471"/>
                  <a:pt x="282868" y="4626246"/>
                  <a:pt x="284085" y="4619543"/>
                </a:cubicBezTo>
                <a:cubicBezTo>
                  <a:pt x="285709" y="4610610"/>
                  <a:pt x="285746" y="4601373"/>
                  <a:pt x="289106" y="4592801"/>
                </a:cubicBezTo>
                <a:cubicBezTo>
                  <a:pt x="290473" y="4589298"/>
                  <a:pt x="298743" y="4587065"/>
                  <a:pt x="305573" y="4583322"/>
                </a:cubicBezTo>
                <a:cubicBezTo>
                  <a:pt x="310962" y="4593766"/>
                  <a:pt x="315244" y="4602037"/>
                  <a:pt x="319491" y="4610247"/>
                </a:cubicBezTo>
                <a:cubicBezTo>
                  <a:pt x="331157" y="4609644"/>
                  <a:pt x="342787" y="4608556"/>
                  <a:pt x="354453" y="4608738"/>
                </a:cubicBezTo>
                <a:cubicBezTo>
                  <a:pt x="359325" y="4608798"/>
                  <a:pt x="364162" y="4611575"/>
                  <a:pt x="371915" y="4613990"/>
                </a:cubicBezTo>
                <a:cubicBezTo>
                  <a:pt x="374500" y="4611998"/>
                  <a:pt x="380625" y="4608919"/>
                  <a:pt x="382990" y="4604874"/>
                </a:cubicBezTo>
                <a:cubicBezTo>
                  <a:pt x="388824" y="4594793"/>
                  <a:pt x="409534" y="4592861"/>
                  <a:pt x="412711" y="4584952"/>
                </a:cubicBezTo>
                <a:cubicBezTo>
                  <a:pt x="419576" y="4567867"/>
                  <a:pt x="443278" y="4563642"/>
                  <a:pt x="457751" y="4552715"/>
                </a:cubicBezTo>
                <a:cubicBezTo>
                  <a:pt x="463880" y="4548127"/>
                  <a:pt x="476063" y="4547221"/>
                  <a:pt x="488061" y="4543902"/>
                </a:cubicBezTo>
                <a:cubicBezTo>
                  <a:pt x="495150" y="4569256"/>
                  <a:pt x="480936" y="4591171"/>
                  <a:pt x="477392" y="4613687"/>
                </a:cubicBezTo>
                <a:cubicBezTo>
                  <a:pt x="473995" y="4635482"/>
                  <a:pt x="467018" y="4657094"/>
                  <a:pt x="461591" y="4678767"/>
                </a:cubicBezTo>
                <a:cubicBezTo>
                  <a:pt x="461849" y="4678707"/>
                  <a:pt x="462071" y="4678586"/>
                  <a:pt x="462329" y="4678525"/>
                </a:cubicBezTo>
                <a:cubicBezTo>
                  <a:pt x="462477" y="4678283"/>
                  <a:pt x="462587" y="4678103"/>
                  <a:pt x="462735" y="4677861"/>
                </a:cubicBezTo>
                <a:cubicBezTo>
                  <a:pt x="462920" y="4677982"/>
                  <a:pt x="463104" y="4678103"/>
                  <a:pt x="463289" y="4678223"/>
                </a:cubicBezTo>
                <a:cubicBezTo>
                  <a:pt x="473109" y="4674964"/>
                  <a:pt x="483039" y="4671643"/>
                  <a:pt x="495371" y="4667599"/>
                </a:cubicBezTo>
                <a:cubicBezTo>
                  <a:pt x="501573" y="4688003"/>
                  <a:pt x="488393" y="4705329"/>
                  <a:pt x="489538" y="4723139"/>
                </a:cubicBezTo>
                <a:cubicBezTo>
                  <a:pt x="489649" y="4724708"/>
                  <a:pt x="486657" y="4726639"/>
                  <a:pt x="484443" y="4727787"/>
                </a:cubicBezTo>
                <a:cubicBezTo>
                  <a:pt x="482153" y="4728994"/>
                  <a:pt x="479053" y="4729477"/>
                  <a:pt x="475323" y="4730503"/>
                </a:cubicBezTo>
                <a:cubicBezTo>
                  <a:pt x="468087" y="4715532"/>
                  <a:pt x="471152" y="4700862"/>
                  <a:pt x="476284" y="4686493"/>
                </a:cubicBezTo>
                <a:cubicBezTo>
                  <a:pt x="471631" y="4683535"/>
                  <a:pt x="467423" y="4680880"/>
                  <a:pt x="463289" y="4678223"/>
                </a:cubicBezTo>
                <a:lnTo>
                  <a:pt x="463126" y="4678275"/>
                </a:lnTo>
                <a:lnTo>
                  <a:pt x="462772" y="4678043"/>
                </a:lnTo>
                <a:lnTo>
                  <a:pt x="462512" y="4678468"/>
                </a:lnTo>
                <a:lnTo>
                  <a:pt x="462329" y="4678525"/>
                </a:lnTo>
                <a:cubicBezTo>
                  <a:pt x="453726" y="4692230"/>
                  <a:pt x="445640" y="4706114"/>
                  <a:pt x="436080" y="4719456"/>
                </a:cubicBezTo>
                <a:cubicBezTo>
                  <a:pt x="434271" y="4722051"/>
                  <a:pt x="426629" y="4722715"/>
                  <a:pt x="419022" y="4725130"/>
                </a:cubicBezTo>
                <a:cubicBezTo>
                  <a:pt x="411935" y="4742094"/>
                  <a:pt x="403887" y="4761111"/>
                  <a:pt x="396023" y="4780188"/>
                </a:cubicBezTo>
                <a:cubicBezTo>
                  <a:pt x="391519" y="4791054"/>
                  <a:pt x="389046" y="4801558"/>
                  <a:pt x="396539" y="4812848"/>
                </a:cubicBezTo>
                <a:cubicBezTo>
                  <a:pt x="400564" y="4818885"/>
                  <a:pt x="401818" y="4827275"/>
                  <a:pt x="399160" y="4833615"/>
                </a:cubicBezTo>
                <a:cubicBezTo>
                  <a:pt x="391334" y="4852390"/>
                  <a:pt x="390522" y="4871648"/>
                  <a:pt x="387126" y="4890725"/>
                </a:cubicBezTo>
                <a:cubicBezTo>
                  <a:pt x="383139" y="4913001"/>
                  <a:pt x="375754" y="4934735"/>
                  <a:pt x="363276" y="4955502"/>
                </a:cubicBezTo>
                <a:cubicBezTo>
                  <a:pt x="349580" y="4978260"/>
                  <a:pt x="341531" y="5001804"/>
                  <a:pt x="338910" y="5026254"/>
                </a:cubicBezTo>
                <a:lnTo>
                  <a:pt x="338496" y="5026381"/>
                </a:lnTo>
                <a:lnTo>
                  <a:pt x="338436" y="5026373"/>
                </a:lnTo>
                <a:lnTo>
                  <a:pt x="338825" y="5026254"/>
                </a:lnTo>
                <a:lnTo>
                  <a:pt x="337828" y="5026133"/>
                </a:lnTo>
                <a:lnTo>
                  <a:pt x="335908" y="5027160"/>
                </a:lnTo>
                <a:lnTo>
                  <a:pt x="338148" y="5026463"/>
                </a:lnTo>
                <a:lnTo>
                  <a:pt x="338356" y="5026617"/>
                </a:lnTo>
                <a:lnTo>
                  <a:pt x="338488" y="5026576"/>
                </a:lnTo>
                <a:lnTo>
                  <a:pt x="343192" y="5030479"/>
                </a:lnTo>
                <a:cubicBezTo>
                  <a:pt x="335476" y="5047082"/>
                  <a:pt x="341531" y="5064227"/>
                  <a:pt x="337286" y="5079742"/>
                </a:cubicBezTo>
                <a:cubicBezTo>
                  <a:pt x="339759" y="5081733"/>
                  <a:pt x="341125" y="5083303"/>
                  <a:pt x="341605" y="5083182"/>
                </a:cubicBezTo>
                <a:cubicBezTo>
                  <a:pt x="351352" y="5080889"/>
                  <a:pt x="360987" y="5078414"/>
                  <a:pt x="371841" y="5075637"/>
                </a:cubicBezTo>
                <a:cubicBezTo>
                  <a:pt x="375494" y="5061148"/>
                  <a:pt x="378041" y="5047082"/>
                  <a:pt x="382880" y="5033378"/>
                </a:cubicBezTo>
                <a:cubicBezTo>
                  <a:pt x="385612" y="5025771"/>
                  <a:pt x="394731" y="5018949"/>
                  <a:pt x="396245" y="5011342"/>
                </a:cubicBezTo>
                <a:cubicBezTo>
                  <a:pt x="397720" y="5003735"/>
                  <a:pt x="390855" y="4995466"/>
                  <a:pt x="391962" y="4987799"/>
                </a:cubicBezTo>
                <a:cubicBezTo>
                  <a:pt x="394472" y="4970775"/>
                  <a:pt x="397980" y="4953569"/>
                  <a:pt x="404514" y="4937088"/>
                </a:cubicBezTo>
                <a:cubicBezTo>
                  <a:pt x="407689" y="4929119"/>
                  <a:pt x="410088" y="4921815"/>
                  <a:pt x="409645" y="4913544"/>
                </a:cubicBezTo>
                <a:cubicBezTo>
                  <a:pt x="408648" y="4894165"/>
                  <a:pt x="412600" y="4875450"/>
                  <a:pt x="424486" y="4857159"/>
                </a:cubicBezTo>
                <a:cubicBezTo>
                  <a:pt x="432794" y="4844361"/>
                  <a:pt x="436338" y="4830053"/>
                  <a:pt x="441062" y="4816228"/>
                </a:cubicBezTo>
                <a:cubicBezTo>
                  <a:pt x="444829" y="4805180"/>
                  <a:pt x="448520" y="4794615"/>
                  <a:pt x="464174" y="4787855"/>
                </a:cubicBezTo>
                <a:cubicBezTo>
                  <a:pt x="468603" y="4785983"/>
                  <a:pt x="474253" y="4781275"/>
                  <a:pt x="473552" y="4778557"/>
                </a:cubicBezTo>
                <a:cubicBezTo>
                  <a:pt x="469009" y="4760869"/>
                  <a:pt x="491310" y="4750003"/>
                  <a:pt x="497808" y="4734910"/>
                </a:cubicBezTo>
                <a:cubicBezTo>
                  <a:pt x="504490" y="4719335"/>
                  <a:pt x="526640" y="4709494"/>
                  <a:pt x="557763" y="4711668"/>
                </a:cubicBezTo>
                <a:cubicBezTo>
                  <a:pt x="559756" y="4721147"/>
                  <a:pt x="562969" y="4731349"/>
                  <a:pt x="555843" y="4740163"/>
                </a:cubicBezTo>
                <a:cubicBezTo>
                  <a:pt x="542405" y="4756825"/>
                  <a:pt x="545544" y="4774453"/>
                  <a:pt x="545248" y="4792020"/>
                </a:cubicBezTo>
                <a:cubicBezTo>
                  <a:pt x="568728" y="4769865"/>
                  <a:pt x="576703" y="4744027"/>
                  <a:pt x="583016" y="4717826"/>
                </a:cubicBezTo>
                <a:cubicBezTo>
                  <a:pt x="585342" y="4708227"/>
                  <a:pt x="585489" y="4698326"/>
                  <a:pt x="598153" y="4688606"/>
                </a:cubicBezTo>
                <a:cubicBezTo>
                  <a:pt x="602546" y="4692290"/>
                  <a:pt x="606607" y="4694704"/>
                  <a:pt x="608674" y="4697722"/>
                </a:cubicBezTo>
                <a:cubicBezTo>
                  <a:pt x="612144" y="4702793"/>
                  <a:pt x="614507" y="4708227"/>
                  <a:pt x="617275" y="4713540"/>
                </a:cubicBezTo>
                <a:cubicBezTo>
                  <a:pt x="628980" y="4702613"/>
                  <a:pt x="634813" y="4689573"/>
                  <a:pt x="643303" y="4677619"/>
                </a:cubicBezTo>
                <a:cubicBezTo>
                  <a:pt x="652128" y="4665123"/>
                  <a:pt x="655929" y="4650996"/>
                  <a:pt x="661653" y="4637594"/>
                </a:cubicBezTo>
                <a:cubicBezTo>
                  <a:pt x="667411" y="4624012"/>
                  <a:pt x="673023" y="4610428"/>
                  <a:pt x="678302" y="4596724"/>
                </a:cubicBezTo>
                <a:cubicBezTo>
                  <a:pt x="684652" y="4580364"/>
                  <a:pt x="690597" y="4563884"/>
                  <a:pt x="696540" y="4547946"/>
                </a:cubicBezTo>
                <a:cubicBezTo>
                  <a:pt x="708870" y="4547524"/>
                  <a:pt x="718396" y="4547282"/>
                  <a:pt x="727884" y="4546979"/>
                </a:cubicBezTo>
                <a:cubicBezTo>
                  <a:pt x="726925" y="4541547"/>
                  <a:pt x="726002" y="4536113"/>
                  <a:pt x="725190" y="4531464"/>
                </a:cubicBezTo>
                <a:cubicBezTo>
                  <a:pt x="738516" y="4524884"/>
                  <a:pt x="737188" y="4534846"/>
                  <a:pt x="742984" y="4535992"/>
                </a:cubicBezTo>
                <a:cubicBezTo>
                  <a:pt x="748374" y="4537080"/>
                  <a:pt x="753617" y="4538589"/>
                  <a:pt x="759450" y="4539977"/>
                </a:cubicBezTo>
                <a:cubicBezTo>
                  <a:pt x="763843" y="4560865"/>
                  <a:pt x="763917" y="4580606"/>
                  <a:pt x="743981" y="4598052"/>
                </a:cubicBezTo>
                <a:lnTo>
                  <a:pt x="744793" y="4598657"/>
                </a:lnTo>
                <a:cubicBezTo>
                  <a:pt x="751660" y="4605598"/>
                  <a:pt x="755057" y="4612783"/>
                  <a:pt x="750146" y="4621173"/>
                </a:cubicBezTo>
                <a:cubicBezTo>
                  <a:pt x="745975" y="4628359"/>
                  <a:pt x="742947" y="4635845"/>
                  <a:pt x="738739" y="4644598"/>
                </a:cubicBezTo>
                <a:cubicBezTo>
                  <a:pt x="748411" y="4643210"/>
                  <a:pt x="755093" y="4642243"/>
                  <a:pt x="761813" y="4641277"/>
                </a:cubicBezTo>
                <a:cubicBezTo>
                  <a:pt x="766575" y="4643873"/>
                  <a:pt x="772630" y="4645564"/>
                  <a:pt x="775879" y="4641277"/>
                </a:cubicBezTo>
                <a:cubicBezTo>
                  <a:pt x="781343" y="4634154"/>
                  <a:pt x="784518" y="4626185"/>
                  <a:pt x="788283" y="4618518"/>
                </a:cubicBezTo>
                <a:cubicBezTo>
                  <a:pt x="791569" y="4611817"/>
                  <a:pt x="793267" y="4604633"/>
                  <a:pt x="797735" y="4598354"/>
                </a:cubicBezTo>
                <a:cubicBezTo>
                  <a:pt x="800651" y="4594250"/>
                  <a:pt x="807038" y="4588634"/>
                  <a:pt x="812351" y="4588394"/>
                </a:cubicBezTo>
                <a:cubicBezTo>
                  <a:pt x="828857" y="4587670"/>
                  <a:pt x="831736" y="4580184"/>
                  <a:pt x="832619" y="4572214"/>
                </a:cubicBezTo>
                <a:cubicBezTo>
                  <a:pt x="833950" y="4560141"/>
                  <a:pt x="833173" y="4548006"/>
                  <a:pt x="833583" y="4535932"/>
                </a:cubicBezTo>
                <a:cubicBezTo>
                  <a:pt x="834207" y="4515286"/>
                  <a:pt x="843735" y="4496270"/>
                  <a:pt x="856915" y="4474476"/>
                </a:cubicBezTo>
                <a:cubicBezTo>
                  <a:pt x="862526" y="4479185"/>
                  <a:pt x="866661" y="4481479"/>
                  <a:pt x="868470" y="4484437"/>
                </a:cubicBezTo>
                <a:cubicBezTo>
                  <a:pt x="882788" y="4507378"/>
                  <a:pt x="884633" y="4531284"/>
                  <a:pt x="879686" y="4555674"/>
                </a:cubicBezTo>
                <a:cubicBezTo>
                  <a:pt x="875179" y="4577889"/>
                  <a:pt x="865295" y="4599139"/>
                  <a:pt x="852225" y="4619543"/>
                </a:cubicBezTo>
                <a:cubicBezTo>
                  <a:pt x="847759" y="4626486"/>
                  <a:pt x="836867" y="4631618"/>
                  <a:pt x="833209" y="4634335"/>
                </a:cubicBezTo>
                <a:cubicBezTo>
                  <a:pt x="840854" y="4641156"/>
                  <a:pt x="847981" y="4647435"/>
                  <a:pt x="855068" y="4653714"/>
                </a:cubicBezTo>
                <a:cubicBezTo>
                  <a:pt x="862121" y="4653351"/>
                  <a:pt x="869135" y="4652929"/>
                  <a:pt x="874995" y="4652627"/>
                </a:cubicBezTo>
                <a:cubicBezTo>
                  <a:pt x="885521" y="4645383"/>
                  <a:pt x="872447" y="4632223"/>
                  <a:pt x="891760" y="4628841"/>
                </a:cubicBezTo>
                <a:cubicBezTo>
                  <a:pt x="896487" y="4636688"/>
                  <a:pt x="901138" y="4644598"/>
                  <a:pt x="906011" y="4652445"/>
                </a:cubicBezTo>
                <a:cubicBezTo>
                  <a:pt x="910627" y="4659810"/>
                  <a:pt x="915500" y="4667175"/>
                  <a:pt x="921331" y="4676170"/>
                </a:cubicBezTo>
                <a:cubicBezTo>
                  <a:pt x="937287" y="4670979"/>
                  <a:pt x="952677" y="4665968"/>
                  <a:pt x="967702" y="4661077"/>
                </a:cubicBezTo>
                <a:cubicBezTo>
                  <a:pt x="982504" y="4661561"/>
                  <a:pt x="969730" y="4677258"/>
                  <a:pt x="988669" y="4677137"/>
                </a:cubicBezTo>
                <a:cubicBezTo>
                  <a:pt x="995095" y="4677137"/>
                  <a:pt x="1001630" y="4686072"/>
                  <a:pt x="1009164" y="4691685"/>
                </a:cubicBezTo>
                <a:cubicBezTo>
                  <a:pt x="1023784" y="4683656"/>
                  <a:pt x="1038442" y="4675386"/>
                  <a:pt x="1053314" y="4667417"/>
                </a:cubicBezTo>
                <a:cubicBezTo>
                  <a:pt x="1058411" y="4664641"/>
                  <a:pt x="1064904" y="4663856"/>
                  <a:pt x="1068824" y="4667900"/>
                </a:cubicBezTo>
                <a:cubicBezTo>
                  <a:pt x="1070746" y="4669893"/>
                  <a:pt x="1069191" y="4673454"/>
                  <a:pt x="1069082" y="4676412"/>
                </a:cubicBezTo>
                <a:cubicBezTo>
                  <a:pt x="1071295" y="4677137"/>
                  <a:pt x="1073588" y="4677861"/>
                  <a:pt x="1075582" y="4678947"/>
                </a:cubicBezTo>
                <a:cubicBezTo>
                  <a:pt x="1093298" y="4688184"/>
                  <a:pt x="1094299" y="4703820"/>
                  <a:pt x="1075394" y="4706899"/>
                </a:cubicBezTo>
                <a:cubicBezTo>
                  <a:pt x="1053834" y="4710400"/>
                  <a:pt x="1046299" y="4718732"/>
                  <a:pt x="1041832" y="4731046"/>
                </a:cubicBezTo>
                <a:cubicBezTo>
                  <a:pt x="1039436" y="4737687"/>
                  <a:pt x="1036740" y="4744207"/>
                  <a:pt x="1033457" y="4752659"/>
                </a:cubicBezTo>
                <a:cubicBezTo>
                  <a:pt x="1050291" y="4751874"/>
                  <a:pt x="1052874" y="4741732"/>
                  <a:pt x="1066350" y="4737868"/>
                </a:cubicBezTo>
                <a:cubicBezTo>
                  <a:pt x="1071446" y="4740102"/>
                  <a:pt x="1077798" y="4743906"/>
                  <a:pt x="1085176" y="4745837"/>
                </a:cubicBezTo>
                <a:cubicBezTo>
                  <a:pt x="1115781" y="4753987"/>
                  <a:pt x="1115896" y="4753807"/>
                  <a:pt x="1122355" y="4771796"/>
                </a:cubicBezTo>
                <a:cubicBezTo>
                  <a:pt x="1136747" y="4767510"/>
                  <a:pt x="1141808" y="4758938"/>
                  <a:pt x="1140958" y="4749761"/>
                </a:cubicBezTo>
                <a:cubicBezTo>
                  <a:pt x="1139260" y="4731470"/>
                  <a:pt x="1161412" y="4718913"/>
                  <a:pt x="1164441" y="4701828"/>
                </a:cubicBezTo>
                <a:cubicBezTo>
                  <a:pt x="1164735" y="4700138"/>
                  <a:pt x="1172639" y="4697301"/>
                  <a:pt x="1175335" y="4697964"/>
                </a:cubicBezTo>
                <a:cubicBezTo>
                  <a:pt x="1179950" y="4699171"/>
                  <a:pt x="1185009" y="4702311"/>
                  <a:pt x="1186707" y="4705390"/>
                </a:cubicBezTo>
                <a:cubicBezTo>
                  <a:pt x="1189217" y="4709978"/>
                  <a:pt x="1186412" y="4716437"/>
                  <a:pt x="1190213" y="4719999"/>
                </a:cubicBezTo>
                <a:cubicBezTo>
                  <a:pt x="1215538" y="4743363"/>
                  <a:pt x="1187445" y="4761232"/>
                  <a:pt x="1177328" y="4780852"/>
                </a:cubicBezTo>
                <a:cubicBezTo>
                  <a:pt x="1176885" y="4781757"/>
                  <a:pt x="1173562" y="4781878"/>
                  <a:pt x="1170829" y="4782240"/>
                </a:cubicBezTo>
                <a:cubicBezTo>
                  <a:pt x="1185969" y="4790450"/>
                  <a:pt x="1191395" y="4800109"/>
                  <a:pt x="1185120" y="4813754"/>
                </a:cubicBezTo>
                <a:cubicBezTo>
                  <a:pt x="1176736" y="4831924"/>
                  <a:pt x="1171643" y="4850821"/>
                  <a:pt x="1164663" y="4869354"/>
                </a:cubicBezTo>
                <a:cubicBezTo>
                  <a:pt x="1160673" y="4880038"/>
                  <a:pt x="1156244" y="4890725"/>
                  <a:pt x="1151077" y="4901169"/>
                </a:cubicBezTo>
                <a:cubicBezTo>
                  <a:pt x="1147720" y="4907991"/>
                  <a:pt x="1146685" y="4913967"/>
                  <a:pt x="1150008" y="4921391"/>
                </a:cubicBezTo>
                <a:cubicBezTo>
                  <a:pt x="1153220" y="4928637"/>
                  <a:pt x="1151707" y="4937390"/>
                  <a:pt x="1149454" y="4945118"/>
                </a:cubicBezTo>
                <a:cubicBezTo>
                  <a:pt x="1141625" y="4972405"/>
                  <a:pt x="1132614" y="4999510"/>
                  <a:pt x="1124051" y="5026676"/>
                </a:cubicBezTo>
                <a:cubicBezTo>
                  <a:pt x="1122833" y="5030540"/>
                  <a:pt x="1119697" y="5034827"/>
                  <a:pt x="1120987" y="5038268"/>
                </a:cubicBezTo>
                <a:cubicBezTo>
                  <a:pt x="1133499" y="5071592"/>
                  <a:pt x="1110618" y="5101354"/>
                  <a:pt x="1101167" y="5132444"/>
                </a:cubicBezTo>
                <a:cubicBezTo>
                  <a:pt x="1097585" y="5144337"/>
                  <a:pt x="1093522" y="5156230"/>
                  <a:pt x="1092118" y="5168244"/>
                </a:cubicBezTo>
                <a:cubicBezTo>
                  <a:pt x="1091527" y="5173315"/>
                  <a:pt x="1095590" y="5178567"/>
                  <a:pt x="1098214" y="5183759"/>
                </a:cubicBezTo>
                <a:cubicBezTo>
                  <a:pt x="1101722" y="5177540"/>
                  <a:pt x="1105334" y="5171142"/>
                  <a:pt x="1110874" y="5161422"/>
                </a:cubicBezTo>
                <a:cubicBezTo>
                  <a:pt x="1116743" y="5168847"/>
                  <a:pt x="1120396" y="5173496"/>
                  <a:pt x="1123903" y="5177962"/>
                </a:cubicBezTo>
                <a:cubicBezTo>
                  <a:pt x="1126671" y="5174945"/>
                  <a:pt x="1130621" y="5171987"/>
                  <a:pt x="1131803" y="5168605"/>
                </a:cubicBezTo>
                <a:cubicBezTo>
                  <a:pt x="1139001" y="5147899"/>
                  <a:pt x="1141069" y="5126589"/>
                  <a:pt x="1151300" y="5106122"/>
                </a:cubicBezTo>
                <a:cubicBezTo>
                  <a:pt x="1160379" y="5088073"/>
                  <a:pt x="1173968" y="5071109"/>
                  <a:pt x="1177660" y="5051670"/>
                </a:cubicBezTo>
                <a:cubicBezTo>
                  <a:pt x="1181094" y="5033558"/>
                  <a:pt x="1187224" y="5015690"/>
                  <a:pt x="1193165" y="4997940"/>
                </a:cubicBezTo>
                <a:cubicBezTo>
                  <a:pt x="1203394" y="4967274"/>
                  <a:pt x="1215021" y="4936847"/>
                  <a:pt x="1224954" y="4906179"/>
                </a:cubicBezTo>
                <a:cubicBezTo>
                  <a:pt x="1234259" y="4877383"/>
                  <a:pt x="1241385" y="4848284"/>
                  <a:pt x="1250869" y="4819549"/>
                </a:cubicBezTo>
                <a:cubicBezTo>
                  <a:pt x="1263240" y="4781878"/>
                  <a:pt x="1276567" y="4744388"/>
                  <a:pt x="1290405" y="4706960"/>
                </a:cubicBezTo>
                <a:cubicBezTo>
                  <a:pt x="1294286" y="4696395"/>
                  <a:pt x="1297167" y="4684562"/>
                  <a:pt x="1317657" y="4678828"/>
                </a:cubicBezTo>
                <a:cubicBezTo>
                  <a:pt x="1321350" y="4681845"/>
                  <a:pt x="1325189" y="4685588"/>
                  <a:pt x="1329840" y="4688727"/>
                </a:cubicBezTo>
                <a:cubicBezTo>
                  <a:pt x="1335011" y="4692169"/>
                  <a:pt x="1340954" y="4695127"/>
                  <a:pt x="1346163" y="4698085"/>
                </a:cubicBezTo>
                <a:cubicBezTo>
                  <a:pt x="1344686" y="4708409"/>
                  <a:pt x="1343427" y="4717404"/>
                  <a:pt x="1342137" y="4726458"/>
                </a:cubicBezTo>
                <a:lnTo>
                  <a:pt x="1342047" y="4726607"/>
                </a:lnTo>
                <a:lnTo>
                  <a:pt x="1342024" y="4726599"/>
                </a:lnTo>
                <a:lnTo>
                  <a:pt x="1342109" y="4726458"/>
                </a:lnTo>
                <a:lnTo>
                  <a:pt x="1340966" y="4726036"/>
                </a:lnTo>
                <a:lnTo>
                  <a:pt x="1341541" y="4726420"/>
                </a:lnTo>
                <a:lnTo>
                  <a:pt x="1340990" y="4726218"/>
                </a:lnTo>
                <a:lnTo>
                  <a:pt x="1341900" y="4726824"/>
                </a:lnTo>
                <a:lnTo>
                  <a:pt x="1333212" y="4744388"/>
                </a:lnTo>
                <a:cubicBezTo>
                  <a:pt x="1334798" y="4744931"/>
                  <a:pt x="1336386" y="4745415"/>
                  <a:pt x="1338011" y="4745897"/>
                </a:cubicBezTo>
                <a:cubicBezTo>
                  <a:pt x="1342219" y="4741490"/>
                  <a:pt x="1346470" y="4737084"/>
                  <a:pt x="1350674" y="4732616"/>
                </a:cubicBezTo>
                <a:lnTo>
                  <a:pt x="1342058" y="4726765"/>
                </a:lnTo>
                <a:lnTo>
                  <a:pt x="1342065" y="4726754"/>
                </a:lnTo>
                <a:lnTo>
                  <a:pt x="1350686" y="4732606"/>
                </a:lnTo>
                <a:lnTo>
                  <a:pt x="1350676" y="4732616"/>
                </a:lnTo>
                <a:lnTo>
                  <a:pt x="1350797" y="4732696"/>
                </a:lnTo>
                <a:lnTo>
                  <a:pt x="1350702" y="4732798"/>
                </a:lnTo>
                <a:cubicBezTo>
                  <a:pt x="1351035" y="4733040"/>
                  <a:pt x="1351367" y="4733220"/>
                  <a:pt x="1351700" y="4733462"/>
                </a:cubicBezTo>
                <a:lnTo>
                  <a:pt x="1351372" y="4733081"/>
                </a:lnTo>
                <a:lnTo>
                  <a:pt x="1351672" y="4733280"/>
                </a:lnTo>
                <a:lnTo>
                  <a:pt x="1350912" y="4732389"/>
                </a:lnTo>
                <a:lnTo>
                  <a:pt x="1350922" y="4732374"/>
                </a:lnTo>
                <a:cubicBezTo>
                  <a:pt x="1356091" y="4724527"/>
                  <a:pt x="1361225" y="4716619"/>
                  <a:pt x="1367352" y="4707321"/>
                </a:cubicBezTo>
                <a:cubicBezTo>
                  <a:pt x="1382341" y="4709918"/>
                  <a:pt x="1396185" y="4712333"/>
                  <a:pt x="1412176" y="4715110"/>
                </a:cubicBezTo>
                <a:lnTo>
                  <a:pt x="1412176" y="4740405"/>
                </a:lnTo>
                <a:cubicBezTo>
                  <a:pt x="1410216" y="4741793"/>
                  <a:pt x="1409405" y="4742879"/>
                  <a:pt x="1408223" y="4743060"/>
                </a:cubicBezTo>
                <a:cubicBezTo>
                  <a:pt x="1379310" y="4748192"/>
                  <a:pt x="1357237" y="4758032"/>
                  <a:pt x="1350000" y="4779342"/>
                </a:cubicBezTo>
                <a:cubicBezTo>
                  <a:pt x="1349040" y="4782179"/>
                  <a:pt x="1341250" y="4786043"/>
                  <a:pt x="1337224" y="4785741"/>
                </a:cubicBezTo>
                <a:cubicBezTo>
                  <a:pt x="1332906" y="4785440"/>
                  <a:pt x="1328438" y="4781094"/>
                  <a:pt x="1325558" y="4777893"/>
                </a:cubicBezTo>
                <a:cubicBezTo>
                  <a:pt x="1323382" y="4775539"/>
                  <a:pt x="1323382" y="4772159"/>
                  <a:pt x="1322825" y="4769201"/>
                </a:cubicBezTo>
                <a:lnTo>
                  <a:pt x="1322759" y="4766357"/>
                </a:lnTo>
                <a:lnTo>
                  <a:pt x="1324118" y="4764130"/>
                </a:lnTo>
                <a:lnTo>
                  <a:pt x="1322972" y="4763345"/>
                </a:lnTo>
                <a:lnTo>
                  <a:pt x="1322755" y="4766323"/>
                </a:lnTo>
                <a:lnTo>
                  <a:pt x="1322752" y="4766182"/>
                </a:lnTo>
                <a:cubicBezTo>
                  <a:pt x="1305622" y="4794615"/>
                  <a:pt x="1300636" y="4809950"/>
                  <a:pt x="1297980" y="4841040"/>
                </a:cubicBezTo>
                <a:cubicBezTo>
                  <a:pt x="1312562" y="4840074"/>
                  <a:pt x="1311123" y="4831682"/>
                  <a:pt x="1314519" y="4825283"/>
                </a:cubicBezTo>
                <a:cubicBezTo>
                  <a:pt x="1317511" y="4819609"/>
                  <a:pt x="1321904" y="4814296"/>
                  <a:pt x="1325928" y="4808441"/>
                </a:cubicBezTo>
                <a:cubicBezTo>
                  <a:pt x="1332501" y="4809527"/>
                  <a:pt x="1338073" y="4810432"/>
                  <a:pt x="1344980" y="4811580"/>
                </a:cubicBezTo>
                <a:cubicBezTo>
                  <a:pt x="1352621" y="4807837"/>
                  <a:pt x="1360784" y="4803671"/>
                  <a:pt x="1369348" y="4799809"/>
                </a:cubicBezTo>
                <a:cubicBezTo>
                  <a:pt x="1376472" y="4796608"/>
                  <a:pt x="1384037" y="4793891"/>
                  <a:pt x="1392644" y="4790511"/>
                </a:cubicBezTo>
                <a:cubicBezTo>
                  <a:pt x="1404827" y="4807474"/>
                  <a:pt x="1377504" y="4818100"/>
                  <a:pt x="1382968" y="4832406"/>
                </a:cubicBezTo>
                <a:cubicBezTo>
                  <a:pt x="1388910" y="4847983"/>
                  <a:pt x="1372779" y="4859513"/>
                  <a:pt x="1365284" y="4872373"/>
                </a:cubicBezTo>
                <a:cubicBezTo>
                  <a:pt x="1357681" y="4885472"/>
                  <a:pt x="1345349" y="4897365"/>
                  <a:pt x="1337889" y="4906360"/>
                </a:cubicBezTo>
                <a:cubicBezTo>
                  <a:pt x="1338630" y="4925980"/>
                  <a:pt x="1344129" y="4942824"/>
                  <a:pt x="1338557" y="4957794"/>
                </a:cubicBezTo>
                <a:cubicBezTo>
                  <a:pt x="1332795" y="4973129"/>
                  <a:pt x="1337151" y="4990335"/>
                  <a:pt x="1321020" y="5004401"/>
                </a:cubicBezTo>
                <a:cubicBezTo>
                  <a:pt x="1315479" y="5009230"/>
                  <a:pt x="1316772" y="5017983"/>
                  <a:pt x="1316106" y="5024987"/>
                </a:cubicBezTo>
                <a:cubicBezTo>
                  <a:pt x="1314963" y="5037241"/>
                  <a:pt x="1314446" y="5049134"/>
                  <a:pt x="1300600" y="5059095"/>
                </a:cubicBezTo>
                <a:cubicBezTo>
                  <a:pt x="1290523" y="5066339"/>
                  <a:pt x="1290076" y="5076241"/>
                  <a:pt x="1296835" y="5084691"/>
                </a:cubicBezTo>
                <a:cubicBezTo>
                  <a:pt x="1309387" y="5100267"/>
                  <a:pt x="1309831" y="5115178"/>
                  <a:pt x="1298273" y="5131056"/>
                </a:cubicBezTo>
                <a:cubicBezTo>
                  <a:pt x="1295135" y="5135281"/>
                  <a:pt x="1295836" y="5141016"/>
                  <a:pt x="1295799" y="5146028"/>
                </a:cubicBezTo>
                <a:cubicBezTo>
                  <a:pt x="1295799" y="5148926"/>
                  <a:pt x="1297833" y="5151763"/>
                  <a:pt x="1300895" y="5159610"/>
                </a:cubicBezTo>
                <a:cubicBezTo>
                  <a:pt x="1309425" y="5133350"/>
                  <a:pt x="1316182" y="5111677"/>
                  <a:pt x="1323529" y="5090125"/>
                </a:cubicBezTo>
                <a:cubicBezTo>
                  <a:pt x="1332611" y="5063442"/>
                  <a:pt x="1342173" y="5036758"/>
                  <a:pt x="1351881" y="5010136"/>
                </a:cubicBezTo>
                <a:cubicBezTo>
                  <a:pt x="1352363" y="5008747"/>
                  <a:pt x="1357494" y="5006754"/>
                  <a:pt x="1358344" y="5007117"/>
                </a:cubicBezTo>
                <a:cubicBezTo>
                  <a:pt x="1361522" y="5008626"/>
                  <a:pt x="1366354" y="5011163"/>
                  <a:pt x="1366057" y="5012912"/>
                </a:cubicBezTo>
                <a:cubicBezTo>
                  <a:pt x="1363845" y="5024987"/>
                  <a:pt x="1360487" y="5036940"/>
                  <a:pt x="1357494" y="5048952"/>
                </a:cubicBezTo>
                <a:cubicBezTo>
                  <a:pt x="1357237" y="5049919"/>
                  <a:pt x="1357089" y="5051006"/>
                  <a:pt x="1356537" y="5051912"/>
                </a:cubicBezTo>
                <a:cubicBezTo>
                  <a:pt x="1345497" y="5069358"/>
                  <a:pt x="1361225" y="5088616"/>
                  <a:pt x="1348670" y="5105882"/>
                </a:cubicBezTo>
                <a:cubicBezTo>
                  <a:pt x="1337041" y="5121879"/>
                  <a:pt x="1343537" y="5139749"/>
                  <a:pt x="1331540" y="5155627"/>
                </a:cubicBezTo>
                <a:cubicBezTo>
                  <a:pt x="1334567" y="5156712"/>
                  <a:pt x="1337631" y="5157800"/>
                  <a:pt x="1340663" y="5158886"/>
                </a:cubicBezTo>
                <a:cubicBezTo>
                  <a:pt x="1342283" y="5156412"/>
                  <a:pt x="1344241" y="5154057"/>
                  <a:pt x="1345497" y="5151521"/>
                </a:cubicBezTo>
                <a:cubicBezTo>
                  <a:pt x="1359120" y="5123691"/>
                  <a:pt x="1372632" y="5095799"/>
                  <a:pt x="1386217" y="5067970"/>
                </a:cubicBezTo>
                <a:cubicBezTo>
                  <a:pt x="1402685" y="5056620"/>
                  <a:pt x="1405087" y="5040804"/>
                  <a:pt x="1415128" y="5027402"/>
                </a:cubicBezTo>
                <a:cubicBezTo>
                  <a:pt x="1417416" y="5024383"/>
                  <a:pt x="1423289" y="5022511"/>
                  <a:pt x="1428128" y="5019795"/>
                </a:cubicBezTo>
                <a:cubicBezTo>
                  <a:pt x="1439205" y="5032231"/>
                  <a:pt x="1426135" y="5041044"/>
                  <a:pt x="1420890" y="5049436"/>
                </a:cubicBezTo>
                <a:cubicBezTo>
                  <a:pt x="1413800" y="5060847"/>
                  <a:pt x="1418415" y="5067909"/>
                  <a:pt x="1431082" y="5077810"/>
                </a:cubicBezTo>
                <a:cubicBezTo>
                  <a:pt x="1439685" y="5062717"/>
                  <a:pt x="1447992" y="5049737"/>
                  <a:pt x="1454493" y="5036397"/>
                </a:cubicBezTo>
                <a:cubicBezTo>
                  <a:pt x="1469450" y="5005547"/>
                  <a:pt x="1483746" y="4974578"/>
                  <a:pt x="1497727" y="4943548"/>
                </a:cubicBezTo>
                <a:cubicBezTo>
                  <a:pt x="1502744" y="4932440"/>
                  <a:pt x="1511009" y="4922781"/>
                  <a:pt x="1524698" y="4916080"/>
                </a:cubicBezTo>
                <a:cubicBezTo>
                  <a:pt x="1543255" y="4906964"/>
                  <a:pt x="1558126" y="4895856"/>
                  <a:pt x="1571301" y="4883239"/>
                </a:cubicBezTo>
                <a:cubicBezTo>
                  <a:pt x="1573959" y="4880702"/>
                  <a:pt x="1581897" y="4878953"/>
                  <a:pt x="1586738" y="4879496"/>
                </a:cubicBezTo>
                <a:cubicBezTo>
                  <a:pt x="1595269" y="4880462"/>
                  <a:pt x="1594713" y="4886015"/>
                  <a:pt x="1595970" y="4890482"/>
                </a:cubicBezTo>
                <a:cubicBezTo>
                  <a:pt x="1601838" y="4885654"/>
                  <a:pt x="1607786" y="4880763"/>
                  <a:pt x="1615941" y="4874001"/>
                </a:cubicBezTo>
                <a:cubicBezTo>
                  <a:pt x="1628792" y="4891751"/>
                  <a:pt x="1613616" y="4905033"/>
                  <a:pt x="1610000" y="4918917"/>
                </a:cubicBezTo>
                <a:cubicBezTo>
                  <a:pt x="1606417" y="4932681"/>
                  <a:pt x="1594380" y="4945237"/>
                  <a:pt x="1595378" y="4960451"/>
                </a:cubicBezTo>
                <a:cubicBezTo>
                  <a:pt x="1615315" y="4953690"/>
                  <a:pt x="1618195" y="4952241"/>
                  <a:pt x="1627613" y="4942763"/>
                </a:cubicBezTo>
                <a:cubicBezTo>
                  <a:pt x="1639239" y="4931113"/>
                  <a:pt x="1649875" y="4919158"/>
                  <a:pt x="1663353" y="4908112"/>
                </a:cubicBezTo>
                <a:cubicBezTo>
                  <a:pt x="1677270" y="4896701"/>
                  <a:pt x="1678933" y="4880280"/>
                  <a:pt x="1679449" y="4864766"/>
                </a:cubicBezTo>
                <a:cubicBezTo>
                  <a:pt x="1680332" y="4836331"/>
                  <a:pt x="1686206" y="4825525"/>
                  <a:pt x="1710279" y="4799928"/>
                </a:cubicBezTo>
                <a:cubicBezTo>
                  <a:pt x="1717516" y="4799928"/>
                  <a:pt x="1721799" y="4802343"/>
                  <a:pt x="1720545" y="4807174"/>
                </a:cubicBezTo>
                <a:cubicBezTo>
                  <a:pt x="1717480" y="4819127"/>
                  <a:pt x="1715338" y="4831321"/>
                  <a:pt x="1709873" y="4842792"/>
                </a:cubicBezTo>
                <a:cubicBezTo>
                  <a:pt x="1702489" y="4858306"/>
                  <a:pt x="1705924" y="4872794"/>
                  <a:pt x="1714303" y="4887224"/>
                </a:cubicBezTo>
                <a:cubicBezTo>
                  <a:pt x="1715116" y="4888612"/>
                  <a:pt x="1718844" y="4889276"/>
                  <a:pt x="1723828" y="4891328"/>
                </a:cubicBezTo>
                <a:cubicBezTo>
                  <a:pt x="1730142" y="4882575"/>
                  <a:pt x="1740185" y="4875571"/>
                  <a:pt x="1742657" y="4865129"/>
                </a:cubicBezTo>
                <a:cubicBezTo>
                  <a:pt x="1747049" y="4846714"/>
                  <a:pt x="1762851" y="4831623"/>
                  <a:pt x="1776364" y="4815866"/>
                </a:cubicBezTo>
                <a:lnTo>
                  <a:pt x="1820957" y="4799416"/>
                </a:lnTo>
                <a:lnTo>
                  <a:pt x="1820354" y="4800170"/>
                </a:lnTo>
                <a:lnTo>
                  <a:pt x="1820558" y="4800170"/>
                </a:lnTo>
                <a:lnTo>
                  <a:pt x="1820413" y="4800351"/>
                </a:lnTo>
                <a:lnTo>
                  <a:pt x="1821925" y="4800351"/>
                </a:lnTo>
                <a:lnTo>
                  <a:pt x="1821720" y="4800170"/>
                </a:lnTo>
                <a:lnTo>
                  <a:pt x="1821867" y="4800170"/>
                </a:lnTo>
                <a:lnTo>
                  <a:pt x="1820998" y="4799401"/>
                </a:lnTo>
                <a:lnTo>
                  <a:pt x="1821042" y="4799385"/>
                </a:lnTo>
                <a:lnTo>
                  <a:pt x="1821925" y="4800170"/>
                </a:lnTo>
                <a:cubicBezTo>
                  <a:pt x="1824773" y="4800170"/>
                  <a:pt x="1827612" y="4800170"/>
                  <a:pt x="1830457" y="4800049"/>
                </a:cubicBezTo>
                <a:lnTo>
                  <a:pt x="1830457" y="4800047"/>
                </a:lnTo>
                <a:lnTo>
                  <a:pt x="1830565" y="4800047"/>
                </a:lnTo>
                <a:lnTo>
                  <a:pt x="1830452" y="4800230"/>
                </a:lnTo>
                <a:lnTo>
                  <a:pt x="1831339" y="4800230"/>
                </a:lnTo>
                <a:lnTo>
                  <a:pt x="1831117" y="4800047"/>
                </a:lnTo>
                <a:lnTo>
                  <a:pt x="1831281" y="4800047"/>
                </a:lnTo>
                <a:lnTo>
                  <a:pt x="1830730" y="4799598"/>
                </a:lnTo>
                <a:lnTo>
                  <a:pt x="1830749" y="4799567"/>
                </a:lnTo>
                <a:cubicBezTo>
                  <a:pt x="1843376" y="4799567"/>
                  <a:pt x="1847586" y="4792081"/>
                  <a:pt x="1855042" y="4787371"/>
                </a:cubicBezTo>
                <a:cubicBezTo>
                  <a:pt x="1861428" y="4783327"/>
                  <a:pt x="1869069" y="4777109"/>
                  <a:pt x="1876085" y="4777169"/>
                </a:cubicBezTo>
                <a:cubicBezTo>
                  <a:pt x="1900415" y="4777290"/>
                  <a:pt x="1914770" y="4766483"/>
                  <a:pt x="1931466" y="4757610"/>
                </a:cubicBezTo>
                <a:cubicBezTo>
                  <a:pt x="1936558" y="4759481"/>
                  <a:pt x="1941725" y="4761412"/>
                  <a:pt x="1946858" y="4763285"/>
                </a:cubicBezTo>
                <a:cubicBezTo>
                  <a:pt x="1948557" y="4762076"/>
                  <a:pt x="1951880" y="4760748"/>
                  <a:pt x="1951730" y="4759663"/>
                </a:cubicBezTo>
                <a:cubicBezTo>
                  <a:pt x="1947669" y="4733522"/>
                  <a:pt x="1952176" y="4729115"/>
                  <a:pt x="1988287" y="4725372"/>
                </a:cubicBezTo>
                <a:cubicBezTo>
                  <a:pt x="1999507" y="4724224"/>
                  <a:pt x="2010846" y="4723621"/>
                  <a:pt x="2021366" y="4722836"/>
                </a:cubicBezTo>
                <a:cubicBezTo>
                  <a:pt x="2034319" y="4714083"/>
                  <a:pt x="2025019" y="4705630"/>
                  <a:pt x="2021623" y="4696274"/>
                </a:cubicBezTo>
                <a:cubicBezTo>
                  <a:pt x="2028784" y="4693195"/>
                  <a:pt x="2039448" y="4691142"/>
                  <a:pt x="2042697" y="4686675"/>
                </a:cubicBezTo>
                <a:cubicBezTo>
                  <a:pt x="2048270" y="4679008"/>
                  <a:pt x="2060751" y="4673394"/>
                  <a:pt x="2059422" y="4663553"/>
                </a:cubicBezTo>
                <a:cubicBezTo>
                  <a:pt x="2057502" y="4649487"/>
                  <a:pt x="2079730" y="4654438"/>
                  <a:pt x="2087298" y="4647374"/>
                </a:cubicBezTo>
                <a:cubicBezTo>
                  <a:pt x="2095089" y="4640130"/>
                  <a:pt x="2104979" y="4633912"/>
                  <a:pt x="2114099" y="4627271"/>
                </a:cubicBezTo>
                <a:cubicBezTo>
                  <a:pt x="2114912" y="4626668"/>
                  <a:pt x="2116756" y="4626728"/>
                  <a:pt x="2118157" y="4626426"/>
                </a:cubicBezTo>
                <a:cubicBezTo>
                  <a:pt x="2130879" y="4636248"/>
                  <a:pt x="2151465" y="4643210"/>
                  <a:pt x="2179925" y="4647314"/>
                </a:cubicBezTo>
                <a:cubicBezTo>
                  <a:pt x="2185170" y="4659871"/>
                  <a:pt x="2189747" y="4672127"/>
                  <a:pt x="2165192" y="4679732"/>
                </a:cubicBezTo>
                <a:cubicBezTo>
                  <a:pt x="2163605" y="4680216"/>
                  <a:pt x="2165784" y="4686372"/>
                  <a:pt x="2166301" y="4689936"/>
                </a:cubicBezTo>
                <a:lnTo>
                  <a:pt x="2166274" y="4690101"/>
                </a:lnTo>
                <a:lnTo>
                  <a:pt x="2165190" y="4689391"/>
                </a:lnTo>
                <a:lnTo>
                  <a:pt x="2165190" y="4690115"/>
                </a:lnTo>
                <a:lnTo>
                  <a:pt x="2166059" y="4690115"/>
                </a:lnTo>
                <a:lnTo>
                  <a:pt x="2166249" y="4690241"/>
                </a:lnTo>
                <a:lnTo>
                  <a:pt x="2165302" y="4696081"/>
                </a:lnTo>
                <a:lnTo>
                  <a:pt x="2165190" y="4696153"/>
                </a:lnTo>
                <a:lnTo>
                  <a:pt x="2165190" y="4696182"/>
                </a:lnTo>
                <a:lnTo>
                  <a:pt x="2156884" y="4701768"/>
                </a:lnTo>
                <a:cubicBezTo>
                  <a:pt x="2156960" y="4701828"/>
                  <a:pt x="2156997" y="4701887"/>
                  <a:pt x="2157071" y="4701948"/>
                </a:cubicBezTo>
                <a:cubicBezTo>
                  <a:pt x="2161797" y="4706899"/>
                  <a:pt x="2171359" y="4712392"/>
                  <a:pt x="2170361" y="4716800"/>
                </a:cubicBezTo>
                <a:cubicBezTo>
                  <a:pt x="2167484" y="4729840"/>
                  <a:pt x="2182138" y="4733040"/>
                  <a:pt x="2192257" y="4738956"/>
                </a:cubicBezTo>
                <a:cubicBezTo>
                  <a:pt x="2197242" y="4750667"/>
                  <a:pt x="2202298" y="4762258"/>
                  <a:pt x="2207650" y="4774693"/>
                </a:cubicBezTo>
                <a:cubicBezTo>
                  <a:pt x="2203628" y="4777290"/>
                  <a:pt x="2195581" y="4781094"/>
                  <a:pt x="2196319" y="4782119"/>
                </a:cubicBezTo>
                <a:cubicBezTo>
                  <a:pt x="2203886" y="4792986"/>
                  <a:pt x="2199605" y="4803310"/>
                  <a:pt x="2195838" y="4813933"/>
                </a:cubicBezTo>
                <a:cubicBezTo>
                  <a:pt x="2195470" y="4814900"/>
                  <a:pt x="2197907" y="4816288"/>
                  <a:pt x="2199715" y="4817618"/>
                </a:cubicBezTo>
                <a:cubicBezTo>
                  <a:pt x="2200380" y="4817497"/>
                  <a:pt x="2201082" y="4817436"/>
                  <a:pt x="2201745" y="4817436"/>
                </a:cubicBezTo>
                <a:lnTo>
                  <a:pt x="2218605" y="4800677"/>
                </a:lnTo>
                <a:lnTo>
                  <a:pt x="2218689" y="4800773"/>
                </a:lnTo>
                <a:lnTo>
                  <a:pt x="2218747" y="4800711"/>
                </a:lnTo>
                <a:lnTo>
                  <a:pt x="2224081" y="4811641"/>
                </a:lnTo>
                <a:cubicBezTo>
                  <a:pt x="2222536" y="4813935"/>
                  <a:pt x="2217436" y="4815233"/>
                  <a:pt x="2208093" y="4816712"/>
                </a:cubicBezTo>
                <a:cubicBezTo>
                  <a:pt x="2206024" y="4817073"/>
                  <a:pt x="2203886" y="4817255"/>
                  <a:pt x="2201745" y="4817436"/>
                </a:cubicBezTo>
                <a:lnTo>
                  <a:pt x="2201538" y="4817636"/>
                </a:lnTo>
                <a:lnTo>
                  <a:pt x="2199929" y="4817779"/>
                </a:lnTo>
                <a:lnTo>
                  <a:pt x="2199715" y="4817618"/>
                </a:lnTo>
                <a:lnTo>
                  <a:pt x="2199458" y="4817618"/>
                </a:lnTo>
                <a:cubicBezTo>
                  <a:pt x="2197057" y="4824922"/>
                  <a:pt x="2178706" y="4828181"/>
                  <a:pt x="2191151" y="4842247"/>
                </a:cubicBezTo>
                <a:cubicBezTo>
                  <a:pt x="2194620" y="4838082"/>
                  <a:pt x="2196357" y="4834158"/>
                  <a:pt x="2200194" y="4831985"/>
                </a:cubicBezTo>
                <a:cubicBezTo>
                  <a:pt x="2205029" y="4829208"/>
                  <a:pt x="2213594" y="4832166"/>
                  <a:pt x="2213524" y="4835970"/>
                </a:cubicBezTo>
                <a:cubicBezTo>
                  <a:pt x="2213447" y="4839049"/>
                  <a:pt x="2213928" y="4842308"/>
                  <a:pt x="2212563" y="4845086"/>
                </a:cubicBezTo>
                <a:cubicBezTo>
                  <a:pt x="2200047" y="4870260"/>
                  <a:pt x="2194327" y="4896098"/>
                  <a:pt x="2193291" y="4922539"/>
                </a:cubicBezTo>
                <a:cubicBezTo>
                  <a:pt x="2193030" y="4929240"/>
                  <a:pt x="2189265" y="4935881"/>
                  <a:pt x="2186682" y="4943789"/>
                </a:cubicBezTo>
                <a:lnTo>
                  <a:pt x="2209434" y="4946505"/>
                </a:lnTo>
                <a:lnTo>
                  <a:pt x="2209458" y="4946686"/>
                </a:lnTo>
                <a:lnTo>
                  <a:pt x="2209494" y="4946691"/>
                </a:lnTo>
                <a:lnTo>
                  <a:pt x="2215759" y="4978705"/>
                </a:lnTo>
                <a:cubicBezTo>
                  <a:pt x="2217980" y="4989429"/>
                  <a:pt x="2219481" y="5000205"/>
                  <a:pt x="2217766" y="5011221"/>
                </a:cubicBezTo>
                <a:cubicBezTo>
                  <a:pt x="2216439" y="5019855"/>
                  <a:pt x="2217546" y="5028730"/>
                  <a:pt x="2217546" y="5037604"/>
                </a:cubicBezTo>
                <a:lnTo>
                  <a:pt x="2228664" y="5039090"/>
                </a:lnTo>
                <a:lnTo>
                  <a:pt x="2228840" y="5039295"/>
                </a:lnTo>
                <a:lnTo>
                  <a:pt x="2229003" y="5039318"/>
                </a:lnTo>
                <a:lnTo>
                  <a:pt x="2236930" y="5049134"/>
                </a:lnTo>
                <a:cubicBezTo>
                  <a:pt x="2239475" y="5053601"/>
                  <a:pt x="2236668" y="5056680"/>
                  <a:pt x="2229173" y="5057344"/>
                </a:cubicBezTo>
                <a:cubicBezTo>
                  <a:pt x="2229173" y="5057344"/>
                  <a:pt x="2229147" y="5057326"/>
                  <a:pt x="2229096" y="5057284"/>
                </a:cubicBezTo>
                <a:lnTo>
                  <a:pt x="2229106" y="5057329"/>
                </a:lnTo>
                <a:lnTo>
                  <a:pt x="2228965" y="5056983"/>
                </a:lnTo>
                <a:cubicBezTo>
                  <a:pt x="2228080" y="5056680"/>
                  <a:pt x="2227158" y="5056379"/>
                  <a:pt x="2226271" y="5056077"/>
                </a:cubicBezTo>
                <a:cubicBezTo>
                  <a:pt x="2227194" y="5056499"/>
                  <a:pt x="2228116" y="5056922"/>
                  <a:pt x="2229038" y="5057284"/>
                </a:cubicBezTo>
                <a:lnTo>
                  <a:pt x="2229057" y="5057298"/>
                </a:lnTo>
                <a:lnTo>
                  <a:pt x="2229096" y="5057465"/>
                </a:lnTo>
                <a:lnTo>
                  <a:pt x="2229141" y="5057501"/>
                </a:lnTo>
                <a:lnTo>
                  <a:pt x="2232313" y="5073644"/>
                </a:lnTo>
                <a:cubicBezTo>
                  <a:pt x="2246158" y="5070143"/>
                  <a:pt x="2258448" y="5067064"/>
                  <a:pt x="2272186" y="5063563"/>
                </a:cubicBezTo>
                <a:cubicBezTo>
                  <a:pt x="2272186" y="5057284"/>
                  <a:pt x="2272442" y="5052334"/>
                  <a:pt x="2272148" y="5047384"/>
                </a:cubicBezTo>
                <a:cubicBezTo>
                  <a:pt x="2271518" y="5036397"/>
                  <a:pt x="2256565" y="5028548"/>
                  <a:pt x="2258892" y="5016173"/>
                </a:cubicBezTo>
                <a:cubicBezTo>
                  <a:pt x="2260885" y="5005426"/>
                  <a:pt x="2255716" y="4994197"/>
                  <a:pt x="2255900" y="4983210"/>
                </a:cubicBezTo>
                <a:cubicBezTo>
                  <a:pt x="2256122" y="4971138"/>
                  <a:pt x="2258300" y="4959003"/>
                  <a:pt x="2260628" y="4946989"/>
                </a:cubicBezTo>
                <a:cubicBezTo>
                  <a:pt x="2262363" y="4937993"/>
                  <a:pt x="2265243" y="4929059"/>
                  <a:pt x="2268601" y="4920245"/>
                </a:cubicBezTo>
                <a:cubicBezTo>
                  <a:pt x="2270818" y="4914450"/>
                  <a:pt x="2273514" y="4908413"/>
                  <a:pt x="2278277" y="4903463"/>
                </a:cubicBezTo>
                <a:cubicBezTo>
                  <a:pt x="2293751" y="4887464"/>
                  <a:pt x="2310250" y="4871889"/>
                  <a:pt x="2327671" y="4854925"/>
                </a:cubicBezTo>
                <a:cubicBezTo>
                  <a:pt x="2338155" y="4855348"/>
                  <a:pt x="2349640" y="4855770"/>
                  <a:pt x="2361342" y="4856192"/>
                </a:cubicBezTo>
                <a:cubicBezTo>
                  <a:pt x="2372342" y="4874907"/>
                  <a:pt x="2350456" y="4891388"/>
                  <a:pt x="2360605" y="4909740"/>
                </a:cubicBezTo>
                <a:cubicBezTo>
                  <a:pt x="2362451" y="4910525"/>
                  <a:pt x="2365955" y="4912095"/>
                  <a:pt x="2369538" y="4913604"/>
                </a:cubicBezTo>
                <a:cubicBezTo>
                  <a:pt x="2373043" y="4915114"/>
                  <a:pt x="2376588" y="4916562"/>
                  <a:pt x="2382273" y="4918917"/>
                </a:cubicBezTo>
                <a:cubicBezTo>
                  <a:pt x="2363077" y="4938054"/>
                  <a:pt x="2370939" y="4962867"/>
                  <a:pt x="2345834" y="4979709"/>
                </a:cubicBezTo>
                <a:cubicBezTo>
                  <a:pt x="2351004" y="4984358"/>
                  <a:pt x="2354550" y="4987496"/>
                  <a:pt x="2358538" y="4990999"/>
                </a:cubicBezTo>
                <a:cubicBezTo>
                  <a:pt x="2355361" y="4995707"/>
                  <a:pt x="2349566" y="5000658"/>
                  <a:pt x="2349197" y="5005729"/>
                </a:cubicBezTo>
                <a:cubicBezTo>
                  <a:pt x="2348493" y="5016354"/>
                  <a:pt x="2343361" y="5027402"/>
                  <a:pt x="2350380" y="5037725"/>
                </a:cubicBezTo>
                <a:cubicBezTo>
                  <a:pt x="2367730" y="5037906"/>
                  <a:pt x="2360422" y="5025408"/>
                  <a:pt x="2373894" y="5021847"/>
                </a:cubicBezTo>
                <a:cubicBezTo>
                  <a:pt x="2384194" y="5020037"/>
                  <a:pt x="2392058" y="5026254"/>
                  <a:pt x="2400809" y="5031145"/>
                </a:cubicBezTo>
                <a:cubicBezTo>
                  <a:pt x="2400884" y="5031084"/>
                  <a:pt x="2400958" y="5031024"/>
                  <a:pt x="2401032" y="5030963"/>
                </a:cubicBezTo>
                <a:cubicBezTo>
                  <a:pt x="2401991" y="5031264"/>
                  <a:pt x="2402989" y="5031627"/>
                  <a:pt x="2403950" y="5031989"/>
                </a:cubicBezTo>
                <a:lnTo>
                  <a:pt x="2402810" y="5031769"/>
                </a:lnTo>
                <a:lnTo>
                  <a:pt x="2401030" y="5031145"/>
                </a:lnTo>
                <a:lnTo>
                  <a:pt x="2400939" y="5031220"/>
                </a:lnTo>
                <a:lnTo>
                  <a:pt x="2400809" y="5031145"/>
                </a:lnTo>
                <a:cubicBezTo>
                  <a:pt x="2399150" y="5032533"/>
                  <a:pt x="2396046" y="5034222"/>
                  <a:pt x="2396452" y="5035370"/>
                </a:cubicBezTo>
                <a:cubicBezTo>
                  <a:pt x="2399628" y="5045211"/>
                  <a:pt x="2397744" y="5056319"/>
                  <a:pt x="2410704" y="5063805"/>
                </a:cubicBezTo>
                <a:cubicBezTo>
                  <a:pt x="2428421" y="5074671"/>
                  <a:pt x="2428348" y="5075093"/>
                  <a:pt x="2424952" y="5101475"/>
                </a:cubicBezTo>
                <a:cubicBezTo>
                  <a:pt x="2443080" y="5109805"/>
                  <a:pt x="2451090" y="5088918"/>
                  <a:pt x="2468260" y="5094593"/>
                </a:cubicBezTo>
                <a:cubicBezTo>
                  <a:pt x="2477229" y="5102381"/>
                  <a:pt x="2462277" y="5103949"/>
                  <a:pt x="2459507" y="5110470"/>
                </a:cubicBezTo>
                <a:cubicBezTo>
                  <a:pt x="2462906" y="5112281"/>
                  <a:pt x="2466637" y="5115662"/>
                  <a:pt x="2471286" y="5116447"/>
                </a:cubicBezTo>
                <a:cubicBezTo>
                  <a:pt x="2488343" y="5119284"/>
                  <a:pt x="2505622" y="5121699"/>
                  <a:pt x="2523011" y="5123088"/>
                </a:cubicBezTo>
                <a:lnTo>
                  <a:pt x="2536250" y="5118050"/>
                </a:lnTo>
                <a:lnTo>
                  <a:pt x="2536339" y="5118197"/>
                </a:lnTo>
                <a:cubicBezTo>
                  <a:pt x="2536634" y="5118015"/>
                  <a:pt x="2536894" y="5117896"/>
                  <a:pt x="2537189" y="5117775"/>
                </a:cubicBezTo>
                <a:lnTo>
                  <a:pt x="2537101" y="5117762"/>
                </a:lnTo>
                <a:lnTo>
                  <a:pt x="2563179" y="5103588"/>
                </a:lnTo>
                <a:cubicBezTo>
                  <a:pt x="2567870" y="5106546"/>
                  <a:pt x="2572852" y="5109685"/>
                  <a:pt x="2579313" y="5113729"/>
                </a:cubicBezTo>
                <a:cubicBezTo>
                  <a:pt x="2592013" y="5101294"/>
                  <a:pt x="2592308" y="5082942"/>
                  <a:pt x="2615751" y="5076301"/>
                </a:cubicBezTo>
                <a:cubicBezTo>
                  <a:pt x="2617708" y="5060726"/>
                  <a:pt x="2603345" y="5047384"/>
                  <a:pt x="2611614" y="5033136"/>
                </a:cubicBezTo>
                <a:cubicBezTo>
                  <a:pt x="2613794" y="5029393"/>
                  <a:pt x="2614089" y="5025168"/>
                  <a:pt x="2615898" y="5021304"/>
                </a:cubicBezTo>
                <a:cubicBezTo>
                  <a:pt x="2619259" y="5014240"/>
                  <a:pt x="2630334" y="5010257"/>
                  <a:pt x="2641189" y="5014121"/>
                </a:cubicBezTo>
                <a:cubicBezTo>
                  <a:pt x="2649017" y="5016958"/>
                  <a:pt x="2653632" y="5022149"/>
                  <a:pt x="2663157" y="5015749"/>
                </a:cubicBezTo>
                <a:cubicBezTo>
                  <a:pt x="2666663" y="5013396"/>
                  <a:pt x="2674158" y="5013396"/>
                  <a:pt x="2679919" y="5012973"/>
                </a:cubicBezTo>
                <a:cubicBezTo>
                  <a:pt x="2682614" y="5012791"/>
                  <a:pt x="2687301" y="5013637"/>
                  <a:pt x="2688151" y="5014906"/>
                </a:cubicBezTo>
                <a:cubicBezTo>
                  <a:pt x="2697230" y="5028306"/>
                  <a:pt x="2722115" y="5022329"/>
                  <a:pt x="2733706" y="5032110"/>
                </a:cubicBezTo>
                <a:cubicBezTo>
                  <a:pt x="2738358" y="5035974"/>
                  <a:pt x="2741792" y="5040562"/>
                  <a:pt x="2745966" y="5044969"/>
                </a:cubicBezTo>
                <a:cubicBezTo>
                  <a:pt x="2754936" y="5045451"/>
                  <a:pt x="2763611" y="5046236"/>
                  <a:pt x="2772322" y="5046297"/>
                </a:cubicBezTo>
                <a:cubicBezTo>
                  <a:pt x="2782588" y="5046357"/>
                  <a:pt x="2789195" y="5043038"/>
                  <a:pt x="2788863" y="5035491"/>
                </a:cubicBezTo>
                <a:cubicBezTo>
                  <a:pt x="2788754" y="5033498"/>
                  <a:pt x="2786019" y="5030721"/>
                  <a:pt x="2787200" y="5029694"/>
                </a:cubicBezTo>
                <a:cubicBezTo>
                  <a:pt x="2806180" y="5012490"/>
                  <a:pt x="2795140" y="4995587"/>
                  <a:pt x="2788420" y="4977897"/>
                </a:cubicBezTo>
                <a:cubicBezTo>
                  <a:pt x="2780631" y="4957372"/>
                  <a:pt x="2778157" y="4935941"/>
                  <a:pt x="2770810" y="4915295"/>
                </a:cubicBezTo>
                <a:cubicBezTo>
                  <a:pt x="2759845" y="4884506"/>
                  <a:pt x="2764274" y="4852812"/>
                  <a:pt x="2756856" y="4821843"/>
                </a:cubicBezTo>
                <a:cubicBezTo>
                  <a:pt x="2753312" y="4806932"/>
                  <a:pt x="2750615" y="4791899"/>
                  <a:pt x="2746668" y="4776988"/>
                </a:cubicBezTo>
                <a:cubicBezTo>
                  <a:pt x="2742384" y="4761051"/>
                  <a:pt x="2749104" y="4749338"/>
                  <a:pt x="2774427" y="4742578"/>
                </a:cubicBezTo>
                <a:cubicBezTo>
                  <a:pt x="2767046" y="4739196"/>
                  <a:pt x="2758517" y="4737144"/>
                  <a:pt x="2754970" y="4733100"/>
                </a:cubicBezTo>
                <a:cubicBezTo>
                  <a:pt x="2751650" y="4729297"/>
                  <a:pt x="2752463" y="4723260"/>
                  <a:pt x="2753349" y="4718369"/>
                </a:cubicBezTo>
                <a:cubicBezTo>
                  <a:pt x="2755600" y="4705933"/>
                  <a:pt x="2766970" y="4698568"/>
                  <a:pt x="2784542" y="4695610"/>
                </a:cubicBezTo>
                <a:cubicBezTo>
                  <a:pt x="2794549" y="4693919"/>
                  <a:pt x="2804810" y="4692833"/>
                  <a:pt x="2816553" y="4691263"/>
                </a:cubicBezTo>
                <a:cubicBezTo>
                  <a:pt x="2819652" y="4681181"/>
                  <a:pt x="2822569" y="4671643"/>
                  <a:pt x="2826518" y="4658845"/>
                </a:cubicBezTo>
                <a:cubicBezTo>
                  <a:pt x="2819136" y="4661983"/>
                  <a:pt x="2815482" y="4662768"/>
                  <a:pt x="2813674" y="4664520"/>
                </a:cubicBezTo>
                <a:cubicBezTo>
                  <a:pt x="2811531" y="4666511"/>
                  <a:pt x="2811676" y="4670979"/>
                  <a:pt x="2809463" y="4671463"/>
                </a:cubicBezTo>
                <a:cubicBezTo>
                  <a:pt x="2802484" y="4672972"/>
                  <a:pt x="2799568" y="4669229"/>
                  <a:pt x="2796987" y="4665304"/>
                </a:cubicBezTo>
                <a:lnTo>
                  <a:pt x="2798893" y="4642057"/>
                </a:lnTo>
                <a:lnTo>
                  <a:pt x="2798906" y="4642062"/>
                </a:lnTo>
                <a:lnTo>
                  <a:pt x="2798970" y="4641905"/>
                </a:lnTo>
                <a:lnTo>
                  <a:pt x="2799386" y="4642062"/>
                </a:lnTo>
                <a:cubicBezTo>
                  <a:pt x="2815628" y="4640915"/>
                  <a:pt x="2831909" y="4639767"/>
                  <a:pt x="2850297" y="4638440"/>
                </a:cubicBezTo>
                <a:cubicBezTo>
                  <a:pt x="2852292" y="4646228"/>
                  <a:pt x="2854058" y="4651963"/>
                  <a:pt x="2855168" y="4657697"/>
                </a:cubicBezTo>
                <a:cubicBezTo>
                  <a:pt x="2857345" y="4668745"/>
                  <a:pt x="2855242" y="4681120"/>
                  <a:pt x="2862075" y="4690539"/>
                </a:cubicBezTo>
                <a:cubicBezTo>
                  <a:pt x="2871966" y="4704121"/>
                  <a:pt x="2860891" y="4716135"/>
                  <a:pt x="2862553" y="4728813"/>
                </a:cubicBezTo>
                <a:cubicBezTo>
                  <a:pt x="2862847" y="4731107"/>
                  <a:pt x="2857861" y="4733704"/>
                  <a:pt x="2855426" y="4736178"/>
                </a:cubicBezTo>
                <a:cubicBezTo>
                  <a:pt x="2840770" y="4751392"/>
                  <a:pt x="2840770" y="4756281"/>
                  <a:pt x="2856869" y="4767812"/>
                </a:cubicBezTo>
                <a:cubicBezTo>
                  <a:pt x="2862886" y="4772159"/>
                  <a:pt x="2870266" y="4775660"/>
                  <a:pt x="2878171" y="4780188"/>
                </a:cubicBezTo>
                <a:cubicBezTo>
                  <a:pt x="2879237" y="4800291"/>
                  <a:pt x="2881901" y="4820576"/>
                  <a:pt x="2881011" y="4840798"/>
                </a:cubicBezTo>
                <a:cubicBezTo>
                  <a:pt x="2880050" y="4862049"/>
                  <a:pt x="2894524" y="4882635"/>
                  <a:pt x="2886107" y="4904066"/>
                </a:cubicBezTo>
                <a:cubicBezTo>
                  <a:pt x="2903089" y="4922297"/>
                  <a:pt x="2896813" y="4943728"/>
                  <a:pt x="2902941" y="4963470"/>
                </a:cubicBezTo>
                <a:cubicBezTo>
                  <a:pt x="2909032" y="4983150"/>
                  <a:pt x="2909364" y="5003677"/>
                  <a:pt x="2921218" y="5022390"/>
                </a:cubicBezTo>
                <a:cubicBezTo>
                  <a:pt x="2938089" y="5025590"/>
                  <a:pt x="2954667" y="5027281"/>
                  <a:pt x="2969043" y="5031989"/>
                </a:cubicBezTo>
                <a:cubicBezTo>
                  <a:pt x="2983109" y="5036516"/>
                  <a:pt x="2996548" y="5039414"/>
                  <a:pt x="3013826" y="5037906"/>
                </a:cubicBezTo>
                <a:cubicBezTo>
                  <a:pt x="3014822" y="5033558"/>
                  <a:pt x="3015893" y="5028851"/>
                  <a:pt x="3017000" y="5024020"/>
                </a:cubicBezTo>
                <a:cubicBezTo>
                  <a:pt x="3035608" y="5016595"/>
                  <a:pt x="3056503" y="5021968"/>
                  <a:pt x="3083269" y="5021726"/>
                </a:cubicBezTo>
                <a:cubicBezTo>
                  <a:pt x="3046831" y="5001140"/>
                  <a:pt x="3036604" y="4977597"/>
                  <a:pt x="3032433" y="4951759"/>
                </a:cubicBezTo>
                <a:cubicBezTo>
                  <a:pt x="3027707" y="4922600"/>
                  <a:pt x="3021911" y="4893441"/>
                  <a:pt x="3015044" y="4864463"/>
                </a:cubicBezTo>
                <a:cubicBezTo>
                  <a:pt x="3010466" y="4845145"/>
                  <a:pt x="3015856" y="4828544"/>
                  <a:pt x="3037934" y="4813090"/>
                </a:cubicBezTo>
                <a:cubicBezTo>
                  <a:pt x="3043176" y="4818401"/>
                  <a:pt x="3048270" y="4823473"/>
                  <a:pt x="3053218" y="4828665"/>
                </a:cubicBezTo>
                <a:cubicBezTo>
                  <a:pt x="3057869" y="4833554"/>
                  <a:pt x="3062337" y="4838565"/>
                  <a:pt x="3066878" y="4843456"/>
                </a:cubicBezTo>
                <a:cubicBezTo>
                  <a:pt x="3080020" y="4843093"/>
                  <a:pt x="3080574" y="4836030"/>
                  <a:pt x="3080648" y="4830415"/>
                </a:cubicBezTo>
                <a:cubicBezTo>
                  <a:pt x="3080759" y="4821722"/>
                  <a:pt x="3083786" y="4814296"/>
                  <a:pt x="3093274" y="4808562"/>
                </a:cubicBezTo>
                <a:cubicBezTo>
                  <a:pt x="3106454" y="4800593"/>
                  <a:pt x="3123695" y="4796005"/>
                  <a:pt x="3131780" y="4783749"/>
                </a:cubicBezTo>
                <a:cubicBezTo>
                  <a:pt x="3135509" y="4778075"/>
                  <a:pt x="3151716" y="4778317"/>
                  <a:pt x="3160097" y="4783267"/>
                </a:cubicBezTo>
                <a:cubicBezTo>
                  <a:pt x="3165635" y="4786465"/>
                  <a:pt x="3169327" y="4791175"/>
                  <a:pt x="3173831" y="4795281"/>
                </a:cubicBezTo>
                <a:cubicBezTo>
                  <a:pt x="3202701" y="4783025"/>
                  <a:pt x="3221862" y="4765698"/>
                  <a:pt x="3231424" y="4743302"/>
                </a:cubicBezTo>
                <a:cubicBezTo>
                  <a:pt x="3253206" y="4741551"/>
                  <a:pt x="3273031" y="4735816"/>
                  <a:pt x="3294001" y="4740344"/>
                </a:cubicBezTo>
                <a:cubicBezTo>
                  <a:pt x="3302714" y="4749840"/>
                  <a:pt x="3312128" y="4752762"/>
                  <a:pt x="3322207" y="4749097"/>
                </a:cubicBezTo>
                <a:cubicBezTo>
                  <a:pt x="3318736" y="4742939"/>
                  <a:pt x="3315192" y="4736662"/>
                  <a:pt x="3311352" y="4729840"/>
                </a:cubicBezTo>
                <a:cubicBezTo>
                  <a:pt x="3316189" y="4727727"/>
                  <a:pt x="3319475" y="4725734"/>
                  <a:pt x="3323351" y="4724769"/>
                </a:cubicBezTo>
                <a:cubicBezTo>
                  <a:pt x="3328778" y="4723500"/>
                  <a:pt x="3335497" y="4723984"/>
                  <a:pt x="3340149" y="4722051"/>
                </a:cubicBezTo>
                <a:cubicBezTo>
                  <a:pt x="3350228" y="4717886"/>
                  <a:pt x="3359199" y="4712513"/>
                  <a:pt x="3368982" y="4707925"/>
                </a:cubicBezTo>
                <a:cubicBezTo>
                  <a:pt x="3371197" y="4706899"/>
                  <a:pt x="3374853" y="4706839"/>
                  <a:pt x="3377769" y="4707020"/>
                </a:cubicBezTo>
                <a:cubicBezTo>
                  <a:pt x="3391097" y="4707745"/>
                  <a:pt x="3404388" y="4708770"/>
                  <a:pt x="3420927" y="4709918"/>
                </a:cubicBezTo>
                <a:cubicBezTo>
                  <a:pt x="3423991" y="4708649"/>
                  <a:pt x="3429788" y="4705511"/>
                  <a:pt x="3436285" y="4703457"/>
                </a:cubicBezTo>
                <a:cubicBezTo>
                  <a:pt x="3452234" y="4698326"/>
                  <a:pt x="3470176" y="4695368"/>
                  <a:pt x="3484132" y="4688487"/>
                </a:cubicBezTo>
                <a:cubicBezTo>
                  <a:pt x="3496758" y="4682329"/>
                  <a:pt x="3504991" y="4672127"/>
                  <a:pt x="3515476" y="4663856"/>
                </a:cubicBezTo>
                <a:cubicBezTo>
                  <a:pt x="3517248" y="4662467"/>
                  <a:pt x="3520681" y="4662044"/>
                  <a:pt x="3523339" y="4661198"/>
                </a:cubicBezTo>
                <a:cubicBezTo>
                  <a:pt x="3524705" y="4661440"/>
                  <a:pt x="3527179" y="4661561"/>
                  <a:pt x="3527253" y="4661923"/>
                </a:cubicBezTo>
                <a:cubicBezTo>
                  <a:pt x="3528545" y="4669530"/>
                  <a:pt x="3529541" y="4677137"/>
                  <a:pt x="3530575" y="4684502"/>
                </a:cubicBezTo>
                <a:cubicBezTo>
                  <a:pt x="3523708" y="4688848"/>
                  <a:pt x="3517285" y="4692894"/>
                  <a:pt x="3511858" y="4696334"/>
                </a:cubicBezTo>
                <a:cubicBezTo>
                  <a:pt x="3511452" y="4705269"/>
                  <a:pt x="3516583" y="4706657"/>
                  <a:pt x="3544383" y="4705993"/>
                </a:cubicBezTo>
                <a:cubicBezTo>
                  <a:pt x="3547890" y="4700923"/>
                  <a:pt x="3551545" y="4695670"/>
                  <a:pt x="3556123" y="4689030"/>
                </a:cubicBezTo>
                <a:cubicBezTo>
                  <a:pt x="3564984" y="4691806"/>
                  <a:pt x="3576797" y="4692833"/>
                  <a:pt x="3580157" y="4696998"/>
                </a:cubicBezTo>
                <a:cubicBezTo>
                  <a:pt x="3593079" y="4713116"/>
                  <a:pt x="3622355" y="4715955"/>
                  <a:pt x="3636679" y="4730624"/>
                </a:cubicBezTo>
                <a:cubicBezTo>
                  <a:pt x="3639190" y="4733220"/>
                  <a:pt x="3646906" y="4733764"/>
                  <a:pt x="3652407" y="4734668"/>
                </a:cubicBezTo>
                <a:cubicBezTo>
                  <a:pt x="3662190" y="4736238"/>
                  <a:pt x="3672675" y="4739196"/>
                  <a:pt x="3681905" y="4738110"/>
                </a:cubicBezTo>
                <a:cubicBezTo>
                  <a:pt x="3691466" y="4736902"/>
                  <a:pt x="3699884" y="4731591"/>
                  <a:pt x="3708855" y="4728088"/>
                </a:cubicBezTo>
                <a:cubicBezTo>
                  <a:pt x="3717900" y="4724648"/>
                  <a:pt x="3727979" y="4721991"/>
                  <a:pt x="3735880" y="4717584"/>
                </a:cubicBezTo>
                <a:cubicBezTo>
                  <a:pt x="3757477" y="4705511"/>
                  <a:pt x="3776823" y="4691625"/>
                  <a:pt x="3802038" y="4683053"/>
                </a:cubicBezTo>
                <a:cubicBezTo>
                  <a:pt x="3794728" y="4674118"/>
                  <a:pt x="3783689" y="4667538"/>
                  <a:pt x="3793473" y="4657455"/>
                </a:cubicBezTo>
                <a:cubicBezTo>
                  <a:pt x="3797866" y="4657879"/>
                  <a:pt x="3802776" y="4657637"/>
                  <a:pt x="3806394" y="4658965"/>
                </a:cubicBezTo>
                <a:cubicBezTo>
                  <a:pt x="3812855" y="4661319"/>
                  <a:pt x="3818540" y="4664580"/>
                  <a:pt x="3825592" y="4668021"/>
                </a:cubicBezTo>
                <a:cubicBezTo>
                  <a:pt x="3823155" y="4680456"/>
                  <a:pt x="3820755" y="4692410"/>
                  <a:pt x="3818097" y="4705751"/>
                </a:cubicBezTo>
                <a:cubicBezTo>
                  <a:pt x="3831499" y="4714204"/>
                  <a:pt x="3837074" y="4724888"/>
                  <a:pt x="3824632" y="4738110"/>
                </a:cubicBezTo>
                <a:cubicBezTo>
                  <a:pt x="3817101" y="4739136"/>
                  <a:pt x="3808720" y="4740223"/>
                  <a:pt x="3800376" y="4741309"/>
                </a:cubicBezTo>
                <a:cubicBezTo>
                  <a:pt x="3797423" y="4755496"/>
                  <a:pt x="3801816" y="4770286"/>
                  <a:pt x="3788230" y="4782542"/>
                </a:cubicBezTo>
                <a:cubicBezTo>
                  <a:pt x="3799564" y="4789786"/>
                  <a:pt x="3810861" y="4797030"/>
                  <a:pt x="3822454" y="4804516"/>
                </a:cubicBezTo>
                <a:cubicBezTo>
                  <a:pt x="3819316" y="4815987"/>
                  <a:pt x="3819463" y="4827820"/>
                  <a:pt x="3812744" y="4837418"/>
                </a:cubicBezTo>
                <a:cubicBezTo>
                  <a:pt x="3797349" y="4859453"/>
                  <a:pt x="3812154" y="4876116"/>
                  <a:pt x="3833456" y="4889034"/>
                </a:cubicBezTo>
                <a:cubicBezTo>
                  <a:pt x="3857970" y="4903885"/>
                  <a:pt x="3858819" y="4923566"/>
                  <a:pt x="3871186" y="4943668"/>
                </a:cubicBezTo>
                <a:cubicBezTo>
                  <a:pt x="3877019" y="4946143"/>
                  <a:pt x="3892119" y="4944091"/>
                  <a:pt x="3897140" y="4953629"/>
                </a:cubicBezTo>
                <a:cubicBezTo>
                  <a:pt x="3931733" y="4959788"/>
                  <a:pt x="3942882" y="4980916"/>
                  <a:pt x="3958647" y="4998545"/>
                </a:cubicBezTo>
                <a:cubicBezTo>
                  <a:pt x="3982644" y="5025287"/>
                  <a:pt x="4004130" y="5053058"/>
                  <a:pt x="4027721" y="5079923"/>
                </a:cubicBezTo>
                <a:cubicBezTo>
                  <a:pt x="4038354" y="5092056"/>
                  <a:pt x="4051571" y="5103166"/>
                  <a:pt x="4063274" y="5114393"/>
                </a:cubicBezTo>
                <a:cubicBezTo>
                  <a:pt x="4083800" y="5112341"/>
                  <a:pt x="4093695" y="5104373"/>
                  <a:pt x="4100820" y="5093445"/>
                </a:cubicBezTo>
                <a:cubicBezTo>
                  <a:pt x="4103552" y="5089219"/>
                  <a:pt x="4110087" y="5085960"/>
                  <a:pt x="4115587" y="5082821"/>
                </a:cubicBezTo>
                <a:cubicBezTo>
                  <a:pt x="4117323" y="5081854"/>
                  <a:pt x="4121310" y="5082639"/>
                  <a:pt x="4124485" y="5082639"/>
                </a:cubicBezTo>
                <a:cubicBezTo>
                  <a:pt x="4131167" y="5089643"/>
                  <a:pt x="4138108" y="5096887"/>
                  <a:pt x="4145565" y="5104734"/>
                </a:cubicBezTo>
                <a:cubicBezTo>
                  <a:pt x="4162806" y="5089219"/>
                  <a:pt x="4164209" y="5087649"/>
                  <a:pt x="4164947" y="5068271"/>
                </a:cubicBezTo>
                <a:cubicBezTo>
                  <a:pt x="4165464" y="5053843"/>
                  <a:pt x="4167237" y="5039777"/>
                  <a:pt x="4176725" y="5026676"/>
                </a:cubicBezTo>
                <a:cubicBezTo>
                  <a:pt x="4181967" y="5019492"/>
                  <a:pt x="4187062" y="5012067"/>
                  <a:pt x="4194409" y="5005909"/>
                </a:cubicBezTo>
                <a:cubicBezTo>
                  <a:pt x="4215858" y="4988101"/>
                  <a:pt x="4232915" y="4969628"/>
                  <a:pt x="4227340" y="4945177"/>
                </a:cubicBezTo>
                <a:cubicBezTo>
                  <a:pt x="4226750" y="4942461"/>
                  <a:pt x="4229629" y="4939442"/>
                  <a:pt x="4231734" y="4934674"/>
                </a:cubicBezTo>
                <a:cubicBezTo>
                  <a:pt x="4240114" y="4935941"/>
                  <a:pt x="4248162" y="4937209"/>
                  <a:pt x="4258832" y="4938899"/>
                </a:cubicBezTo>
                <a:cubicBezTo>
                  <a:pt x="4281389" y="4926886"/>
                  <a:pt x="4296156" y="4909318"/>
                  <a:pt x="4311256" y="4892052"/>
                </a:cubicBezTo>
                <a:cubicBezTo>
                  <a:pt x="4313398" y="4889578"/>
                  <a:pt x="4313914" y="4886318"/>
                  <a:pt x="4314247" y="4883420"/>
                </a:cubicBezTo>
                <a:cubicBezTo>
                  <a:pt x="4317385" y="4855227"/>
                  <a:pt x="4319969" y="4827035"/>
                  <a:pt x="4323697" y="4798842"/>
                </a:cubicBezTo>
                <a:cubicBezTo>
                  <a:pt x="4324436" y="4793227"/>
                  <a:pt x="4329420" y="4787855"/>
                  <a:pt x="4333149" y="4781033"/>
                </a:cubicBezTo>
                <a:cubicBezTo>
                  <a:pt x="4344741" y="4783749"/>
                  <a:pt x="4354229" y="4785922"/>
                  <a:pt x="4363570" y="4788096"/>
                </a:cubicBezTo>
                <a:cubicBezTo>
                  <a:pt x="4366154" y="4787010"/>
                  <a:pt x="4369403" y="4786285"/>
                  <a:pt x="4371027" y="4784776"/>
                </a:cubicBezTo>
                <a:cubicBezTo>
                  <a:pt x="4379814" y="4776626"/>
                  <a:pt x="4387530" y="4767932"/>
                  <a:pt x="4397166" y="4760326"/>
                </a:cubicBezTo>
                <a:cubicBezTo>
                  <a:pt x="4399602" y="4758394"/>
                  <a:pt x="4408241" y="4758696"/>
                  <a:pt x="4413078" y="4759842"/>
                </a:cubicBezTo>
                <a:cubicBezTo>
                  <a:pt x="4416253" y="4760627"/>
                  <a:pt x="4419502" y="4764673"/>
                  <a:pt x="4419502" y="4767268"/>
                </a:cubicBezTo>
                <a:cubicBezTo>
                  <a:pt x="4419502" y="4771071"/>
                  <a:pt x="4415958" y="4774875"/>
                  <a:pt x="4415145" y="4778739"/>
                </a:cubicBezTo>
                <a:cubicBezTo>
                  <a:pt x="4413853" y="4784716"/>
                  <a:pt x="4411712" y="4791114"/>
                  <a:pt x="4413558" y="4796729"/>
                </a:cubicBezTo>
                <a:cubicBezTo>
                  <a:pt x="4415256" y="4801982"/>
                  <a:pt x="4425002" y="4806508"/>
                  <a:pt x="4425187" y="4811459"/>
                </a:cubicBezTo>
                <a:cubicBezTo>
                  <a:pt x="4425335" y="4816833"/>
                  <a:pt x="4414370" y="4822989"/>
                  <a:pt x="4415847" y="4827699"/>
                </a:cubicBezTo>
                <a:cubicBezTo>
                  <a:pt x="4418320" y="4835486"/>
                  <a:pt x="4403183" y="4836270"/>
                  <a:pt x="4406580" y="4843395"/>
                </a:cubicBezTo>
                <a:cubicBezTo>
                  <a:pt x="4425482" y="4842731"/>
                  <a:pt x="4445751" y="4845086"/>
                  <a:pt x="4457897" y="4830778"/>
                </a:cubicBezTo>
                <a:cubicBezTo>
                  <a:pt x="4469896" y="4836091"/>
                  <a:pt x="4479642" y="4840437"/>
                  <a:pt x="4489499" y="4844783"/>
                </a:cubicBezTo>
                <a:cubicBezTo>
                  <a:pt x="4495517" y="4860962"/>
                  <a:pt x="4487210" y="4881790"/>
                  <a:pt x="4521212" y="4890422"/>
                </a:cubicBezTo>
                <a:cubicBezTo>
                  <a:pt x="4523464" y="4886800"/>
                  <a:pt x="4526861" y="4884084"/>
                  <a:pt x="4526455" y="4881669"/>
                </a:cubicBezTo>
                <a:cubicBezTo>
                  <a:pt x="4523280" y="4863559"/>
                  <a:pt x="4518259" y="4845508"/>
                  <a:pt x="4516007" y="4827336"/>
                </a:cubicBezTo>
                <a:cubicBezTo>
                  <a:pt x="4513902" y="4810190"/>
                  <a:pt x="4514013" y="4792865"/>
                  <a:pt x="4514124" y="4775599"/>
                </a:cubicBezTo>
                <a:cubicBezTo>
                  <a:pt x="4514161" y="4771856"/>
                  <a:pt x="4517004" y="4765880"/>
                  <a:pt x="4520880" y="4764854"/>
                </a:cubicBezTo>
                <a:cubicBezTo>
                  <a:pt x="4547203" y="4757851"/>
                  <a:pt x="4547942" y="4735877"/>
                  <a:pt x="4573674" y="4729416"/>
                </a:cubicBezTo>
                <a:lnTo>
                  <a:pt x="4573037" y="4722108"/>
                </a:lnTo>
                <a:lnTo>
                  <a:pt x="4712671" y="4715888"/>
                </a:lnTo>
                <a:lnTo>
                  <a:pt x="4716315" y="4715690"/>
                </a:lnTo>
                <a:lnTo>
                  <a:pt x="4719959" y="4715888"/>
                </a:lnTo>
                <a:lnTo>
                  <a:pt x="4859593" y="4722108"/>
                </a:lnTo>
                <a:lnTo>
                  <a:pt x="4858956" y="4729416"/>
                </a:lnTo>
                <a:cubicBezTo>
                  <a:pt x="4884688" y="4735877"/>
                  <a:pt x="4885427" y="4757851"/>
                  <a:pt x="4911750" y="4764854"/>
                </a:cubicBezTo>
                <a:cubicBezTo>
                  <a:pt x="4915626" y="4765880"/>
                  <a:pt x="4918469" y="4771856"/>
                  <a:pt x="4918506" y="4775599"/>
                </a:cubicBezTo>
                <a:cubicBezTo>
                  <a:pt x="4918617" y="4792865"/>
                  <a:pt x="4918728" y="4810190"/>
                  <a:pt x="4916623" y="4827336"/>
                </a:cubicBezTo>
                <a:cubicBezTo>
                  <a:pt x="4914371" y="4845508"/>
                  <a:pt x="4909350" y="4863559"/>
                  <a:pt x="4906175" y="4881669"/>
                </a:cubicBezTo>
                <a:cubicBezTo>
                  <a:pt x="4905769" y="4884084"/>
                  <a:pt x="4909166" y="4886800"/>
                  <a:pt x="4911418" y="4890422"/>
                </a:cubicBezTo>
                <a:cubicBezTo>
                  <a:pt x="4945420" y="4881790"/>
                  <a:pt x="4937113" y="4860962"/>
                  <a:pt x="4943131" y="4844783"/>
                </a:cubicBezTo>
                <a:cubicBezTo>
                  <a:pt x="4952988" y="4840437"/>
                  <a:pt x="4962734" y="4836091"/>
                  <a:pt x="4974733" y="4830778"/>
                </a:cubicBezTo>
                <a:cubicBezTo>
                  <a:pt x="4986879" y="4845086"/>
                  <a:pt x="5007148" y="4842731"/>
                  <a:pt x="5026050" y="4843395"/>
                </a:cubicBezTo>
                <a:cubicBezTo>
                  <a:pt x="5029447" y="4836270"/>
                  <a:pt x="5014310" y="4835486"/>
                  <a:pt x="5016783" y="4827699"/>
                </a:cubicBezTo>
                <a:cubicBezTo>
                  <a:pt x="5018260" y="4822989"/>
                  <a:pt x="5007295" y="4816833"/>
                  <a:pt x="5007443" y="4811459"/>
                </a:cubicBezTo>
                <a:cubicBezTo>
                  <a:pt x="5007628" y="4806508"/>
                  <a:pt x="5017374" y="4801982"/>
                  <a:pt x="5019072" y="4796729"/>
                </a:cubicBezTo>
                <a:cubicBezTo>
                  <a:pt x="5020918" y="4791114"/>
                  <a:pt x="5018777" y="4784716"/>
                  <a:pt x="5017485" y="4778739"/>
                </a:cubicBezTo>
                <a:cubicBezTo>
                  <a:pt x="5016672" y="4774875"/>
                  <a:pt x="5013128" y="4771071"/>
                  <a:pt x="5013128" y="4767268"/>
                </a:cubicBezTo>
                <a:cubicBezTo>
                  <a:pt x="5013128" y="4764673"/>
                  <a:pt x="5016377" y="4760627"/>
                  <a:pt x="5019552" y="4759842"/>
                </a:cubicBezTo>
                <a:cubicBezTo>
                  <a:pt x="5024389" y="4758696"/>
                  <a:pt x="5033028" y="4758394"/>
                  <a:pt x="5035464" y="4760326"/>
                </a:cubicBezTo>
                <a:cubicBezTo>
                  <a:pt x="5045100" y="4767932"/>
                  <a:pt x="5052816" y="4776626"/>
                  <a:pt x="5061603" y="4784776"/>
                </a:cubicBezTo>
                <a:cubicBezTo>
                  <a:pt x="5063227" y="4786285"/>
                  <a:pt x="5066476" y="4787010"/>
                  <a:pt x="5069060" y="4788096"/>
                </a:cubicBezTo>
                <a:cubicBezTo>
                  <a:pt x="5078401" y="4785922"/>
                  <a:pt x="5087889" y="4783749"/>
                  <a:pt x="5099481" y="4781033"/>
                </a:cubicBezTo>
                <a:cubicBezTo>
                  <a:pt x="5103210" y="4787855"/>
                  <a:pt x="5108194" y="4793227"/>
                  <a:pt x="5108933" y="4798842"/>
                </a:cubicBezTo>
                <a:cubicBezTo>
                  <a:pt x="5112661" y="4827035"/>
                  <a:pt x="5115245" y="4855227"/>
                  <a:pt x="5118383" y="4883420"/>
                </a:cubicBezTo>
                <a:cubicBezTo>
                  <a:pt x="5118716" y="4886318"/>
                  <a:pt x="5119232" y="4889578"/>
                  <a:pt x="5121374" y="4892052"/>
                </a:cubicBezTo>
                <a:cubicBezTo>
                  <a:pt x="5136474" y="4909318"/>
                  <a:pt x="5151241" y="4926886"/>
                  <a:pt x="5173798" y="4938899"/>
                </a:cubicBezTo>
                <a:cubicBezTo>
                  <a:pt x="5184468" y="4937209"/>
                  <a:pt x="5192516" y="4935941"/>
                  <a:pt x="5200896" y="4934674"/>
                </a:cubicBezTo>
                <a:cubicBezTo>
                  <a:pt x="5203001" y="4939442"/>
                  <a:pt x="5205880" y="4942461"/>
                  <a:pt x="5205290" y="4945177"/>
                </a:cubicBezTo>
                <a:cubicBezTo>
                  <a:pt x="5199715" y="4969628"/>
                  <a:pt x="5216772" y="4988101"/>
                  <a:pt x="5238221" y="5005909"/>
                </a:cubicBezTo>
                <a:cubicBezTo>
                  <a:pt x="5245568" y="5012067"/>
                  <a:pt x="5250663" y="5019492"/>
                  <a:pt x="5255905" y="5026676"/>
                </a:cubicBezTo>
                <a:cubicBezTo>
                  <a:pt x="5265393" y="5039777"/>
                  <a:pt x="5267166" y="5053843"/>
                  <a:pt x="5267683" y="5068271"/>
                </a:cubicBezTo>
                <a:cubicBezTo>
                  <a:pt x="5268421" y="5087649"/>
                  <a:pt x="5269824" y="5089219"/>
                  <a:pt x="5287065" y="5104734"/>
                </a:cubicBezTo>
                <a:cubicBezTo>
                  <a:pt x="5294522" y="5096887"/>
                  <a:pt x="5301463" y="5089643"/>
                  <a:pt x="5308145" y="5082639"/>
                </a:cubicBezTo>
                <a:cubicBezTo>
                  <a:pt x="5311320" y="5082639"/>
                  <a:pt x="5315307" y="5081854"/>
                  <a:pt x="5317043" y="5082821"/>
                </a:cubicBezTo>
                <a:cubicBezTo>
                  <a:pt x="5322543" y="5085960"/>
                  <a:pt x="5329078" y="5089219"/>
                  <a:pt x="5331810" y="5093445"/>
                </a:cubicBezTo>
                <a:cubicBezTo>
                  <a:pt x="5338935" y="5104373"/>
                  <a:pt x="5348830" y="5112341"/>
                  <a:pt x="5369356" y="5114393"/>
                </a:cubicBezTo>
                <a:cubicBezTo>
                  <a:pt x="5381059" y="5103166"/>
                  <a:pt x="5394276" y="5092056"/>
                  <a:pt x="5404909" y="5079923"/>
                </a:cubicBezTo>
                <a:cubicBezTo>
                  <a:pt x="5428500" y="5053058"/>
                  <a:pt x="5449986" y="5025287"/>
                  <a:pt x="5473983" y="4998545"/>
                </a:cubicBezTo>
                <a:cubicBezTo>
                  <a:pt x="5489748" y="4980916"/>
                  <a:pt x="5500897" y="4959788"/>
                  <a:pt x="5535490" y="4953629"/>
                </a:cubicBezTo>
                <a:cubicBezTo>
                  <a:pt x="5540511" y="4944091"/>
                  <a:pt x="5555611" y="4946143"/>
                  <a:pt x="5561444" y="4943668"/>
                </a:cubicBezTo>
                <a:cubicBezTo>
                  <a:pt x="5573811" y="4923566"/>
                  <a:pt x="5574660" y="4903885"/>
                  <a:pt x="5599174" y="4889034"/>
                </a:cubicBezTo>
                <a:cubicBezTo>
                  <a:pt x="5620476" y="4876116"/>
                  <a:pt x="5635281" y="4859453"/>
                  <a:pt x="5619886" y="4837418"/>
                </a:cubicBezTo>
                <a:cubicBezTo>
                  <a:pt x="5613167" y="4827820"/>
                  <a:pt x="5613314" y="4815987"/>
                  <a:pt x="5610176" y="4804516"/>
                </a:cubicBezTo>
                <a:cubicBezTo>
                  <a:pt x="5621769" y="4797030"/>
                  <a:pt x="5633066" y="4789786"/>
                  <a:pt x="5644400" y="4782542"/>
                </a:cubicBezTo>
                <a:cubicBezTo>
                  <a:pt x="5630814" y="4770286"/>
                  <a:pt x="5635207" y="4755496"/>
                  <a:pt x="5632254" y="4741309"/>
                </a:cubicBezTo>
                <a:cubicBezTo>
                  <a:pt x="5623910" y="4740223"/>
                  <a:pt x="5615529" y="4739136"/>
                  <a:pt x="5607998" y="4738110"/>
                </a:cubicBezTo>
                <a:cubicBezTo>
                  <a:pt x="5595556" y="4724888"/>
                  <a:pt x="5601131" y="4714204"/>
                  <a:pt x="5614533" y="4705751"/>
                </a:cubicBezTo>
                <a:cubicBezTo>
                  <a:pt x="5611875" y="4692410"/>
                  <a:pt x="5609475" y="4680456"/>
                  <a:pt x="5607038" y="4668021"/>
                </a:cubicBezTo>
                <a:cubicBezTo>
                  <a:pt x="5614090" y="4664580"/>
                  <a:pt x="5619775" y="4661319"/>
                  <a:pt x="5626236" y="4658965"/>
                </a:cubicBezTo>
                <a:cubicBezTo>
                  <a:pt x="5629854" y="4657637"/>
                  <a:pt x="5634764" y="4657879"/>
                  <a:pt x="5639157" y="4657455"/>
                </a:cubicBezTo>
                <a:cubicBezTo>
                  <a:pt x="5648941" y="4667538"/>
                  <a:pt x="5637902" y="4674118"/>
                  <a:pt x="5630592" y="4683053"/>
                </a:cubicBezTo>
                <a:cubicBezTo>
                  <a:pt x="5655807" y="4691625"/>
                  <a:pt x="5675153" y="4705511"/>
                  <a:pt x="5696750" y="4717584"/>
                </a:cubicBezTo>
                <a:cubicBezTo>
                  <a:pt x="5704651" y="4721991"/>
                  <a:pt x="5714730" y="4724648"/>
                  <a:pt x="5723775" y="4728088"/>
                </a:cubicBezTo>
                <a:cubicBezTo>
                  <a:pt x="5732746" y="4731591"/>
                  <a:pt x="5741164" y="4736902"/>
                  <a:pt x="5750725" y="4738110"/>
                </a:cubicBezTo>
                <a:cubicBezTo>
                  <a:pt x="5759955" y="4739196"/>
                  <a:pt x="5770440" y="4736238"/>
                  <a:pt x="5780223" y="4734668"/>
                </a:cubicBezTo>
                <a:cubicBezTo>
                  <a:pt x="5785724" y="4733764"/>
                  <a:pt x="5793440" y="4733220"/>
                  <a:pt x="5795951" y="4730624"/>
                </a:cubicBezTo>
                <a:cubicBezTo>
                  <a:pt x="5810275" y="4715955"/>
                  <a:pt x="5839551" y="4713116"/>
                  <a:pt x="5852473" y="4696998"/>
                </a:cubicBezTo>
                <a:cubicBezTo>
                  <a:pt x="5855833" y="4692833"/>
                  <a:pt x="5867646" y="4691806"/>
                  <a:pt x="5876507" y="4689030"/>
                </a:cubicBezTo>
                <a:cubicBezTo>
                  <a:pt x="5881085" y="4695670"/>
                  <a:pt x="5884740" y="4700923"/>
                  <a:pt x="5888247" y="4705993"/>
                </a:cubicBezTo>
                <a:cubicBezTo>
                  <a:pt x="5916047" y="4706657"/>
                  <a:pt x="5921178" y="4705269"/>
                  <a:pt x="5920772" y="4696334"/>
                </a:cubicBezTo>
                <a:cubicBezTo>
                  <a:pt x="5915345" y="4692894"/>
                  <a:pt x="5908922" y="4688848"/>
                  <a:pt x="5902055" y="4684502"/>
                </a:cubicBezTo>
                <a:cubicBezTo>
                  <a:pt x="5903089" y="4677137"/>
                  <a:pt x="5904085" y="4669530"/>
                  <a:pt x="5905377" y="4661923"/>
                </a:cubicBezTo>
                <a:cubicBezTo>
                  <a:pt x="5905451" y="4661561"/>
                  <a:pt x="5907925" y="4661440"/>
                  <a:pt x="5909291" y="4661198"/>
                </a:cubicBezTo>
                <a:cubicBezTo>
                  <a:pt x="5911949" y="4662044"/>
                  <a:pt x="5915382" y="4662467"/>
                  <a:pt x="5917154" y="4663856"/>
                </a:cubicBezTo>
                <a:cubicBezTo>
                  <a:pt x="5927639" y="4672127"/>
                  <a:pt x="5935872" y="4682329"/>
                  <a:pt x="5948498" y="4688487"/>
                </a:cubicBezTo>
                <a:cubicBezTo>
                  <a:pt x="5962454" y="4695368"/>
                  <a:pt x="5980396" y="4698326"/>
                  <a:pt x="5996345" y="4703457"/>
                </a:cubicBezTo>
                <a:cubicBezTo>
                  <a:pt x="6002842" y="4705511"/>
                  <a:pt x="6008639" y="4708649"/>
                  <a:pt x="6011703" y="4709918"/>
                </a:cubicBezTo>
                <a:cubicBezTo>
                  <a:pt x="6028242" y="4708770"/>
                  <a:pt x="6041533" y="4707745"/>
                  <a:pt x="6054861" y="4707020"/>
                </a:cubicBezTo>
                <a:cubicBezTo>
                  <a:pt x="6057777" y="4706839"/>
                  <a:pt x="6061433" y="4706899"/>
                  <a:pt x="6063648" y="4707925"/>
                </a:cubicBezTo>
                <a:cubicBezTo>
                  <a:pt x="6073431" y="4712513"/>
                  <a:pt x="6082402" y="4717886"/>
                  <a:pt x="6092481" y="4722051"/>
                </a:cubicBezTo>
                <a:cubicBezTo>
                  <a:pt x="6097133" y="4723984"/>
                  <a:pt x="6103852" y="4723500"/>
                  <a:pt x="6109279" y="4724769"/>
                </a:cubicBezTo>
                <a:cubicBezTo>
                  <a:pt x="6113155" y="4725734"/>
                  <a:pt x="6116441" y="4727727"/>
                  <a:pt x="6121278" y="4729840"/>
                </a:cubicBezTo>
                <a:cubicBezTo>
                  <a:pt x="6117438" y="4736662"/>
                  <a:pt x="6113894" y="4742939"/>
                  <a:pt x="6110423" y="4749097"/>
                </a:cubicBezTo>
                <a:cubicBezTo>
                  <a:pt x="6120502" y="4752762"/>
                  <a:pt x="6129916" y="4749840"/>
                  <a:pt x="6138629" y="4740344"/>
                </a:cubicBezTo>
                <a:cubicBezTo>
                  <a:pt x="6159599" y="4735816"/>
                  <a:pt x="6179424" y="4741551"/>
                  <a:pt x="6201206" y="4743302"/>
                </a:cubicBezTo>
                <a:cubicBezTo>
                  <a:pt x="6210768" y="4765698"/>
                  <a:pt x="6229929" y="4783025"/>
                  <a:pt x="6258799" y="4795281"/>
                </a:cubicBezTo>
                <a:cubicBezTo>
                  <a:pt x="6263303" y="4791175"/>
                  <a:pt x="6266995" y="4786465"/>
                  <a:pt x="6272533" y="4783267"/>
                </a:cubicBezTo>
                <a:cubicBezTo>
                  <a:pt x="6280914" y="4778317"/>
                  <a:pt x="6297121" y="4778075"/>
                  <a:pt x="6300850" y="4783749"/>
                </a:cubicBezTo>
                <a:cubicBezTo>
                  <a:pt x="6308935" y="4796005"/>
                  <a:pt x="6326176" y="4800593"/>
                  <a:pt x="6339356" y="4808562"/>
                </a:cubicBezTo>
                <a:cubicBezTo>
                  <a:pt x="6348844" y="4814296"/>
                  <a:pt x="6351871" y="4821722"/>
                  <a:pt x="6351982" y="4830415"/>
                </a:cubicBezTo>
                <a:cubicBezTo>
                  <a:pt x="6352056" y="4836030"/>
                  <a:pt x="6352610" y="4843093"/>
                  <a:pt x="6365752" y="4843456"/>
                </a:cubicBezTo>
                <a:cubicBezTo>
                  <a:pt x="6370293" y="4838565"/>
                  <a:pt x="6374761" y="4833554"/>
                  <a:pt x="6379412" y="4828665"/>
                </a:cubicBezTo>
                <a:cubicBezTo>
                  <a:pt x="6384360" y="4823473"/>
                  <a:pt x="6389454" y="4818401"/>
                  <a:pt x="6394696" y="4813090"/>
                </a:cubicBezTo>
                <a:cubicBezTo>
                  <a:pt x="6416774" y="4828544"/>
                  <a:pt x="6422164" y="4845145"/>
                  <a:pt x="6417586" y="4864463"/>
                </a:cubicBezTo>
                <a:cubicBezTo>
                  <a:pt x="6410719" y="4893441"/>
                  <a:pt x="6404923" y="4922600"/>
                  <a:pt x="6400197" y="4951759"/>
                </a:cubicBezTo>
                <a:cubicBezTo>
                  <a:pt x="6396026" y="4977597"/>
                  <a:pt x="6385799" y="5001140"/>
                  <a:pt x="6349361" y="5021726"/>
                </a:cubicBezTo>
                <a:cubicBezTo>
                  <a:pt x="6376127" y="5021968"/>
                  <a:pt x="6397022" y="5016595"/>
                  <a:pt x="6415630" y="5024020"/>
                </a:cubicBezTo>
                <a:cubicBezTo>
                  <a:pt x="6416737" y="5028851"/>
                  <a:pt x="6417808" y="5033558"/>
                  <a:pt x="6418804" y="5037906"/>
                </a:cubicBezTo>
                <a:cubicBezTo>
                  <a:pt x="6436082" y="5039414"/>
                  <a:pt x="6449521" y="5036516"/>
                  <a:pt x="6463587" y="5031989"/>
                </a:cubicBezTo>
                <a:cubicBezTo>
                  <a:pt x="6477963" y="5027281"/>
                  <a:pt x="6494541" y="5025590"/>
                  <a:pt x="6511412" y="5022390"/>
                </a:cubicBezTo>
                <a:cubicBezTo>
                  <a:pt x="6523266" y="5003677"/>
                  <a:pt x="6523598" y="4983150"/>
                  <a:pt x="6529689" y="4963470"/>
                </a:cubicBezTo>
                <a:cubicBezTo>
                  <a:pt x="6535817" y="4943728"/>
                  <a:pt x="6529541" y="4922297"/>
                  <a:pt x="6546523" y="4904066"/>
                </a:cubicBezTo>
                <a:cubicBezTo>
                  <a:pt x="6538106" y="4882635"/>
                  <a:pt x="6552580" y="4862049"/>
                  <a:pt x="6551619" y="4840798"/>
                </a:cubicBezTo>
                <a:cubicBezTo>
                  <a:pt x="6550729" y="4820576"/>
                  <a:pt x="6553393" y="4800291"/>
                  <a:pt x="6554459" y="4780188"/>
                </a:cubicBezTo>
                <a:cubicBezTo>
                  <a:pt x="6562364" y="4775660"/>
                  <a:pt x="6569744" y="4772159"/>
                  <a:pt x="6575761" y="4767812"/>
                </a:cubicBezTo>
                <a:cubicBezTo>
                  <a:pt x="6591860" y="4756281"/>
                  <a:pt x="6591860" y="4751392"/>
                  <a:pt x="6577204" y="4736178"/>
                </a:cubicBezTo>
                <a:cubicBezTo>
                  <a:pt x="6574769" y="4733704"/>
                  <a:pt x="6569783" y="4731107"/>
                  <a:pt x="6570077" y="4728813"/>
                </a:cubicBezTo>
                <a:cubicBezTo>
                  <a:pt x="6571739" y="4716135"/>
                  <a:pt x="6560664" y="4704121"/>
                  <a:pt x="6570555" y="4690539"/>
                </a:cubicBezTo>
                <a:cubicBezTo>
                  <a:pt x="6577388" y="4681120"/>
                  <a:pt x="6575285" y="4668745"/>
                  <a:pt x="6577462" y="4657697"/>
                </a:cubicBezTo>
                <a:cubicBezTo>
                  <a:pt x="6578572" y="4651963"/>
                  <a:pt x="6580338" y="4646228"/>
                  <a:pt x="6582333" y="4638440"/>
                </a:cubicBezTo>
                <a:cubicBezTo>
                  <a:pt x="6600721" y="4639767"/>
                  <a:pt x="6617002" y="4640915"/>
                  <a:pt x="6633244" y="4642062"/>
                </a:cubicBezTo>
                <a:lnTo>
                  <a:pt x="6633660" y="4641905"/>
                </a:lnTo>
                <a:lnTo>
                  <a:pt x="6633724" y="4642062"/>
                </a:lnTo>
                <a:lnTo>
                  <a:pt x="6633737" y="4642057"/>
                </a:lnTo>
                <a:lnTo>
                  <a:pt x="6635643" y="4665304"/>
                </a:lnTo>
                <a:cubicBezTo>
                  <a:pt x="6633062" y="4669229"/>
                  <a:pt x="6630146" y="4672972"/>
                  <a:pt x="6623167" y="4671463"/>
                </a:cubicBezTo>
                <a:cubicBezTo>
                  <a:pt x="6620954" y="4670979"/>
                  <a:pt x="6621099" y="4666511"/>
                  <a:pt x="6618956" y="4664520"/>
                </a:cubicBezTo>
                <a:cubicBezTo>
                  <a:pt x="6617148" y="4662768"/>
                  <a:pt x="6613494" y="4661983"/>
                  <a:pt x="6606112" y="4658845"/>
                </a:cubicBezTo>
                <a:cubicBezTo>
                  <a:pt x="6610061" y="4671643"/>
                  <a:pt x="6612978" y="4681181"/>
                  <a:pt x="6616077" y="4691263"/>
                </a:cubicBezTo>
                <a:cubicBezTo>
                  <a:pt x="6627820" y="4692833"/>
                  <a:pt x="6638081" y="4693919"/>
                  <a:pt x="6648088" y="4695610"/>
                </a:cubicBezTo>
                <a:cubicBezTo>
                  <a:pt x="6665660" y="4698568"/>
                  <a:pt x="6677030" y="4705933"/>
                  <a:pt x="6679281" y="4718369"/>
                </a:cubicBezTo>
                <a:cubicBezTo>
                  <a:pt x="6680167" y="4723260"/>
                  <a:pt x="6680980" y="4729297"/>
                  <a:pt x="6677660" y="4733100"/>
                </a:cubicBezTo>
                <a:cubicBezTo>
                  <a:pt x="6674113" y="4737144"/>
                  <a:pt x="6665584" y="4739196"/>
                  <a:pt x="6658203" y="4742578"/>
                </a:cubicBezTo>
                <a:cubicBezTo>
                  <a:pt x="6683526" y="4749338"/>
                  <a:pt x="6690246" y="4761051"/>
                  <a:pt x="6685962" y="4776988"/>
                </a:cubicBezTo>
                <a:cubicBezTo>
                  <a:pt x="6682015" y="4791899"/>
                  <a:pt x="6679318" y="4806932"/>
                  <a:pt x="6675774" y="4821843"/>
                </a:cubicBezTo>
                <a:cubicBezTo>
                  <a:pt x="6668356" y="4852812"/>
                  <a:pt x="6672785" y="4884506"/>
                  <a:pt x="6661820" y="4915295"/>
                </a:cubicBezTo>
                <a:cubicBezTo>
                  <a:pt x="6654473" y="4935941"/>
                  <a:pt x="6651999" y="4957372"/>
                  <a:pt x="6644210" y="4977897"/>
                </a:cubicBezTo>
                <a:cubicBezTo>
                  <a:pt x="6637490" y="4995587"/>
                  <a:pt x="6626450" y="5012490"/>
                  <a:pt x="6645430" y="5029694"/>
                </a:cubicBezTo>
                <a:cubicBezTo>
                  <a:pt x="6646611" y="5030721"/>
                  <a:pt x="6643876" y="5033498"/>
                  <a:pt x="6643767" y="5035491"/>
                </a:cubicBezTo>
                <a:cubicBezTo>
                  <a:pt x="6643435" y="5043038"/>
                  <a:pt x="6650042" y="5046357"/>
                  <a:pt x="6660308" y="5046297"/>
                </a:cubicBezTo>
                <a:cubicBezTo>
                  <a:pt x="6669019" y="5046236"/>
                  <a:pt x="6677694" y="5045451"/>
                  <a:pt x="6686664" y="5044969"/>
                </a:cubicBezTo>
                <a:cubicBezTo>
                  <a:pt x="6690838" y="5040562"/>
                  <a:pt x="6694272" y="5035974"/>
                  <a:pt x="6698924" y="5032110"/>
                </a:cubicBezTo>
                <a:cubicBezTo>
                  <a:pt x="6710515" y="5022329"/>
                  <a:pt x="6735400" y="5028306"/>
                  <a:pt x="6744479" y="5014906"/>
                </a:cubicBezTo>
                <a:cubicBezTo>
                  <a:pt x="6745329" y="5013637"/>
                  <a:pt x="6750016" y="5012791"/>
                  <a:pt x="6752711" y="5012973"/>
                </a:cubicBezTo>
                <a:cubicBezTo>
                  <a:pt x="6758472" y="5013396"/>
                  <a:pt x="6765967" y="5013396"/>
                  <a:pt x="6769473" y="5015749"/>
                </a:cubicBezTo>
                <a:cubicBezTo>
                  <a:pt x="6778998" y="5022149"/>
                  <a:pt x="6783613" y="5016958"/>
                  <a:pt x="6791441" y="5014121"/>
                </a:cubicBezTo>
                <a:cubicBezTo>
                  <a:pt x="6802296" y="5010257"/>
                  <a:pt x="6813371" y="5014240"/>
                  <a:pt x="6816732" y="5021304"/>
                </a:cubicBezTo>
                <a:cubicBezTo>
                  <a:pt x="6818541" y="5025168"/>
                  <a:pt x="6818836" y="5029393"/>
                  <a:pt x="6821016" y="5033136"/>
                </a:cubicBezTo>
                <a:cubicBezTo>
                  <a:pt x="6829285" y="5047384"/>
                  <a:pt x="6814922" y="5060726"/>
                  <a:pt x="6816879" y="5076301"/>
                </a:cubicBezTo>
                <a:cubicBezTo>
                  <a:pt x="6840322" y="5082942"/>
                  <a:pt x="6840617" y="5101294"/>
                  <a:pt x="6853317" y="5113729"/>
                </a:cubicBezTo>
                <a:cubicBezTo>
                  <a:pt x="6859778" y="5109685"/>
                  <a:pt x="6864760" y="5106546"/>
                  <a:pt x="6869451" y="5103588"/>
                </a:cubicBezTo>
                <a:lnTo>
                  <a:pt x="6895529" y="5117762"/>
                </a:lnTo>
                <a:lnTo>
                  <a:pt x="6895441" y="5117775"/>
                </a:lnTo>
                <a:cubicBezTo>
                  <a:pt x="6895736" y="5117896"/>
                  <a:pt x="6895996" y="5118015"/>
                  <a:pt x="6896291" y="5118197"/>
                </a:cubicBezTo>
                <a:lnTo>
                  <a:pt x="6896380" y="5118050"/>
                </a:lnTo>
                <a:lnTo>
                  <a:pt x="6909619" y="5123088"/>
                </a:lnTo>
                <a:cubicBezTo>
                  <a:pt x="6927008" y="5121699"/>
                  <a:pt x="6944287" y="5119284"/>
                  <a:pt x="6961344" y="5116447"/>
                </a:cubicBezTo>
                <a:cubicBezTo>
                  <a:pt x="6965993" y="5115662"/>
                  <a:pt x="6969724" y="5112281"/>
                  <a:pt x="6973123" y="5110470"/>
                </a:cubicBezTo>
                <a:cubicBezTo>
                  <a:pt x="6970353" y="5103949"/>
                  <a:pt x="6955401" y="5102381"/>
                  <a:pt x="6964370" y="5094593"/>
                </a:cubicBezTo>
                <a:cubicBezTo>
                  <a:pt x="6981540" y="5088918"/>
                  <a:pt x="6989550" y="5109805"/>
                  <a:pt x="7007678" y="5101475"/>
                </a:cubicBezTo>
                <a:cubicBezTo>
                  <a:pt x="7004282" y="5075093"/>
                  <a:pt x="7004209" y="5074671"/>
                  <a:pt x="7021926" y="5063805"/>
                </a:cubicBezTo>
                <a:cubicBezTo>
                  <a:pt x="7034886" y="5056319"/>
                  <a:pt x="7033002" y="5045211"/>
                  <a:pt x="7036178" y="5035370"/>
                </a:cubicBezTo>
                <a:cubicBezTo>
                  <a:pt x="7036584" y="5034222"/>
                  <a:pt x="7033480" y="5032533"/>
                  <a:pt x="7031821" y="5031145"/>
                </a:cubicBezTo>
                <a:lnTo>
                  <a:pt x="7031691" y="5031220"/>
                </a:lnTo>
                <a:lnTo>
                  <a:pt x="7031600" y="5031145"/>
                </a:lnTo>
                <a:lnTo>
                  <a:pt x="7029820" y="5031769"/>
                </a:lnTo>
                <a:lnTo>
                  <a:pt x="7028680" y="5031989"/>
                </a:lnTo>
                <a:cubicBezTo>
                  <a:pt x="7029641" y="5031627"/>
                  <a:pt x="7030639" y="5031264"/>
                  <a:pt x="7031598" y="5030963"/>
                </a:cubicBezTo>
                <a:cubicBezTo>
                  <a:pt x="7031672" y="5031024"/>
                  <a:pt x="7031746" y="5031084"/>
                  <a:pt x="7031821" y="5031145"/>
                </a:cubicBezTo>
                <a:cubicBezTo>
                  <a:pt x="7040572" y="5026254"/>
                  <a:pt x="7048436" y="5020037"/>
                  <a:pt x="7058736" y="5021847"/>
                </a:cubicBezTo>
                <a:cubicBezTo>
                  <a:pt x="7072208" y="5025408"/>
                  <a:pt x="7064900" y="5037906"/>
                  <a:pt x="7082250" y="5037725"/>
                </a:cubicBezTo>
                <a:cubicBezTo>
                  <a:pt x="7089269" y="5027402"/>
                  <a:pt x="7084137" y="5016354"/>
                  <a:pt x="7083433" y="5005729"/>
                </a:cubicBezTo>
                <a:cubicBezTo>
                  <a:pt x="7083064" y="5000658"/>
                  <a:pt x="7077269" y="4995707"/>
                  <a:pt x="7074092" y="4990999"/>
                </a:cubicBezTo>
                <a:cubicBezTo>
                  <a:pt x="7078080" y="4987496"/>
                  <a:pt x="7081626" y="4984358"/>
                  <a:pt x="7086796" y="4979709"/>
                </a:cubicBezTo>
                <a:cubicBezTo>
                  <a:pt x="7061691" y="4962867"/>
                  <a:pt x="7069553" y="4938054"/>
                  <a:pt x="7050357" y="4918917"/>
                </a:cubicBezTo>
                <a:cubicBezTo>
                  <a:pt x="7056042" y="4916562"/>
                  <a:pt x="7059587" y="4915114"/>
                  <a:pt x="7063092" y="4913604"/>
                </a:cubicBezTo>
                <a:cubicBezTo>
                  <a:pt x="7066675" y="4912095"/>
                  <a:pt x="7070179" y="4910525"/>
                  <a:pt x="7072025" y="4909740"/>
                </a:cubicBezTo>
                <a:cubicBezTo>
                  <a:pt x="7082174" y="4891388"/>
                  <a:pt x="7060288" y="4874907"/>
                  <a:pt x="7071288" y="4856192"/>
                </a:cubicBezTo>
                <a:cubicBezTo>
                  <a:pt x="7082990" y="4855770"/>
                  <a:pt x="7094475" y="4855348"/>
                  <a:pt x="7104959" y="4854925"/>
                </a:cubicBezTo>
                <a:cubicBezTo>
                  <a:pt x="7122380" y="4871889"/>
                  <a:pt x="7138879" y="4887464"/>
                  <a:pt x="7154353" y="4903463"/>
                </a:cubicBezTo>
                <a:cubicBezTo>
                  <a:pt x="7159116" y="4908413"/>
                  <a:pt x="7161812" y="4914450"/>
                  <a:pt x="7164029" y="4920245"/>
                </a:cubicBezTo>
                <a:cubicBezTo>
                  <a:pt x="7167387" y="4929059"/>
                  <a:pt x="7170267" y="4937993"/>
                  <a:pt x="7172002" y="4946989"/>
                </a:cubicBezTo>
                <a:cubicBezTo>
                  <a:pt x="7174330" y="4959003"/>
                  <a:pt x="7176508" y="4971138"/>
                  <a:pt x="7176730" y="4983210"/>
                </a:cubicBezTo>
                <a:cubicBezTo>
                  <a:pt x="7176914" y="4994197"/>
                  <a:pt x="7171745" y="5005426"/>
                  <a:pt x="7173738" y="5016173"/>
                </a:cubicBezTo>
                <a:cubicBezTo>
                  <a:pt x="7176065" y="5028548"/>
                  <a:pt x="7161112" y="5036397"/>
                  <a:pt x="7160482" y="5047384"/>
                </a:cubicBezTo>
                <a:cubicBezTo>
                  <a:pt x="7160188" y="5052334"/>
                  <a:pt x="7160444" y="5057284"/>
                  <a:pt x="7160444" y="5063563"/>
                </a:cubicBezTo>
                <a:cubicBezTo>
                  <a:pt x="7174182" y="5067064"/>
                  <a:pt x="7186472" y="5070143"/>
                  <a:pt x="7200317" y="5073644"/>
                </a:cubicBezTo>
                <a:lnTo>
                  <a:pt x="7203489" y="5057501"/>
                </a:lnTo>
                <a:lnTo>
                  <a:pt x="7203534" y="5057465"/>
                </a:lnTo>
                <a:lnTo>
                  <a:pt x="7203573" y="5057298"/>
                </a:lnTo>
                <a:lnTo>
                  <a:pt x="7203592" y="5057284"/>
                </a:lnTo>
                <a:cubicBezTo>
                  <a:pt x="7204514" y="5056922"/>
                  <a:pt x="7205436" y="5056499"/>
                  <a:pt x="7206359" y="5056077"/>
                </a:cubicBezTo>
                <a:cubicBezTo>
                  <a:pt x="7205472" y="5056379"/>
                  <a:pt x="7204550" y="5056680"/>
                  <a:pt x="7203665" y="5056983"/>
                </a:cubicBezTo>
                <a:lnTo>
                  <a:pt x="7203524" y="5057329"/>
                </a:lnTo>
                <a:lnTo>
                  <a:pt x="7203534" y="5057284"/>
                </a:lnTo>
                <a:cubicBezTo>
                  <a:pt x="7203483" y="5057326"/>
                  <a:pt x="7203457" y="5057344"/>
                  <a:pt x="7203457" y="5057344"/>
                </a:cubicBezTo>
                <a:cubicBezTo>
                  <a:pt x="7195962" y="5056680"/>
                  <a:pt x="7193155" y="5053601"/>
                  <a:pt x="7195700" y="5049134"/>
                </a:cubicBezTo>
                <a:lnTo>
                  <a:pt x="7203627" y="5039318"/>
                </a:lnTo>
                <a:lnTo>
                  <a:pt x="7203790" y="5039295"/>
                </a:lnTo>
                <a:lnTo>
                  <a:pt x="7203966" y="5039090"/>
                </a:lnTo>
                <a:lnTo>
                  <a:pt x="7215084" y="5037604"/>
                </a:lnTo>
                <a:cubicBezTo>
                  <a:pt x="7215084" y="5028730"/>
                  <a:pt x="7216191" y="5019855"/>
                  <a:pt x="7214864" y="5011221"/>
                </a:cubicBezTo>
                <a:cubicBezTo>
                  <a:pt x="7213149" y="5000205"/>
                  <a:pt x="7214650" y="4989429"/>
                  <a:pt x="7216871" y="4978705"/>
                </a:cubicBezTo>
                <a:lnTo>
                  <a:pt x="7223136" y="4946691"/>
                </a:lnTo>
                <a:lnTo>
                  <a:pt x="7223172" y="4946686"/>
                </a:lnTo>
                <a:lnTo>
                  <a:pt x="7223196" y="4946505"/>
                </a:lnTo>
                <a:lnTo>
                  <a:pt x="7245948" y="4943789"/>
                </a:lnTo>
                <a:cubicBezTo>
                  <a:pt x="7243365" y="4935881"/>
                  <a:pt x="7239600" y="4929240"/>
                  <a:pt x="7239339" y="4922539"/>
                </a:cubicBezTo>
                <a:cubicBezTo>
                  <a:pt x="7238303" y="4896098"/>
                  <a:pt x="7232583" y="4870260"/>
                  <a:pt x="7220067" y="4845086"/>
                </a:cubicBezTo>
                <a:cubicBezTo>
                  <a:pt x="7218702" y="4842308"/>
                  <a:pt x="7219183" y="4839049"/>
                  <a:pt x="7219106" y="4835970"/>
                </a:cubicBezTo>
                <a:cubicBezTo>
                  <a:pt x="7219036" y="4832166"/>
                  <a:pt x="7227601" y="4829208"/>
                  <a:pt x="7232436" y="4831985"/>
                </a:cubicBezTo>
                <a:cubicBezTo>
                  <a:pt x="7236273" y="4834158"/>
                  <a:pt x="7238010" y="4838082"/>
                  <a:pt x="7241479" y="4842247"/>
                </a:cubicBezTo>
                <a:cubicBezTo>
                  <a:pt x="7253924" y="4828181"/>
                  <a:pt x="7235573" y="4824922"/>
                  <a:pt x="7233172" y="4817618"/>
                </a:cubicBezTo>
                <a:lnTo>
                  <a:pt x="7232915" y="4817618"/>
                </a:lnTo>
                <a:lnTo>
                  <a:pt x="7232701" y="4817779"/>
                </a:lnTo>
                <a:lnTo>
                  <a:pt x="7231092" y="4817636"/>
                </a:lnTo>
                <a:lnTo>
                  <a:pt x="7230885" y="4817436"/>
                </a:lnTo>
                <a:cubicBezTo>
                  <a:pt x="7228744" y="4817255"/>
                  <a:pt x="7226606" y="4817073"/>
                  <a:pt x="7224537" y="4816712"/>
                </a:cubicBezTo>
                <a:cubicBezTo>
                  <a:pt x="7215194" y="4815233"/>
                  <a:pt x="7210094" y="4813935"/>
                  <a:pt x="7208549" y="4811641"/>
                </a:cubicBezTo>
                <a:lnTo>
                  <a:pt x="7213883" y="4800711"/>
                </a:lnTo>
                <a:lnTo>
                  <a:pt x="7213941" y="4800773"/>
                </a:lnTo>
                <a:lnTo>
                  <a:pt x="7214025" y="4800677"/>
                </a:lnTo>
                <a:lnTo>
                  <a:pt x="7230885" y="4817436"/>
                </a:lnTo>
                <a:cubicBezTo>
                  <a:pt x="7231548" y="4817436"/>
                  <a:pt x="7232250" y="4817497"/>
                  <a:pt x="7232915" y="4817618"/>
                </a:cubicBezTo>
                <a:cubicBezTo>
                  <a:pt x="7234723" y="4816288"/>
                  <a:pt x="7237160" y="4814900"/>
                  <a:pt x="7236792" y="4813933"/>
                </a:cubicBezTo>
                <a:cubicBezTo>
                  <a:pt x="7233025" y="4803310"/>
                  <a:pt x="7228744" y="4792986"/>
                  <a:pt x="7236311" y="4782119"/>
                </a:cubicBezTo>
                <a:cubicBezTo>
                  <a:pt x="7237049" y="4781094"/>
                  <a:pt x="7229002" y="4777290"/>
                  <a:pt x="7224980" y="4774693"/>
                </a:cubicBezTo>
                <a:cubicBezTo>
                  <a:pt x="7230332" y="4762258"/>
                  <a:pt x="7235388" y="4750667"/>
                  <a:pt x="7240373" y="4738956"/>
                </a:cubicBezTo>
                <a:cubicBezTo>
                  <a:pt x="7250492" y="4733040"/>
                  <a:pt x="7265146" y="4729840"/>
                  <a:pt x="7262269" y="4716800"/>
                </a:cubicBezTo>
                <a:cubicBezTo>
                  <a:pt x="7261271" y="4712392"/>
                  <a:pt x="7270833" y="4706899"/>
                  <a:pt x="7275559" y="4701948"/>
                </a:cubicBezTo>
                <a:cubicBezTo>
                  <a:pt x="7275633" y="4701887"/>
                  <a:pt x="7275670" y="4701828"/>
                  <a:pt x="7275746" y="4701768"/>
                </a:cubicBezTo>
                <a:lnTo>
                  <a:pt x="7267440" y="4696182"/>
                </a:lnTo>
                <a:lnTo>
                  <a:pt x="7267440" y="4696153"/>
                </a:lnTo>
                <a:lnTo>
                  <a:pt x="7267328" y="4696081"/>
                </a:lnTo>
                <a:lnTo>
                  <a:pt x="7266381" y="4690241"/>
                </a:lnTo>
                <a:lnTo>
                  <a:pt x="7266571" y="4690115"/>
                </a:lnTo>
                <a:lnTo>
                  <a:pt x="7267440" y="4690115"/>
                </a:lnTo>
                <a:lnTo>
                  <a:pt x="7267440" y="4689391"/>
                </a:lnTo>
                <a:lnTo>
                  <a:pt x="7266356" y="4690101"/>
                </a:lnTo>
                <a:lnTo>
                  <a:pt x="7266329" y="4689936"/>
                </a:lnTo>
                <a:cubicBezTo>
                  <a:pt x="7266846" y="4686372"/>
                  <a:pt x="7269025" y="4680216"/>
                  <a:pt x="7267438" y="4679732"/>
                </a:cubicBezTo>
                <a:cubicBezTo>
                  <a:pt x="7242883" y="4672127"/>
                  <a:pt x="7247460" y="4659871"/>
                  <a:pt x="7252705" y="4647314"/>
                </a:cubicBezTo>
                <a:cubicBezTo>
                  <a:pt x="7281165" y="4643210"/>
                  <a:pt x="7301751" y="4636248"/>
                  <a:pt x="7314473" y="4626426"/>
                </a:cubicBezTo>
                <a:cubicBezTo>
                  <a:pt x="7315874" y="4626728"/>
                  <a:pt x="7317718" y="4626668"/>
                  <a:pt x="7318531" y="4627271"/>
                </a:cubicBezTo>
                <a:cubicBezTo>
                  <a:pt x="7327651" y="4633912"/>
                  <a:pt x="7337541" y="4640130"/>
                  <a:pt x="7345332" y="4647374"/>
                </a:cubicBezTo>
                <a:cubicBezTo>
                  <a:pt x="7352900" y="4654438"/>
                  <a:pt x="7375128" y="4649487"/>
                  <a:pt x="7373208" y="4663553"/>
                </a:cubicBezTo>
                <a:cubicBezTo>
                  <a:pt x="7371879" y="4673394"/>
                  <a:pt x="7384360" y="4679008"/>
                  <a:pt x="7389933" y="4686675"/>
                </a:cubicBezTo>
                <a:cubicBezTo>
                  <a:pt x="7393182" y="4691142"/>
                  <a:pt x="7403846" y="4693195"/>
                  <a:pt x="7411007" y="4696274"/>
                </a:cubicBezTo>
                <a:cubicBezTo>
                  <a:pt x="7407611" y="4705630"/>
                  <a:pt x="7398311" y="4714083"/>
                  <a:pt x="7411264" y="4722836"/>
                </a:cubicBezTo>
                <a:cubicBezTo>
                  <a:pt x="7421784" y="4723621"/>
                  <a:pt x="7433123" y="4724224"/>
                  <a:pt x="7444343" y="4725372"/>
                </a:cubicBezTo>
                <a:cubicBezTo>
                  <a:pt x="7480454" y="4729115"/>
                  <a:pt x="7484961" y="4733522"/>
                  <a:pt x="7480900" y="4759663"/>
                </a:cubicBezTo>
                <a:cubicBezTo>
                  <a:pt x="7480750" y="4760748"/>
                  <a:pt x="7484073" y="4762076"/>
                  <a:pt x="7485772" y="4763285"/>
                </a:cubicBezTo>
                <a:cubicBezTo>
                  <a:pt x="7490905" y="4761412"/>
                  <a:pt x="7496072" y="4759481"/>
                  <a:pt x="7501164" y="4757610"/>
                </a:cubicBezTo>
                <a:cubicBezTo>
                  <a:pt x="7517860" y="4766483"/>
                  <a:pt x="7532215" y="4777290"/>
                  <a:pt x="7556545" y="4777169"/>
                </a:cubicBezTo>
                <a:cubicBezTo>
                  <a:pt x="7563561" y="4777109"/>
                  <a:pt x="7571202" y="4783327"/>
                  <a:pt x="7577588" y="4787371"/>
                </a:cubicBezTo>
                <a:cubicBezTo>
                  <a:pt x="7585044" y="4792081"/>
                  <a:pt x="7589254" y="4799567"/>
                  <a:pt x="7601881" y="4799567"/>
                </a:cubicBezTo>
                <a:lnTo>
                  <a:pt x="7601900" y="4799598"/>
                </a:lnTo>
                <a:lnTo>
                  <a:pt x="7601349" y="4800047"/>
                </a:lnTo>
                <a:lnTo>
                  <a:pt x="7601513" y="4800047"/>
                </a:lnTo>
                <a:lnTo>
                  <a:pt x="7601291" y="4800230"/>
                </a:lnTo>
                <a:lnTo>
                  <a:pt x="7602178" y="4800230"/>
                </a:lnTo>
                <a:lnTo>
                  <a:pt x="7602065" y="4800047"/>
                </a:lnTo>
                <a:lnTo>
                  <a:pt x="7602173" y="4800047"/>
                </a:lnTo>
                <a:lnTo>
                  <a:pt x="7602173" y="4800049"/>
                </a:lnTo>
                <a:cubicBezTo>
                  <a:pt x="7605018" y="4800170"/>
                  <a:pt x="7607857" y="4800170"/>
                  <a:pt x="7610705" y="4800170"/>
                </a:cubicBezTo>
                <a:lnTo>
                  <a:pt x="7611588" y="4799385"/>
                </a:lnTo>
                <a:lnTo>
                  <a:pt x="7611632" y="4799401"/>
                </a:lnTo>
                <a:lnTo>
                  <a:pt x="7610763" y="4800170"/>
                </a:lnTo>
                <a:lnTo>
                  <a:pt x="7610910" y="4800170"/>
                </a:lnTo>
                <a:lnTo>
                  <a:pt x="7610705" y="4800351"/>
                </a:lnTo>
                <a:lnTo>
                  <a:pt x="7612217" y="4800351"/>
                </a:lnTo>
                <a:lnTo>
                  <a:pt x="7612072" y="4800170"/>
                </a:lnTo>
                <a:lnTo>
                  <a:pt x="7612276" y="4800170"/>
                </a:lnTo>
                <a:lnTo>
                  <a:pt x="7611673" y="4799416"/>
                </a:lnTo>
                <a:lnTo>
                  <a:pt x="7656266" y="4815866"/>
                </a:lnTo>
                <a:cubicBezTo>
                  <a:pt x="7669779" y="4831623"/>
                  <a:pt x="7685581" y="4846714"/>
                  <a:pt x="7689973" y="4865129"/>
                </a:cubicBezTo>
                <a:cubicBezTo>
                  <a:pt x="7692445" y="4875571"/>
                  <a:pt x="7702488" y="4882575"/>
                  <a:pt x="7708802" y="4891328"/>
                </a:cubicBezTo>
                <a:cubicBezTo>
                  <a:pt x="7713786" y="4889276"/>
                  <a:pt x="7717514" y="4888612"/>
                  <a:pt x="7718327" y="4887224"/>
                </a:cubicBezTo>
                <a:cubicBezTo>
                  <a:pt x="7726706" y="4872794"/>
                  <a:pt x="7730141" y="4858306"/>
                  <a:pt x="7722757" y="4842792"/>
                </a:cubicBezTo>
                <a:cubicBezTo>
                  <a:pt x="7717292" y="4831321"/>
                  <a:pt x="7715150" y="4819127"/>
                  <a:pt x="7712085" y="4807174"/>
                </a:cubicBezTo>
                <a:cubicBezTo>
                  <a:pt x="7710831" y="4802343"/>
                  <a:pt x="7715114" y="4799928"/>
                  <a:pt x="7722351" y="4799928"/>
                </a:cubicBezTo>
                <a:cubicBezTo>
                  <a:pt x="7746424" y="4825525"/>
                  <a:pt x="7752298" y="4836331"/>
                  <a:pt x="7753181" y="4864766"/>
                </a:cubicBezTo>
                <a:cubicBezTo>
                  <a:pt x="7753697" y="4880280"/>
                  <a:pt x="7755360" y="4896701"/>
                  <a:pt x="7769277" y="4908112"/>
                </a:cubicBezTo>
                <a:cubicBezTo>
                  <a:pt x="7782755" y="4919158"/>
                  <a:pt x="7793391" y="4931113"/>
                  <a:pt x="7805017" y="4942763"/>
                </a:cubicBezTo>
                <a:cubicBezTo>
                  <a:pt x="7814435" y="4952241"/>
                  <a:pt x="7817315" y="4953690"/>
                  <a:pt x="7837252" y="4960451"/>
                </a:cubicBezTo>
                <a:cubicBezTo>
                  <a:pt x="7838250" y="4945237"/>
                  <a:pt x="7826213" y="4932681"/>
                  <a:pt x="7822630" y="4918917"/>
                </a:cubicBezTo>
                <a:cubicBezTo>
                  <a:pt x="7819014" y="4905033"/>
                  <a:pt x="7803838" y="4891751"/>
                  <a:pt x="7816689" y="4874001"/>
                </a:cubicBezTo>
                <a:cubicBezTo>
                  <a:pt x="7824844" y="4880763"/>
                  <a:pt x="7830792" y="4885654"/>
                  <a:pt x="7836660" y="4890482"/>
                </a:cubicBezTo>
                <a:cubicBezTo>
                  <a:pt x="7837917" y="4886015"/>
                  <a:pt x="7837361" y="4880462"/>
                  <a:pt x="7845892" y="4879496"/>
                </a:cubicBezTo>
                <a:cubicBezTo>
                  <a:pt x="7850733" y="4878953"/>
                  <a:pt x="7858671" y="4880702"/>
                  <a:pt x="7861329" y="4883239"/>
                </a:cubicBezTo>
                <a:cubicBezTo>
                  <a:pt x="7874504" y="4895856"/>
                  <a:pt x="7889375" y="4906964"/>
                  <a:pt x="7907932" y="4916080"/>
                </a:cubicBezTo>
                <a:cubicBezTo>
                  <a:pt x="7921621" y="4922781"/>
                  <a:pt x="7929886" y="4932440"/>
                  <a:pt x="7934903" y="4943548"/>
                </a:cubicBezTo>
                <a:cubicBezTo>
                  <a:pt x="7948884" y="4974578"/>
                  <a:pt x="7963180" y="5005547"/>
                  <a:pt x="7978137" y="5036397"/>
                </a:cubicBezTo>
                <a:cubicBezTo>
                  <a:pt x="7984638" y="5049737"/>
                  <a:pt x="7992945" y="5062717"/>
                  <a:pt x="8001548" y="5077810"/>
                </a:cubicBezTo>
                <a:cubicBezTo>
                  <a:pt x="8014215" y="5067909"/>
                  <a:pt x="8018830" y="5060847"/>
                  <a:pt x="8011740" y="5049436"/>
                </a:cubicBezTo>
                <a:cubicBezTo>
                  <a:pt x="8006495" y="5041044"/>
                  <a:pt x="7993425" y="5032231"/>
                  <a:pt x="8004502" y="5019795"/>
                </a:cubicBezTo>
                <a:cubicBezTo>
                  <a:pt x="8009341" y="5022511"/>
                  <a:pt x="8015214" y="5024383"/>
                  <a:pt x="8017502" y="5027402"/>
                </a:cubicBezTo>
                <a:cubicBezTo>
                  <a:pt x="8027543" y="5040804"/>
                  <a:pt x="8029945" y="5056620"/>
                  <a:pt x="8046413" y="5067970"/>
                </a:cubicBezTo>
                <a:cubicBezTo>
                  <a:pt x="8059998" y="5095799"/>
                  <a:pt x="8073510" y="5123691"/>
                  <a:pt x="8087133" y="5151521"/>
                </a:cubicBezTo>
                <a:cubicBezTo>
                  <a:pt x="8088389" y="5154057"/>
                  <a:pt x="8090347" y="5156412"/>
                  <a:pt x="8091967" y="5158886"/>
                </a:cubicBezTo>
                <a:cubicBezTo>
                  <a:pt x="8094999" y="5157800"/>
                  <a:pt x="8098063" y="5156712"/>
                  <a:pt x="8101090" y="5155627"/>
                </a:cubicBezTo>
                <a:cubicBezTo>
                  <a:pt x="8089093" y="5139749"/>
                  <a:pt x="8095589" y="5121879"/>
                  <a:pt x="8083960" y="5105882"/>
                </a:cubicBezTo>
                <a:cubicBezTo>
                  <a:pt x="8071405" y="5088616"/>
                  <a:pt x="8087133" y="5069358"/>
                  <a:pt x="8076093" y="5051912"/>
                </a:cubicBezTo>
                <a:cubicBezTo>
                  <a:pt x="8075541" y="5051006"/>
                  <a:pt x="8075393" y="5049919"/>
                  <a:pt x="8075136" y="5048952"/>
                </a:cubicBezTo>
                <a:cubicBezTo>
                  <a:pt x="8072143" y="5036940"/>
                  <a:pt x="8068785" y="5024987"/>
                  <a:pt x="8066573" y="5012912"/>
                </a:cubicBezTo>
                <a:cubicBezTo>
                  <a:pt x="8066276" y="5011163"/>
                  <a:pt x="8071108" y="5008626"/>
                  <a:pt x="8074286" y="5007117"/>
                </a:cubicBezTo>
                <a:cubicBezTo>
                  <a:pt x="8075136" y="5006754"/>
                  <a:pt x="8080267" y="5008747"/>
                  <a:pt x="8080749" y="5010136"/>
                </a:cubicBezTo>
                <a:cubicBezTo>
                  <a:pt x="8090457" y="5036758"/>
                  <a:pt x="8100019" y="5063442"/>
                  <a:pt x="8109101" y="5090125"/>
                </a:cubicBezTo>
                <a:cubicBezTo>
                  <a:pt x="8116448" y="5111677"/>
                  <a:pt x="8123205" y="5133350"/>
                  <a:pt x="8131735" y="5159610"/>
                </a:cubicBezTo>
                <a:cubicBezTo>
                  <a:pt x="8134797" y="5151763"/>
                  <a:pt x="8136831" y="5148926"/>
                  <a:pt x="8136831" y="5146028"/>
                </a:cubicBezTo>
                <a:cubicBezTo>
                  <a:pt x="8136794" y="5141016"/>
                  <a:pt x="8137495" y="5135281"/>
                  <a:pt x="8134357" y="5131056"/>
                </a:cubicBezTo>
                <a:cubicBezTo>
                  <a:pt x="8122799" y="5115178"/>
                  <a:pt x="8123243" y="5100267"/>
                  <a:pt x="8135795" y="5084691"/>
                </a:cubicBezTo>
                <a:cubicBezTo>
                  <a:pt x="8142554" y="5076241"/>
                  <a:pt x="8142107" y="5066339"/>
                  <a:pt x="8132030" y="5059095"/>
                </a:cubicBezTo>
                <a:cubicBezTo>
                  <a:pt x="8118184" y="5049134"/>
                  <a:pt x="8117667" y="5037241"/>
                  <a:pt x="8116524" y="5024987"/>
                </a:cubicBezTo>
                <a:cubicBezTo>
                  <a:pt x="8115858" y="5017983"/>
                  <a:pt x="8117151" y="5009230"/>
                  <a:pt x="8111610" y="5004401"/>
                </a:cubicBezTo>
                <a:cubicBezTo>
                  <a:pt x="8095479" y="4990335"/>
                  <a:pt x="8099835" y="4973129"/>
                  <a:pt x="8094073" y="4957794"/>
                </a:cubicBezTo>
                <a:cubicBezTo>
                  <a:pt x="8088501" y="4942824"/>
                  <a:pt x="8094000" y="4925980"/>
                  <a:pt x="8094741" y="4906360"/>
                </a:cubicBezTo>
                <a:cubicBezTo>
                  <a:pt x="8087281" y="4897365"/>
                  <a:pt x="8074949" y="4885472"/>
                  <a:pt x="8067346" y="4872373"/>
                </a:cubicBezTo>
                <a:cubicBezTo>
                  <a:pt x="8059851" y="4859513"/>
                  <a:pt x="8043720" y="4847983"/>
                  <a:pt x="8049662" y="4832406"/>
                </a:cubicBezTo>
                <a:cubicBezTo>
                  <a:pt x="8055126" y="4818100"/>
                  <a:pt x="8027803" y="4807474"/>
                  <a:pt x="8039986" y="4790511"/>
                </a:cubicBezTo>
                <a:cubicBezTo>
                  <a:pt x="8048593" y="4793891"/>
                  <a:pt x="8056158" y="4796608"/>
                  <a:pt x="8063282" y="4799809"/>
                </a:cubicBezTo>
                <a:cubicBezTo>
                  <a:pt x="8071846" y="4803671"/>
                  <a:pt x="8080009" y="4807837"/>
                  <a:pt x="8087650" y="4811580"/>
                </a:cubicBezTo>
                <a:cubicBezTo>
                  <a:pt x="8094557" y="4810432"/>
                  <a:pt x="8100129" y="4809527"/>
                  <a:pt x="8106702" y="4808441"/>
                </a:cubicBezTo>
                <a:cubicBezTo>
                  <a:pt x="8110726" y="4814296"/>
                  <a:pt x="8115119" y="4819609"/>
                  <a:pt x="8118111" y="4825283"/>
                </a:cubicBezTo>
                <a:cubicBezTo>
                  <a:pt x="8121507" y="4831682"/>
                  <a:pt x="8120068" y="4840074"/>
                  <a:pt x="8134650" y="4841040"/>
                </a:cubicBezTo>
                <a:cubicBezTo>
                  <a:pt x="8131994" y="4809950"/>
                  <a:pt x="8127008" y="4794615"/>
                  <a:pt x="8109878" y="4766182"/>
                </a:cubicBezTo>
                <a:lnTo>
                  <a:pt x="8109875" y="4766323"/>
                </a:lnTo>
                <a:lnTo>
                  <a:pt x="8109658" y="4763345"/>
                </a:lnTo>
                <a:lnTo>
                  <a:pt x="8108512" y="4764130"/>
                </a:lnTo>
                <a:lnTo>
                  <a:pt x="8109871" y="4766357"/>
                </a:lnTo>
                <a:lnTo>
                  <a:pt x="8109805" y="4769201"/>
                </a:lnTo>
                <a:cubicBezTo>
                  <a:pt x="8109248" y="4772159"/>
                  <a:pt x="8109248" y="4775539"/>
                  <a:pt x="8107072" y="4777893"/>
                </a:cubicBezTo>
                <a:cubicBezTo>
                  <a:pt x="8104192" y="4781094"/>
                  <a:pt x="8099724" y="4785440"/>
                  <a:pt x="8095406" y="4785741"/>
                </a:cubicBezTo>
                <a:cubicBezTo>
                  <a:pt x="8091380" y="4786043"/>
                  <a:pt x="8083590" y="4782179"/>
                  <a:pt x="8082630" y="4779342"/>
                </a:cubicBezTo>
                <a:cubicBezTo>
                  <a:pt x="8075393" y="4758032"/>
                  <a:pt x="8053320" y="4748192"/>
                  <a:pt x="8024407" y="4743060"/>
                </a:cubicBezTo>
                <a:cubicBezTo>
                  <a:pt x="8023225" y="4742879"/>
                  <a:pt x="8022414" y="4741793"/>
                  <a:pt x="8020454" y="4740405"/>
                </a:cubicBezTo>
                <a:lnTo>
                  <a:pt x="8020454" y="4715110"/>
                </a:lnTo>
                <a:cubicBezTo>
                  <a:pt x="8036445" y="4712333"/>
                  <a:pt x="8050289" y="4709918"/>
                  <a:pt x="8065278" y="4707321"/>
                </a:cubicBezTo>
                <a:cubicBezTo>
                  <a:pt x="8071405" y="4716619"/>
                  <a:pt x="8076539" y="4724527"/>
                  <a:pt x="8081708" y="4732374"/>
                </a:cubicBezTo>
                <a:lnTo>
                  <a:pt x="8081718" y="4732389"/>
                </a:lnTo>
                <a:lnTo>
                  <a:pt x="8080958" y="4733280"/>
                </a:lnTo>
                <a:lnTo>
                  <a:pt x="8081258" y="4733081"/>
                </a:lnTo>
                <a:lnTo>
                  <a:pt x="8080930" y="4733462"/>
                </a:lnTo>
                <a:cubicBezTo>
                  <a:pt x="8081263" y="4733220"/>
                  <a:pt x="8081595" y="4733040"/>
                  <a:pt x="8081928" y="4732798"/>
                </a:cubicBezTo>
                <a:lnTo>
                  <a:pt x="8081833" y="4732696"/>
                </a:lnTo>
                <a:lnTo>
                  <a:pt x="8081954" y="4732616"/>
                </a:lnTo>
                <a:lnTo>
                  <a:pt x="8081944" y="4732606"/>
                </a:lnTo>
                <a:lnTo>
                  <a:pt x="8090565" y="4726754"/>
                </a:lnTo>
                <a:lnTo>
                  <a:pt x="8090572" y="4726765"/>
                </a:lnTo>
                <a:lnTo>
                  <a:pt x="8081956" y="4732616"/>
                </a:lnTo>
                <a:cubicBezTo>
                  <a:pt x="8086160" y="4737084"/>
                  <a:pt x="8090411" y="4741490"/>
                  <a:pt x="8094619" y="4745897"/>
                </a:cubicBezTo>
                <a:cubicBezTo>
                  <a:pt x="8096244" y="4745415"/>
                  <a:pt x="8097832" y="4744931"/>
                  <a:pt x="8099418" y="4744388"/>
                </a:cubicBezTo>
                <a:lnTo>
                  <a:pt x="8090730" y="4726824"/>
                </a:lnTo>
                <a:lnTo>
                  <a:pt x="8091640" y="4726218"/>
                </a:lnTo>
                <a:lnTo>
                  <a:pt x="8091089" y="4726420"/>
                </a:lnTo>
                <a:lnTo>
                  <a:pt x="8091664" y="4726036"/>
                </a:lnTo>
                <a:lnTo>
                  <a:pt x="8090521" y="4726458"/>
                </a:lnTo>
                <a:lnTo>
                  <a:pt x="8090606" y="4726599"/>
                </a:lnTo>
                <a:lnTo>
                  <a:pt x="8090583" y="4726607"/>
                </a:lnTo>
                <a:lnTo>
                  <a:pt x="8090493" y="4726458"/>
                </a:lnTo>
                <a:cubicBezTo>
                  <a:pt x="8089203" y="4717404"/>
                  <a:pt x="8087944" y="4708409"/>
                  <a:pt x="8086467" y="4698085"/>
                </a:cubicBezTo>
                <a:cubicBezTo>
                  <a:pt x="8091676" y="4695127"/>
                  <a:pt x="8097619" y="4692169"/>
                  <a:pt x="8102790" y="4688727"/>
                </a:cubicBezTo>
                <a:cubicBezTo>
                  <a:pt x="8107441" y="4685588"/>
                  <a:pt x="8111280" y="4681845"/>
                  <a:pt x="8114973" y="4678828"/>
                </a:cubicBezTo>
                <a:cubicBezTo>
                  <a:pt x="8135463" y="4684562"/>
                  <a:pt x="8138344" y="4696395"/>
                  <a:pt x="8142225" y="4706960"/>
                </a:cubicBezTo>
                <a:cubicBezTo>
                  <a:pt x="8156063" y="4744388"/>
                  <a:pt x="8169390" y="4781878"/>
                  <a:pt x="8181761" y="4819549"/>
                </a:cubicBezTo>
                <a:cubicBezTo>
                  <a:pt x="8191245" y="4848284"/>
                  <a:pt x="8198371" y="4877383"/>
                  <a:pt x="8207676" y="4906179"/>
                </a:cubicBezTo>
                <a:cubicBezTo>
                  <a:pt x="8217609" y="4936847"/>
                  <a:pt x="8229236" y="4967274"/>
                  <a:pt x="8239465" y="4997940"/>
                </a:cubicBezTo>
                <a:cubicBezTo>
                  <a:pt x="8245406" y="5015690"/>
                  <a:pt x="8251536" y="5033558"/>
                  <a:pt x="8254970" y="5051670"/>
                </a:cubicBezTo>
                <a:cubicBezTo>
                  <a:pt x="8258662" y="5071109"/>
                  <a:pt x="8272251" y="5088073"/>
                  <a:pt x="8281330" y="5106122"/>
                </a:cubicBezTo>
                <a:cubicBezTo>
                  <a:pt x="8291561" y="5126589"/>
                  <a:pt x="8293629" y="5147899"/>
                  <a:pt x="8300827" y="5168605"/>
                </a:cubicBezTo>
                <a:cubicBezTo>
                  <a:pt x="8302009" y="5171987"/>
                  <a:pt x="8305959" y="5174945"/>
                  <a:pt x="8308727" y="5177962"/>
                </a:cubicBezTo>
                <a:cubicBezTo>
                  <a:pt x="8312234" y="5173496"/>
                  <a:pt x="8315887" y="5168847"/>
                  <a:pt x="8321756" y="5161422"/>
                </a:cubicBezTo>
                <a:cubicBezTo>
                  <a:pt x="8327296" y="5171142"/>
                  <a:pt x="8330908" y="5177540"/>
                  <a:pt x="8334416" y="5183759"/>
                </a:cubicBezTo>
                <a:cubicBezTo>
                  <a:pt x="8337040" y="5178567"/>
                  <a:pt x="8341103" y="5173315"/>
                  <a:pt x="8340512" y="5168244"/>
                </a:cubicBezTo>
                <a:cubicBezTo>
                  <a:pt x="8339108" y="5156230"/>
                  <a:pt x="8335045" y="5144337"/>
                  <a:pt x="8331463" y="5132444"/>
                </a:cubicBezTo>
                <a:cubicBezTo>
                  <a:pt x="8322012" y="5101354"/>
                  <a:pt x="8299131" y="5071592"/>
                  <a:pt x="8311643" y="5038268"/>
                </a:cubicBezTo>
                <a:cubicBezTo>
                  <a:pt x="8312933" y="5034827"/>
                  <a:pt x="8309797" y="5030540"/>
                  <a:pt x="8308579" y="5026676"/>
                </a:cubicBezTo>
                <a:cubicBezTo>
                  <a:pt x="8300016" y="4999510"/>
                  <a:pt x="8291005" y="4972405"/>
                  <a:pt x="8283176" y="4945118"/>
                </a:cubicBezTo>
                <a:cubicBezTo>
                  <a:pt x="8280923" y="4937390"/>
                  <a:pt x="8279410" y="4928637"/>
                  <a:pt x="8282622" y="4921391"/>
                </a:cubicBezTo>
                <a:cubicBezTo>
                  <a:pt x="8285945" y="4913967"/>
                  <a:pt x="8284910" y="4907991"/>
                  <a:pt x="8281553" y="4901169"/>
                </a:cubicBezTo>
                <a:cubicBezTo>
                  <a:pt x="8276386" y="4890725"/>
                  <a:pt x="8271957" y="4880038"/>
                  <a:pt x="8267967" y="4869354"/>
                </a:cubicBezTo>
                <a:cubicBezTo>
                  <a:pt x="8260987" y="4850821"/>
                  <a:pt x="8255894" y="4831924"/>
                  <a:pt x="8247510" y="4813754"/>
                </a:cubicBezTo>
                <a:cubicBezTo>
                  <a:pt x="8241235" y="4800109"/>
                  <a:pt x="8246661" y="4790450"/>
                  <a:pt x="8261801" y="4782240"/>
                </a:cubicBezTo>
                <a:cubicBezTo>
                  <a:pt x="8259068" y="4781878"/>
                  <a:pt x="8255745" y="4781757"/>
                  <a:pt x="8255302" y="4780852"/>
                </a:cubicBezTo>
                <a:cubicBezTo>
                  <a:pt x="8245185" y="4761232"/>
                  <a:pt x="8217092" y="4743363"/>
                  <a:pt x="8242417" y="4719999"/>
                </a:cubicBezTo>
                <a:cubicBezTo>
                  <a:pt x="8246218" y="4716437"/>
                  <a:pt x="8243413" y="4709978"/>
                  <a:pt x="8245923" y="4705390"/>
                </a:cubicBezTo>
                <a:cubicBezTo>
                  <a:pt x="8247621" y="4702311"/>
                  <a:pt x="8252680" y="4699171"/>
                  <a:pt x="8257295" y="4697964"/>
                </a:cubicBezTo>
                <a:cubicBezTo>
                  <a:pt x="8259991" y="4697301"/>
                  <a:pt x="8267895" y="4700138"/>
                  <a:pt x="8268189" y="4701828"/>
                </a:cubicBezTo>
                <a:cubicBezTo>
                  <a:pt x="8271218" y="4718913"/>
                  <a:pt x="8293370" y="4731470"/>
                  <a:pt x="8291672" y="4749761"/>
                </a:cubicBezTo>
                <a:cubicBezTo>
                  <a:pt x="8290822" y="4758938"/>
                  <a:pt x="8295883" y="4767510"/>
                  <a:pt x="8310275" y="4771796"/>
                </a:cubicBezTo>
                <a:cubicBezTo>
                  <a:pt x="8316734" y="4753807"/>
                  <a:pt x="8316849" y="4753987"/>
                  <a:pt x="8347454" y="4745837"/>
                </a:cubicBezTo>
                <a:cubicBezTo>
                  <a:pt x="8354832" y="4743906"/>
                  <a:pt x="8361184" y="4740102"/>
                  <a:pt x="8366280" y="4737868"/>
                </a:cubicBezTo>
                <a:cubicBezTo>
                  <a:pt x="8379756" y="4741732"/>
                  <a:pt x="8382339" y="4751874"/>
                  <a:pt x="8399173" y="4752659"/>
                </a:cubicBezTo>
                <a:cubicBezTo>
                  <a:pt x="8395890" y="4744207"/>
                  <a:pt x="8393194" y="4737687"/>
                  <a:pt x="8390798" y="4731046"/>
                </a:cubicBezTo>
                <a:cubicBezTo>
                  <a:pt x="8386331" y="4718732"/>
                  <a:pt x="8378796" y="4710400"/>
                  <a:pt x="8357236" y="4706899"/>
                </a:cubicBezTo>
                <a:cubicBezTo>
                  <a:pt x="8338331" y="4703820"/>
                  <a:pt x="8339332" y="4688184"/>
                  <a:pt x="8357048" y="4678947"/>
                </a:cubicBezTo>
                <a:cubicBezTo>
                  <a:pt x="8359042" y="4677861"/>
                  <a:pt x="8361335" y="4677137"/>
                  <a:pt x="8363548" y="4676412"/>
                </a:cubicBezTo>
                <a:cubicBezTo>
                  <a:pt x="8363439" y="4673454"/>
                  <a:pt x="8361884" y="4669893"/>
                  <a:pt x="8363806" y="4667900"/>
                </a:cubicBezTo>
                <a:cubicBezTo>
                  <a:pt x="8367726" y="4663856"/>
                  <a:pt x="8374219" y="4664641"/>
                  <a:pt x="8379316" y="4667417"/>
                </a:cubicBezTo>
                <a:cubicBezTo>
                  <a:pt x="8394188" y="4675386"/>
                  <a:pt x="8408846" y="4683656"/>
                  <a:pt x="8423466" y="4691685"/>
                </a:cubicBezTo>
                <a:cubicBezTo>
                  <a:pt x="8431000" y="4686072"/>
                  <a:pt x="8437535" y="4677137"/>
                  <a:pt x="8443961" y="4677137"/>
                </a:cubicBezTo>
                <a:cubicBezTo>
                  <a:pt x="8462900" y="4677258"/>
                  <a:pt x="8450126" y="4661561"/>
                  <a:pt x="8464928" y="4661077"/>
                </a:cubicBezTo>
                <a:cubicBezTo>
                  <a:pt x="8479953" y="4665968"/>
                  <a:pt x="8495343" y="4670979"/>
                  <a:pt x="8511299" y="4676170"/>
                </a:cubicBezTo>
                <a:cubicBezTo>
                  <a:pt x="8517130" y="4667175"/>
                  <a:pt x="8522003" y="4659810"/>
                  <a:pt x="8526619" y="4652445"/>
                </a:cubicBezTo>
                <a:cubicBezTo>
                  <a:pt x="8531492" y="4644598"/>
                  <a:pt x="8536143" y="4636688"/>
                  <a:pt x="8540870" y="4628841"/>
                </a:cubicBezTo>
                <a:cubicBezTo>
                  <a:pt x="8560183" y="4632223"/>
                  <a:pt x="8547109" y="4645383"/>
                  <a:pt x="8557635" y="4652627"/>
                </a:cubicBezTo>
                <a:cubicBezTo>
                  <a:pt x="8563495" y="4652929"/>
                  <a:pt x="8570509" y="4653351"/>
                  <a:pt x="8577562" y="4653714"/>
                </a:cubicBezTo>
                <a:cubicBezTo>
                  <a:pt x="8584649" y="4647435"/>
                  <a:pt x="8591776" y="4641156"/>
                  <a:pt x="8599421" y="4634335"/>
                </a:cubicBezTo>
                <a:cubicBezTo>
                  <a:pt x="8595763" y="4631618"/>
                  <a:pt x="8584871" y="4626486"/>
                  <a:pt x="8580405" y="4619543"/>
                </a:cubicBezTo>
                <a:cubicBezTo>
                  <a:pt x="8567335" y="4599139"/>
                  <a:pt x="8557451" y="4577889"/>
                  <a:pt x="8552944" y="4555674"/>
                </a:cubicBezTo>
                <a:cubicBezTo>
                  <a:pt x="8547997" y="4531284"/>
                  <a:pt x="8549842" y="4507378"/>
                  <a:pt x="8564160" y="4484437"/>
                </a:cubicBezTo>
                <a:cubicBezTo>
                  <a:pt x="8565969" y="4481479"/>
                  <a:pt x="8570104" y="4479185"/>
                  <a:pt x="8575715" y="4474476"/>
                </a:cubicBezTo>
                <a:cubicBezTo>
                  <a:pt x="8588895" y="4496270"/>
                  <a:pt x="8598423" y="4515286"/>
                  <a:pt x="8599047" y="4535932"/>
                </a:cubicBezTo>
                <a:cubicBezTo>
                  <a:pt x="8599457" y="4548006"/>
                  <a:pt x="8598680" y="4560141"/>
                  <a:pt x="8600011" y="4572214"/>
                </a:cubicBezTo>
                <a:cubicBezTo>
                  <a:pt x="8600894" y="4580184"/>
                  <a:pt x="8603773" y="4587670"/>
                  <a:pt x="8620279" y="4588394"/>
                </a:cubicBezTo>
                <a:cubicBezTo>
                  <a:pt x="8625592" y="4588634"/>
                  <a:pt x="8631979" y="4594250"/>
                  <a:pt x="8634895" y="4598354"/>
                </a:cubicBezTo>
                <a:cubicBezTo>
                  <a:pt x="8639363" y="4604633"/>
                  <a:pt x="8641061" y="4611817"/>
                  <a:pt x="8644347" y="4618518"/>
                </a:cubicBezTo>
                <a:cubicBezTo>
                  <a:pt x="8648112" y="4626185"/>
                  <a:pt x="8651287" y="4634154"/>
                  <a:pt x="8656751" y="4641277"/>
                </a:cubicBezTo>
                <a:cubicBezTo>
                  <a:pt x="8660000" y="4645564"/>
                  <a:pt x="8666055" y="4643873"/>
                  <a:pt x="8670817" y="4641277"/>
                </a:cubicBezTo>
                <a:cubicBezTo>
                  <a:pt x="8677537" y="4642243"/>
                  <a:pt x="8684219" y="4643210"/>
                  <a:pt x="8693891" y="4644598"/>
                </a:cubicBezTo>
                <a:cubicBezTo>
                  <a:pt x="8689683" y="4635845"/>
                  <a:pt x="8686655" y="4628359"/>
                  <a:pt x="8682484" y="4621173"/>
                </a:cubicBezTo>
                <a:cubicBezTo>
                  <a:pt x="8677573" y="4612783"/>
                  <a:pt x="8680970" y="4605598"/>
                  <a:pt x="8687837" y="4598657"/>
                </a:cubicBezTo>
                <a:lnTo>
                  <a:pt x="8688649" y="4598052"/>
                </a:lnTo>
                <a:cubicBezTo>
                  <a:pt x="8668713" y="4580606"/>
                  <a:pt x="8668787" y="4560865"/>
                  <a:pt x="8673180" y="4539977"/>
                </a:cubicBezTo>
                <a:cubicBezTo>
                  <a:pt x="8679013" y="4538589"/>
                  <a:pt x="8684256" y="4537080"/>
                  <a:pt x="8689646" y="4535992"/>
                </a:cubicBezTo>
                <a:cubicBezTo>
                  <a:pt x="8695442" y="4534846"/>
                  <a:pt x="8694114" y="4524884"/>
                  <a:pt x="8707440" y="4531464"/>
                </a:cubicBezTo>
                <a:cubicBezTo>
                  <a:pt x="8706628" y="4536113"/>
                  <a:pt x="8705705" y="4541547"/>
                  <a:pt x="8704746" y="4546979"/>
                </a:cubicBezTo>
                <a:cubicBezTo>
                  <a:pt x="8714234" y="4547282"/>
                  <a:pt x="8723760" y="4547524"/>
                  <a:pt x="8736090" y="4547946"/>
                </a:cubicBezTo>
                <a:cubicBezTo>
                  <a:pt x="8742033" y="4563884"/>
                  <a:pt x="8747978" y="4580364"/>
                  <a:pt x="8754328" y="4596724"/>
                </a:cubicBezTo>
                <a:cubicBezTo>
                  <a:pt x="8759607" y="4610428"/>
                  <a:pt x="8765219" y="4624012"/>
                  <a:pt x="8770977" y="4637594"/>
                </a:cubicBezTo>
                <a:cubicBezTo>
                  <a:pt x="8776701" y="4650996"/>
                  <a:pt x="8780502" y="4665123"/>
                  <a:pt x="8789327" y="4677619"/>
                </a:cubicBezTo>
                <a:cubicBezTo>
                  <a:pt x="8797817" y="4689573"/>
                  <a:pt x="8803650" y="4702613"/>
                  <a:pt x="8815355" y="4713540"/>
                </a:cubicBezTo>
                <a:cubicBezTo>
                  <a:pt x="8818123" y="4708227"/>
                  <a:pt x="8820486" y="4702793"/>
                  <a:pt x="8823956" y="4697722"/>
                </a:cubicBezTo>
                <a:cubicBezTo>
                  <a:pt x="8826023" y="4694704"/>
                  <a:pt x="8830084" y="4692290"/>
                  <a:pt x="8834477" y="4688606"/>
                </a:cubicBezTo>
                <a:cubicBezTo>
                  <a:pt x="8847141" y="4698326"/>
                  <a:pt x="8847288" y="4708227"/>
                  <a:pt x="8849614" y="4717826"/>
                </a:cubicBezTo>
                <a:cubicBezTo>
                  <a:pt x="8855927" y="4744027"/>
                  <a:pt x="8863902" y="4769865"/>
                  <a:pt x="8887382" y="4792020"/>
                </a:cubicBezTo>
                <a:cubicBezTo>
                  <a:pt x="8887086" y="4774453"/>
                  <a:pt x="8890225" y="4756825"/>
                  <a:pt x="8876787" y="4740163"/>
                </a:cubicBezTo>
                <a:cubicBezTo>
                  <a:pt x="8869661" y="4731349"/>
                  <a:pt x="8872874" y="4721147"/>
                  <a:pt x="8874867" y="4711668"/>
                </a:cubicBezTo>
                <a:cubicBezTo>
                  <a:pt x="8905990" y="4709494"/>
                  <a:pt x="8928140" y="4719335"/>
                  <a:pt x="8934822" y="4734910"/>
                </a:cubicBezTo>
                <a:cubicBezTo>
                  <a:pt x="8941320" y="4750003"/>
                  <a:pt x="8963621" y="4760869"/>
                  <a:pt x="8959078" y="4778557"/>
                </a:cubicBezTo>
                <a:cubicBezTo>
                  <a:pt x="8958377" y="4781275"/>
                  <a:pt x="8964027" y="4785983"/>
                  <a:pt x="8968456" y="4787855"/>
                </a:cubicBezTo>
                <a:cubicBezTo>
                  <a:pt x="8984110" y="4794615"/>
                  <a:pt x="8987801" y="4805180"/>
                  <a:pt x="8991568" y="4816228"/>
                </a:cubicBezTo>
                <a:cubicBezTo>
                  <a:pt x="8996292" y="4830053"/>
                  <a:pt x="8999836" y="4844361"/>
                  <a:pt x="9008144" y="4857159"/>
                </a:cubicBezTo>
                <a:cubicBezTo>
                  <a:pt x="9020030" y="4875450"/>
                  <a:pt x="9023982" y="4894165"/>
                  <a:pt x="9022985" y="4913544"/>
                </a:cubicBezTo>
                <a:cubicBezTo>
                  <a:pt x="9022542" y="4921815"/>
                  <a:pt x="9024941" y="4929119"/>
                  <a:pt x="9028116" y="4937088"/>
                </a:cubicBezTo>
                <a:cubicBezTo>
                  <a:pt x="9034650" y="4953569"/>
                  <a:pt x="9038158" y="4970775"/>
                  <a:pt x="9040668" y="4987799"/>
                </a:cubicBezTo>
                <a:cubicBezTo>
                  <a:pt x="9041775" y="4995466"/>
                  <a:pt x="9034910" y="5003735"/>
                  <a:pt x="9036385" y="5011342"/>
                </a:cubicBezTo>
                <a:cubicBezTo>
                  <a:pt x="9037899" y="5018949"/>
                  <a:pt x="9047018" y="5025771"/>
                  <a:pt x="9049750" y="5033378"/>
                </a:cubicBezTo>
                <a:cubicBezTo>
                  <a:pt x="9054589" y="5047082"/>
                  <a:pt x="9057136" y="5061148"/>
                  <a:pt x="9060789" y="5075637"/>
                </a:cubicBezTo>
                <a:cubicBezTo>
                  <a:pt x="9071643" y="5078414"/>
                  <a:pt x="9081278" y="5080889"/>
                  <a:pt x="9091025" y="5083182"/>
                </a:cubicBezTo>
                <a:cubicBezTo>
                  <a:pt x="9091505" y="5083303"/>
                  <a:pt x="9092871" y="5081733"/>
                  <a:pt x="9095344" y="5079742"/>
                </a:cubicBezTo>
                <a:cubicBezTo>
                  <a:pt x="9091099" y="5064227"/>
                  <a:pt x="9097154" y="5047082"/>
                  <a:pt x="9089438" y="5030479"/>
                </a:cubicBezTo>
                <a:lnTo>
                  <a:pt x="9094142" y="5026576"/>
                </a:lnTo>
                <a:lnTo>
                  <a:pt x="9094274" y="5026617"/>
                </a:lnTo>
                <a:lnTo>
                  <a:pt x="9094482" y="5026463"/>
                </a:lnTo>
                <a:lnTo>
                  <a:pt x="9096722" y="5027160"/>
                </a:lnTo>
                <a:lnTo>
                  <a:pt x="9094802" y="5026133"/>
                </a:lnTo>
                <a:lnTo>
                  <a:pt x="9093805" y="5026254"/>
                </a:lnTo>
                <a:lnTo>
                  <a:pt x="9094194" y="5026373"/>
                </a:lnTo>
                <a:lnTo>
                  <a:pt x="9094134" y="5026381"/>
                </a:lnTo>
                <a:lnTo>
                  <a:pt x="9093720" y="5026254"/>
                </a:lnTo>
                <a:cubicBezTo>
                  <a:pt x="9091099" y="5001804"/>
                  <a:pt x="9083050" y="4978260"/>
                  <a:pt x="9069354" y="4955502"/>
                </a:cubicBezTo>
                <a:cubicBezTo>
                  <a:pt x="9056876" y="4934735"/>
                  <a:pt x="9049491" y="4913001"/>
                  <a:pt x="9045504" y="4890725"/>
                </a:cubicBezTo>
                <a:cubicBezTo>
                  <a:pt x="9042108" y="4871648"/>
                  <a:pt x="9041296" y="4852390"/>
                  <a:pt x="9033470" y="4833615"/>
                </a:cubicBezTo>
                <a:cubicBezTo>
                  <a:pt x="9030812" y="4827275"/>
                  <a:pt x="9032066" y="4818885"/>
                  <a:pt x="9036091" y="4812848"/>
                </a:cubicBezTo>
                <a:cubicBezTo>
                  <a:pt x="9043584" y="4801558"/>
                  <a:pt x="9041111" y="4791054"/>
                  <a:pt x="9036607" y="4780188"/>
                </a:cubicBezTo>
                <a:cubicBezTo>
                  <a:pt x="9028743" y="4761111"/>
                  <a:pt x="9020695" y="4742094"/>
                  <a:pt x="9013608" y="4725130"/>
                </a:cubicBezTo>
                <a:cubicBezTo>
                  <a:pt x="9006001" y="4722715"/>
                  <a:pt x="8998359" y="4722051"/>
                  <a:pt x="8996550" y="4719456"/>
                </a:cubicBezTo>
                <a:cubicBezTo>
                  <a:pt x="8986990" y="4706114"/>
                  <a:pt x="8978904" y="4692230"/>
                  <a:pt x="8970301" y="4678525"/>
                </a:cubicBezTo>
                <a:lnTo>
                  <a:pt x="8970118" y="4678468"/>
                </a:lnTo>
                <a:lnTo>
                  <a:pt x="8969858" y="4678043"/>
                </a:lnTo>
                <a:lnTo>
                  <a:pt x="8969504" y="4678275"/>
                </a:lnTo>
                <a:lnTo>
                  <a:pt x="8969341" y="4678223"/>
                </a:lnTo>
                <a:cubicBezTo>
                  <a:pt x="8965207" y="4680880"/>
                  <a:pt x="8960999" y="4683535"/>
                  <a:pt x="8956346" y="4686493"/>
                </a:cubicBezTo>
                <a:cubicBezTo>
                  <a:pt x="8961478" y="4700862"/>
                  <a:pt x="8964543" y="4715532"/>
                  <a:pt x="8957307" y="4730503"/>
                </a:cubicBezTo>
                <a:cubicBezTo>
                  <a:pt x="8953577" y="4729477"/>
                  <a:pt x="8950477" y="4728994"/>
                  <a:pt x="8948187" y="4727787"/>
                </a:cubicBezTo>
                <a:cubicBezTo>
                  <a:pt x="8945973" y="4726639"/>
                  <a:pt x="8942981" y="4724708"/>
                  <a:pt x="8943092" y="4723139"/>
                </a:cubicBezTo>
                <a:cubicBezTo>
                  <a:pt x="8944237" y="4705329"/>
                  <a:pt x="8931057" y="4688003"/>
                  <a:pt x="8937259" y="4667599"/>
                </a:cubicBezTo>
                <a:cubicBezTo>
                  <a:pt x="8949591" y="4671643"/>
                  <a:pt x="8959521" y="4674964"/>
                  <a:pt x="8969341" y="4678223"/>
                </a:cubicBezTo>
                <a:cubicBezTo>
                  <a:pt x="8969526" y="4678103"/>
                  <a:pt x="8969710" y="4677982"/>
                  <a:pt x="8969895" y="4677861"/>
                </a:cubicBezTo>
                <a:cubicBezTo>
                  <a:pt x="8970043" y="4678103"/>
                  <a:pt x="8970153" y="4678283"/>
                  <a:pt x="8970301" y="4678525"/>
                </a:cubicBezTo>
                <a:cubicBezTo>
                  <a:pt x="8970559" y="4678586"/>
                  <a:pt x="8970781" y="4678707"/>
                  <a:pt x="8971039" y="4678767"/>
                </a:cubicBezTo>
                <a:cubicBezTo>
                  <a:pt x="8965612" y="4657094"/>
                  <a:pt x="8958635" y="4635482"/>
                  <a:pt x="8955238" y="4613687"/>
                </a:cubicBezTo>
                <a:cubicBezTo>
                  <a:pt x="8951694" y="4591171"/>
                  <a:pt x="8937480" y="4569256"/>
                  <a:pt x="8944569" y="4543902"/>
                </a:cubicBezTo>
                <a:cubicBezTo>
                  <a:pt x="8956567" y="4547221"/>
                  <a:pt x="8968750" y="4548127"/>
                  <a:pt x="8974879" y="4552715"/>
                </a:cubicBezTo>
                <a:cubicBezTo>
                  <a:pt x="8989352" y="4563642"/>
                  <a:pt x="9013054" y="4567867"/>
                  <a:pt x="9019919" y="4584952"/>
                </a:cubicBezTo>
                <a:cubicBezTo>
                  <a:pt x="9023096" y="4592861"/>
                  <a:pt x="9043806" y="4594793"/>
                  <a:pt x="9049640" y="4604874"/>
                </a:cubicBezTo>
                <a:cubicBezTo>
                  <a:pt x="9052005" y="4608919"/>
                  <a:pt x="9058130" y="4611998"/>
                  <a:pt x="9060715" y="4613990"/>
                </a:cubicBezTo>
                <a:cubicBezTo>
                  <a:pt x="9068468" y="4611575"/>
                  <a:pt x="9073305" y="4608798"/>
                  <a:pt x="9078177" y="4608738"/>
                </a:cubicBezTo>
                <a:cubicBezTo>
                  <a:pt x="9089843" y="4608556"/>
                  <a:pt x="9101473" y="4609644"/>
                  <a:pt x="9113139" y="4610247"/>
                </a:cubicBezTo>
                <a:cubicBezTo>
                  <a:pt x="9117386" y="4602037"/>
                  <a:pt x="9121668" y="4593766"/>
                  <a:pt x="9127057" y="4583322"/>
                </a:cubicBezTo>
                <a:cubicBezTo>
                  <a:pt x="9133887" y="4587065"/>
                  <a:pt x="9142157" y="4589298"/>
                  <a:pt x="9143524" y="4592801"/>
                </a:cubicBezTo>
                <a:lnTo>
                  <a:pt x="9144000" y="4595336"/>
                </a:lnTo>
                <a:lnTo>
                  <a:pt x="9144000" y="4414430"/>
                </a:lnTo>
                <a:lnTo>
                  <a:pt x="9141050" y="4412477"/>
                </a:lnTo>
                <a:lnTo>
                  <a:pt x="9144000" y="4411267"/>
                </a:lnTo>
                <a:lnTo>
                  <a:pt x="9144000" y="4375315"/>
                </a:lnTo>
                <a:lnTo>
                  <a:pt x="9143422" y="4368882"/>
                </a:lnTo>
                <a:lnTo>
                  <a:pt x="9144000" y="4368528"/>
                </a:lnTo>
                <a:lnTo>
                  <a:pt x="9144000" y="2736949"/>
                </a:lnTo>
                <a:lnTo>
                  <a:pt x="9142490" y="2736314"/>
                </a:lnTo>
                <a:cubicBezTo>
                  <a:pt x="9138207" y="2722248"/>
                  <a:pt x="9138096" y="2709450"/>
                  <a:pt x="9142417" y="2695444"/>
                </a:cubicBezTo>
                <a:lnTo>
                  <a:pt x="9144000" y="2696102"/>
                </a:lnTo>
                <a:lnTo>
                  <a:pt x="9144000" y="2670092"/>
                </a:lnTo>
                <a:lnTo>
                  <a:pt x="9143450" y="2669546"/>
                </a:lnTo>
                <a:lnTo>
                  <a:pt x="9144000" y="2669297"/>
                </a:lnTo>
                <a:lnTo>
                  <a:pt x="9144000" y="2624081"/>
                </a:lnTo>
                <a:lnTo>
                  <a:pt x="9132355" y="2616714"/>
                </a:lnTo>
                <a:cubicBezTo>
                  <a:pt x="9126356" y="2609251"/>
                  <a:pt x="9123771" y="2600422"/>
                  <a:pt x="9123919" y="2590220"/>
                </a:cubicBezTo>
                <a:cubicBezTo>
                  <a:pt x="9124289" y="2564019"/>
                  <a:pt x="9121705" y="2537819"/>
                  <a:pt x="9120375" y="2511376"/>
                </a:cubicBezTo>
                <a:lnTo>
                  <a:pt x="9144000" y="2511376"/>
                </a:lnTo>
                <a:lnTo>
                  <a:pt x="9144000" y="2491989"/>
                </a:lnTo>
                <a:lnTo>
                  <a:pt x="9142860" y="2489705"/>
                </a:lnTo>
                <a:cubicBezTo>
                  <a:pt x="9135807" y="2492179"/>
                  <a:pt x="9130011" y="2494171"/>
                  <a:pt x="9121299" y="2497250"/>
                </a:cubicBezTo>
                <a:cubicBezTo>
                  <a:pt x="9118345" y="2489764"/>
                  <a:pt x="9114690" y="2483305"/>
                  <a:pt x="9113434" y="2476664"/>
                </a:cubicBezTo>
                <a:cubicBezTo>
                  <a:pt x="9111552" y="2466644"/>
                  <a:pt x="9112622" y="2456321"/>
                  <a:pt x="9110149" y="2446359"/>
                </a:cubicBezTo>
                <a:cubicBezTo>
                  <a:pt x="9101694" y="2412553"/>
                  <a:pt x="9092317" y="2378866"/>
                  <a:pt x="9094163" y="2344335"/>
                </a:cubicBezTo>
                <a:cubicBezTo>
                  <a:pt x="9094902" y="2330269"/>
                  <a:pt x="9089696" y="2316262"/>
                  <a:pt x="9093942" y="2302075"/>
                </a:cubicBezTo>
                <a:cubicBezTo>
                  <a:pt x="9095049" y="2298453"/>
                  <a:pt x="9092871" y="2294227"/>
                  <a:pt x="9091579" y="2290303"/>
                </a:cubicBezTo>
                <a:cubicBezTo>
                  <a:pt x="9086779" y="2275573"/>
                  <a:pt x="9081684" y="2260843"/>
                  <a:pt x="9076738" y="2246113"/>
                </a:cubicBezTo>
                <a:cubicBezTo>
                  <a:pt x="9071311" y="2229934"/>
                  <a:pt x="9084084" y="2215083"/>
                  <a:pt x="9084195" y="2198904"/>
                </a:cubicBezTo>
                <a:cubicBezTo>
                  <a:pt x="9084269" y="2185563"/>
                  <a:pt x="9098076" y="2172282"/>
                  <a:pt x="9081648" y="2159120"/>
                </a:cubicBezTo>
                <a:cubicBezTo>
                  <a:pt x="9080282" y="2158034"/>
                  <a:pt x="9082127" y="2155256"/>
                  <a:pt x="9081943" y="2153325"/>
                </a:cubicBezTo>
                <a:cubicBezTo>
                  <a:pt x="9081168" y="2145296"/>
                  <a:pt x="9081869" y="2137025"/>
                  <a:pt x="9078842" y="2129478"/>
                </a:cubicBezTo>
                <a:cubicBezTo>
                  <a:pt x="9075519" y="2121087"/>
                  <a:pt x="9068726" y="2113360"/>
                  <a:pt x="9063373" y="2105271"/>
                </a:cubicBezTo>
                <a:cubicBezTo>
                  <a:pt x="9067766" y="2099476"/>
                  <a:pt x="9071901" y="2094102"/>
                  <a:pt x="9075815" y="2088971"/>
                </a:cubicBezTo>
                <a:cubicBezTo>
                  <a:pt x="9073305" y="2079130"/>
                  <a:pt x="9054256" y="2074241"/>
                  <a:pt x="9058021" y="2062710"/>
                </a:cubicBezTo>
                <a:cubicBezTo>
                  <a:pt x="9076185" y="2054802"/>
                  <a:pt x="9089880" y="2061442"/>
                  <a:pt x="9103909" y="2066695"/>
                </a:cubicBezTo>
                <a:cubicBezTo>
                  <a:pt x="9110518" y="2053595"/>
                  <a:pt x="9116241" y="2040796"/>
                  <a:pt x="9106457" y="2026609"/>
                </a:cubicBezTo>
                <a:cubicBezTo>
                  <a:pt x="9102285" y="2020632"/>
                  <a:pt x="9103429" y="2012664"/>
                  <a:pt x="9103725" y="2005600"/>
                </a:cubicBezTo>
                <a:cubicBezTo>
                  <a:pt x="9104315" y="1991293"/>
                  <a:pt x="9100550" y="1977770"/>
                  <a:pt x="9091985" y="1966059"/>
                </a:cubicBezTo>
                <a:cubicBezTo>
                  <a:pt x="9085561" y="1970888"/>
                  <a:pt x="9078768" y="1976019"/>
                  <a:pt x="9070793" y="1981996"/>
                </a:cubicBezTo>
                <a:cubicBezTo>
                  <a:pt x="9088588" y="1997632"/>
                  <a:pt x="9103097" y="2017010"/>
                  <a:pt x="9096858" y="2040554"/>
                </a:cubicBezTo>
                <a:cubicBezTo>
                  <a:pt x="9091173" y="2042184"/>
                  <a:pt x="9085856" y="2043694"/>
                  <a:pt x="9080540" y="2045264"/>
                </a:cubicBezTo>
                <a:cubicBezTo>
                  <a:pt x="9075482" y="2046652"/>
                  <a:pt x="9070461" y="2048101"/>
                  <a:pt x="9064443" y="2049791"/>
                </a:cubicBezTo>
                <a:cubicBezTo>
                  <a:pt x="9060235" y="2045022"/>
                  <a:pt x="9055473" y="2041763"/>
                  <a:pt x="9054589" y="2038139"/>
                </a:cubicBezTo>
                <a:cubicBezTo>
                  <a:pt x="9048864" y="2014234"/>
                  <a:pt x="9038527" y="1990809"/>
                  <a:pt x="9038342" y="1966178"/>
                </a:cubicBezTo>
                <a:cubicBezTo>
                  <a:pt x="9038194" y="1952173"/>
                  <a:pt x="9035463" y="1938167"/>
                  <a:pt x="9039006" y="1924222"/>
                </a:cubicBezTo>
                <a:cubicBezTo>
                  <a:pt x="9024534" y="1913235"/>
                  <a:pt x="9035241" y="1898988"/>
                  <a:pt x="9027451" y="1886249"/>
                </a:cubicBezTo>
                <a:cubicBezTo>
                  <a:pt x="9019883" y="1873874"/>
                  <a:pt x="9023870" y="1858420"/>
                  <a:pt x="9021359" y="1844414"/>
                </a:cubicBezTo>
                <a:cubicBezTo>
                  <a:pt x="9020104" y="1837532"/>
                  <a:pt x="9016819" y="1830528"/>
                  <a:pt x="9012351" y="1824250"/>
                </a:cubicBezTo>
                <a:cubicBezTo>
                  <a:pt x="9007515" y="1817489"/>
                  <a:pt x="9004155" y="1810848"/>
                  <a:pt x="9007478" y="1803725"/>
                </a:cubicBezTo>
                <a:cubicBezTo>
                  <a:pt x="9016486" y="1784286"/>
                  <a:pt x="9009435" y="1765450"/>
                  <a:pt x="9002309" y="1746856"/>
                </a:cubicBezTo>
                <a:cubicBezTo>
                  <a:pt x="8997399" y="1734057"/>
                  <a:pt x="8995627" y="1721621"/>
                  <a:pt x="8997547" y="1708280"/>
                </a:cubicBezTo>
                <a:cubicBezTo>
                  <a:pt x="9002125" y="1709307"/>
                  <a:pt x="9005558" y="1709367"/>
                  <a:pt x="9007146" y="1710574"/>
                </a:cubicBezTo>
                <a:cubicBezTo>
                  <a:pt x="9015564" y="1716914"/>
                  <a:pt x="9013459" y="1728383"/>
                  <a:pt x="9031475" y="1730677"/>
                </a:cubicBezTo>
                <a:cubicBezTo>
                  <a:pt x="9037234" y="1731402"/>
                  <a:pt x="9037825" y="1738345"/>
                  <a:pt x="9033063" y="1743777"/>
                </a:cubicBezTo>
                <a:cubicBezTo>
                  <a:pt x="9019772" y="1758870"/>
                  <a:pt x="9020400" y="1758991"/>
                  <a:pt x="9039857" y="1772633"/>
                </a:cubicBezTo>
                <a:cubicBezTo>
                  <a:pt x="9042698" y="1774627"/>
                  <a:pt x="9043437" y="1778007"/>
                  <a:pt x="9044766" y="1780119"/>
                </a:cubicBezTo>
                <a:cubicBezTo>
                  <a:pt x="9044101" y="1781931"/>
                  <a:pt x="9044212" y="1783138"/>
                  <a:pt x="9043363" y="1783741"/>
                </a:cubicBezTo>
                <a:cubicBezTo>
                  <a:pt x="9032768" y="1791227"/>
                  <a:pt x="9022098" y="1799256"/>
                  <a:pt x="9026122" y="1810366"/>
                </a:cubicBezTo>
                <a:cubicBezTo>
                  <a:pt x="9030369" y="1822138"/>
                  <a:pt x="9036681" y="1833367"/>
                  <a:pt x="9058057" y="1836747"/>
                </a:cubicBezTo>
                <a:cubicBezTo>
                  <a:pt x="9063448" y="1837592"/>
                  <a:pt x="9067139" y="1843327"/>
                  <a:pt x="9072677" y="1847613"/>
                </a:cubicBezTo>
                <a:cubicBezTo>
                  <a:pt x="9077697" y="1837953"/>
                  <a:pt x="9076997" y="1831676"/>
                  <a:pt x="9063041" y="1829321"/>
                </a:cubicBezTo>
                <a:cubicBezTo>
                  <a:pt x="9057504" y="1828355"/>
                  <a:pt x="9052043" y="1827269"/>
                  <a:pt x="9046427" y="1826242"/>
                </a:cubicBezTo>
                <a:cubicBezTo>
                  <a:pt x="9049899" y="1816522"/>
                  <a:pt x="9038674" y="1808312"/>
                  <a:pt x="9045873" y="1796903"/>
                </a:cubicBezTo>
                <a:cubicBezTo>
                  <a:pt x="9053223" y="1805475"/>
                  <a:pt x="9058537" y="1811694"/>
                  <a:pt x="9068505" y="1823345"/>
                </a:cubicBezTo>
                <a:cubicBezTo>
                  <a:pt x="9064296" y="1794730"/>
                  <a:pt x="9061195" y="1772694"/>
                  <a:pt x="9057688" y="1750659"/>
                </a:cubicBezTo>
                <a:cubicBezTo>
                  <a:pt x="9055584" y="1737560"/>
                  <a:pt x="9055140" y="1724097"/>
                  <a:pt x="9049824" y="1711540"/>
                </a:cubicBezTo>
                <a:cubicBezTo>
                  <a:pt x="9037715" y="1683045"/>
                  <a:pt x="9035759" y="1653706"/>
                  <a:pt x="9030221" y="1624608"/>
                </a:cubicBezTo>
                <a:cubicBezTo>
                  <a:pt x="9025310" y="1598709"/>
                  <a:pt x="9019809" y="1572932"/>
                  <a:pt x="9014087" y="1547094"/>
                </a:cubicBezTo>
                <a:cubicBezTo>
                  <a:pt x="9008070" y="1520108"/>
                  <a:pt x="8999947" y="1493304"/>
                  <a:pt x="8995664" y="1466199"/>
                </a:cubicBezTo>
                <a:cubicBezTo>
                  <a:pt x="8992305" y="1444887"/>
                  <a:pt x="8987062" y="1424422"/>
                  <a:pt x="8974325" y="1404682"/>
                </a:cubicBezTo>
                <a:cubicBezTo>
                  <a:pt x="8961219" y="1384337"/>
                  <a:pt x="8948225" y="1364294"/>
                  <a:pt x="8947449" y="1340811"/>
                </a:cubicBezTo>
                <a:cubicBezTo>
                  <a:pt x="8946859" y="1322941"/>
                  <a:pt x="8936521" y="1305193"/>
                  <a:pt x="8929543" y="1287563"/>
                </a:cubicBezTo>
                <a:cubicBezTo>
                  <a:pt x="8927586" y="1282674"/>
                  <a:pt x="8921790" y="1278810"/>
                  <a:pt x="8911896" y="1280983"/>
                </a:cubicBezTo>
                <a:cubicBezTo>
                  <a:pt x="8910493" y="1286175"/>
                  <a:pt x="8909054" y="1291548"/>
                  <a:pt x="8907614" y="1296982"/>
                </a:cubicBezTo>
                <a:cubicBezTo>
                  <a:pt x="8879778" y="1293601"/>
                  <a:pt x="8878855" y="1293661"/>
                  <a:pt x="8869366" y="1283037"/>
                </a:cubicBezTo>
                <a:cubicBezTo>
                  <a:pt x="8861576" y="1274343"/>
                  <a:pt x="8855373" y="1265047"/>
                  <a:pt x="8848100" y="1256112"/>
                </a:cubicBezTo>
                <a:cubicBezTo>
                  <a:pt x="8842416" y="1249169"/>
                  <a:pt x="8833296" y="1246513"/>
                  <a:pt x="8819193" y="1247962"/>
                </a:cubicBezTo>
                <a:cubicBezTo>
                  <a:pt x="8822849" y="1263959"/>
                  <a:pt x="8803355" y="1270057"/>
                  <a:pt x="8789880" y="1281346"/>
                </a:cubicBezTo>
                <a:cubicBezTo>
                  <a:pt x="8759090" y="1260036"/>
                  <a:pt x="8735166" y="1235224"/>
                  <a:pt x="8688280" y="1233593"/>
                </a:cubicBezTo>
                <a:cubicBezTo>
                  <a:pt x="8682890" y="1239330"/>
                  <a:pt x="8678312" y="1244158"/>
                  <a:pt x="8672405" y="1250438"/>
                </a:cubicBezTo>
                <a:cubicBezTo>
                  <a:pt x="8665280" y="1247298"/>
                  <a:pt x="8656530" y="1245547"/>
                  <a:pt x="8653909" y="1241804"/>
                </a:cubicBezTo>
                <a:cubicBezTo>
                  <a:pt x="8643608" y="1227255"/>
                  <a:pt x="8633529" y="1212705"/>
                  <a:pt x="8620463" y="1199184"/>
                </a:cubicBezTo>
                <a:cubicBezTo>
                  <a:pt x="8617731" y="1172741"/>
                  <a:pt x="8582177" y="1153182"/>
                  <a:pt x="8586384" y="1125230"/>
                </a:cubicBezTo>
                <a:cubicBezTo>
                  <a:pt x="8586643" y="1123541"/>
                  <a:pt x="8584909" y="1120762"/>
                  <a:pt x="8582841" y="1119977"/>
                </a:cubicBezTo>
                <a:cubicBezTo>
                  <a:pt x="8578116" y="1118228"/>
                  <a:pt x="8571432" y="1115510"/>
                  <a:pt x="8567630" y="1116597"/>
                </a:cubicBezTo>
                <a:cubicBezTo>
                  <a:pt x="8558299" y="1119193"/>
                  <a:pt x="8549586" y="1127344"/>
                  <a:pt x="8541607" y="1126800"/>
                </a:cubicBezTo>
                <a:cubicBezTo>
                  <a:pt x="8515392" y="1125050"/>
                  <a:pt x="8501584" y="1136943"/>
                  <a:pt x="8484527" y="1145936"/>
                </a:cubicBezTo>
                <a:cubicBezTo>
                  <a:pt x="8477628" y="1149560"/>
                  <a:pt x="8469874" y="1152397"/>
                  <a:pt x="8462124" y="1155777"/>
                </a:cubicBezTo>
                <a:cubicBezTo>
                  <a:pt x="8463488" y="1164712"/>
                  <a:pt x="8463451" y="1176423"/>
                  <a:pt x="8446656" y="1176907"/>
                </a:cubicBezTo>
                <a:cubicBezTo>
                  <a:pt x="8427824" y="1177511"/>
                  <a:pt x="8418887" y="1186928"/>
                  <a:pt x="8405711" y="1191999"/>
                </a:cubicBezTo>
                <a:cubicBezTo>
                  <a:pt x="8395281" y="1196013"/>
                  <a:pt x="8385693" y="1200919"/>
                  <a:pt x="8378221" y="1207023"/>
                </a:cubicBezTo>
                <a:lnTo>
                  <a:pt x="8363450" y="1229231"/>
                </a:lnTo>
                <a:lnTo>
                  <a:pt x="8362365" y="1228945"/>
                </a:lnTo>
                <a:lnTo>
                  <a:pt x="8362365" y="1229154"/>
                </a:lnTo>
                <a:lnTo>
                  <a:pt x="8362259" y="1229126"/>
                </a:lnTo>
                <a:lnTo>
                  <a:pt x="8362259" y="1230106"/>
                </a:lnTo>
                <a:lnTo>
                  <a:pt x="8354279" y="1235646"/>
                </a:lnTo>
                <a:lnTo>
                  <a:pt x="8362293" y="1235766"/>
                </a:lnTo>
                <a:lnTo>
                  <a:pt x="8362328" y="1235766"/>
                </a:lnTo>
                <a:lnTo>
                  <a:pt x="8362328" y="1235948"/>
                </a:lnTo>
                <a:lnTo>
                  <a:pt x="8362293" y="1235948"/>
                </a:lnTo>
                <a:lnTo>
                  <a:pt x="8362293" y="1235766"/>
                </a:lnTo>
                <a:lnTo>
                  <a:pt x="8354278" y="1235646"/>
                </a:lnTo>
                <a:lnTo>
                  <a:pt x="8354241" y="1235646"/>
                </a:lnTo>
                <a:lnTo>
                  <a:pt x="8352397" y="1235646"/>
                </a:lnTo>
                <a:lnTo>
                  <a:pt x="8352493" y="1235827"/>
                </a:lnTo>
                <a:lnTo>
                  <a:pt x="8352323" y="1235827"/>
                </a:lnTo>
                <a:lnTo>
                  <a:pt x="8352748" y="1236625"/>
                </a:lnTo>
                <a:lnTo>
                  <a:pt x="8320093" y="1240173"/>
                </a:lnTo>
                <a:cubicBezTo>
                  <a:pt x="8316514" y="1236794"/>
                  <a:pt x="8313856" y="1235284"/>
                  <a:pt x="8313228" y="1233472"/>
                </a:cubicBezTo>
                <a:cubicBezTo>
                  <a:pt x="8308542" y="1219890"/>
                  <a:pt x="8296620" y="1213008"/>
                  <a:pt x="8275610" y="1211438"/>
                </a:cubicBezTo>
                <a:cubicBezTo>
                  <a:pt x="8267819" y="1210895"/>
                  <a:pt x="8260656" y="1205703"/>
                  <a:pt x="8253456" y="1202443"/>
                </a:cubicBezTo>
                <a:cubicBezTo>
                  <a:pt x="8249726" y="1200754"/>
                  <a:pt x="8246771" y="1198217"/>
                  <a:pt x="8242896" y="1196769"/>
                </a:cubicBezTo>
                <a:cubicBezTo>
                  <a:pt x="8238913" y="1195259"/>
                  <a:pt x="8236659" y="1189041"/>
                  <a:pt x="8229643" y="1193750"/>
                </a:cubicBezTo>
                <a:cubicBezTo>
                  <a:pt x="8230936" y="1204797"/>
                  <a:pt x="8238136" y="1213068"/>
                  <a:pt x="8251278" y="1219467"/>
                </a:cubicBezTo>
                <a:cubicBezTo>
                  <a:pt x="8257112" y="1222245"/>
                  <a:pt x="8264755" y="1226107"/>
                  <a:pt x="8265825" y="1230153"/>
                </a:cubicBezTo>
                <a:cubicBezTo>
                  <a:pt x="8271514" y="1251826"/>
                  <a:pt x="8287016" y="1272593"/>
                  <a:pt x="8281183" y="1295412"/>
                </a:cubicBezTo>
                <a:cubicBezTo>
                  <a:pt x="8265641" y="1304408"/>
                  <a:pt x="8246254" y="1296982"/>
                  <a:pt x="8231081" y="1299940"/>
                </a:cubicBezTo>
                <a:cubicBezTo>
                  <a:pt x="8228091" y="1306218"/>
                  <a:pt x="8225986" y="1310625"/>
                  <a:pt x="8223662" y="1315516"/>
                </a:cubicBezTo>
                <a:cubicBezTo>
                  <a:pt x="8209707" y="1311289"/>
                  <a:pt x="8202579" y="1306278"/>
                  <a:pt x="8203169" y="1296740"/>
                </a:cubicBezTo>
                <a:cubicBezTo>
                  <a:pt x="8203835" y="1285632"/>
                  <a:pt x="8199589" y="1274946"/>
                  <a:pt x="8187629" y="1266917"/>
                </a:cubicBezTo>
                <a:cubicBezTo>
                  <a:pt x="8164368" y="1251223"/>
                  <a:pt x="8158019" y="1232205"/>
                  <a:pt x="8160714" y="1210956"/>
                </a:cubicBezTo>
                <a:cubicBezTo>
                  <a:pt x="8160935" y="1209325"/>
                  <a:pt x="8158572" y="1207455"/>
                  <a:pt x="8157467" y="1205824"/>
                </a:cubicBezTo>
                <a:cubicBezTo>
                  <a:pt x="8147466" y="1205039"/>
                  <a:pt x="8137495" y="1204315"/>
                  <a:pt x="8125901" y="1203470"/>
                </a:cubicBezTo>
                <a:cubicBezTo>
                  <a:pt x="8125163" y="1191094"/>
                  <a:pt x="8126751" y="1179805"/>
                  <a:pt x="8123391" y="1169300"/>
                </a:cubicBezTo>
                <a:cubicBezTo>
                  <a:pt x="8115416" y="1144368"/>
                  <a:pt x="8115600" y="1119073"/>
                  <a:pt x="8113347" y="1093899"/>
                </a:cubicBezTo>
                <a:cubicBezTo>
                  <a:pt x="8110948" y="1067456"/>
                  <a:pt x="8103602" y="1041618"/>
                  <a:pt x="8089127" y="1016927"/>
                </a:cubicBezTo>
                <a:cubicBezTo>
                  <a:pt x="8085435" y="1010589"/>
                  <a:pt x="8082075" y="1003284"/>
                  <a:pt x="8065831" y="1003284"/>
                </a:cubicBezTo>
                <a:cubicBezTo>
                  <a:pt x="8069080" y="1026103"/>
                  <a:pt x="8077832" y="1048198"/>
                  <a:pt x="8082112" y="1071803"/>
                </a:cubicBezTo>
                <a:lnTo>
                  <a:pt x="8049772" y="1071803"/>
                </a:lnTo>
                <a:cubicBezTo>
                  <a:pt x="8042572" y="1065646"/>
                  <a:pt x="8035853" y="1060212"/>
                  <a:pt x="8029651" y="1054478"/>
                </a:cubicBezTo>
                <a:cubicBezTo>
                  <a:pt x="8023189" y="1048501"/>
                  <a:pt x="8030979" y="1037633"/>
                  <a:pt x="8014068" y="1033892"/>
                </a:cubicBezTo>
                <a:cubicBezTo>
                  <a:pt x="8013475" y="1037514"/>
                  <a:pt x="8013697" y="1040532"/>
                  <a:pt x="8012292" y="1043127"/>
                </a:cubicBezTo>
                <a:cubicBezTo>
                  <a:pt x="8010485" y="1046568"/>
                  <a:pt x="8008158" y="1051701"/>
                  <a:pt x="8004611" y="1052304"/>
                </a:cubicBezTo>
                <a:cubicBezTo>
                  <a:pt x="8000441" y="1053029"/>
                  <a:pt x="7994238" y="1050131"/>
                  <a:pt x="7989917" y="1047897"/>
                </a:cubicBezTo>
                <a:lnTo>
                  <a:pt x="7982422" y="1040979"/>
                </a:lnTo>
                <a:lnTo>
                  <a:pt x="7982498" y="1041015"/>
                </a:lnTo>
                <a:lnTo>
                  <a:pt x="7982357" y="1040915"/>
                </a:lnTo>
                <a:lnTo>
                  <a:pt x="7981940" y="1040532"/>
                </a:lnTo>
                <a:lnTo>
                  <a:pt x="7981940" y="1040411"/>
                </a:lnTo>
                <a:lnTo>
                  <a:pt x="7973363" y="1034651"/>
                </a:lnTo>
                <a:lnTo>
                  <a:pt x="7973363" y="1034615"/>
                </a:lnTo>
                <a:lnTo>
                  <a:pt x="7973671" y="1034098"/>
                </a:lnTo>
                <a:lnTo>
                  <a:pt x="7972552" y="1034131"/>
                </a:lnTo>
                <a:lnTo>
                  <a:pt x="7973181" y="1034553"/>
                </a:lnTo>
                <a:lnTo>
                  <a:pt x="7972960" y="1034536"/>
                </a:lnTo>
                <a:lnTo>
                  <a:pt x="7972486" y="1034253"/>
                </a:lnTo>
                <a:lnTo>
                  <a:pt x="7972892" y="1034531"/>
                </a:lnTo>
                <a:lnTo>
                  <a:pt x="7932394" y="1031477"/>
                </a:lnTo>
                <a:cubicBezTo>
                  <a:pt x="7927927" y="1044818"/>
                  <a:pt x="7923463" y="1057617"/>
                  <a:pt x="7919444" y="1070414"/>
                </a:cubicBezTo>
                <a:cubicBezTo>
                  <a:pt x="7917231" y="1077539"/>
                  <a:pt x="7911805" y="1081161"/>
                  <a:pt x="7897934" y="1079410"/>
                </a:cubicBezTo>
                <a:cubicBezTo>
                  <a:pt x="7886936" y="1068966"/>
                  <a:pt x="7874356" y="1057676"/>
                  <a:pt x="7862843" y="1045965"/>
                </a:cubicBezTo>
                <a:cubicBezTo>
                  <a:pt x="7839727" y="1022300"/>
                  <a:pt x="7817353" y="998333"/>
                  <a:pt x="7794130" y="974728"/>
                </a:cubicBezTo>
                <a:cubicBezTo>
                  <a:pt x="7790917" y="971469"/>
                  <a:pt x="7787445" y="965009"/>
                  <a:pt x="7779134" y="968873"/>
                </a:cubicBezTo>
                <a:cubicBezTo>
                  <a:pt x="7790769" y="999842"/>
                  <a:pt x="7816650" y="1026828"/>
                  <a:pt x="7824255" y="1058039"/>
                </a:cubicBezTo>
                <a:cubicBezTo>
                  <a:pt x="7816947" y="1060575"/>
                  <a:pt x="7810740" y="1062748"/>
                  <a:pt x="7804649" y="1064861"/>
                </a:cubicBezTo>
                <a:cubicBezTo>
                  <a:pt x="7809078" y="1079168"/>
                  <a:pt x="7803874" y="1092027"/>
                  <a:pt x="7797010" y="1109715"/>
                </a:cubicBezTo>
                <a:cubicBezTo>
                  <a:pt x="7787187" y="1097642"/>
                  <a:pt x="7781130" y="1089793"/>
                  <a:pt x="7774444" y="1082186"/>
                </a:cubicBezTo>
                <a:cubicBezTo>
                  <a:pt x="7771086" y="1078443"/>
                  <a:pt x="7766545" y="1075124"/>
                  <a:pt x="7762227" y="1071320"/>
                </a:cubicBezTo>
                <a:cubicBezTo>
                  <a:pt x="7738634" y="1087559"/>
                  <a:pt x="7742250" y="1104101"/>
                  <a:pt x="7751930" y="1121065"/>
                </a:cubicBezTo>
                <a:cubicBezTo>
                  <a:pt x="7756175" y="1128551"/>
                  <a:pt x="7763814" y="1135976"/>
                  <a:pt x="7764294" y="1143523"/>
                </a:cubicBezTo>
                <a:cubicBezTo>
                  <a:pt x="7765326" y="1160729"/>
                  <a:pt x="7763149" y="1177993"/>
                  <a:pt x="7761748" y="1195259"/>
                </a:cubicBezTo>
                <a:cubicBezTo>
                  <a:pt x="7760824" y="1206186"/>
                  <a:pt x="7750709" y="1211077"/>
                  <a:pt x="7734019" y="1212283"/>
                </a:cubicBezTo>
                <a:cubicBezTo>
                  <a:pt x="7718767" y="1199303"/>
                  <a:pt x="7713159" y="1183669"/>
                  <a:pt x="7706809" y="1168152"/>
                </a:cubicBezTo>
                <a:cubicBezTo>
                  <a:pt x="7698024" y="1146782"/>
                  <a:pt x="7694403" y="1124384"/>
                  <a:pt x="7676093" y="1104886"/>
                </a:cubicBezTo>
                <a:cubicBezTo>
                  <a:pt x="7671330" y="1099815"/>
                  <a:pt x="7674356" y="1091484"/>
                  <a:pt x="7673804" y="1084601"/>
                </a:cubicBezTo>
                <a:cubicBezTo>
                  <a:pt x="7684213" y="1082911"/>
                  <a:pt x="7692114" y="1081643"/>
                  <a:pt x="7701308" y="1080134"/>
                </a:cubicBezTo>
                <a:cubicBezTo>
                  <a:pt x="7694291" y="1061360"/>
                  <a:pt x="7672661" y="1047655"/>
                  <a:pt x="7671771" y="1028579"/>
                </a:cubicBezTo>
                <a:cubicBezTo>
                  <a:pt x="7671698" y="1026949"/>
                  <a:pt x="7668671" y="1025137"/>
                  <a:pt x="7666456" y="1023870"/>
                </a:cubicBezTo>
                <a:cubicBezTo>
                  <a:pt x="7649916" y="1014392"/>
                  <a:pt x="7642568" y="1001472"/>
                  <a:pt x="7633191" y="988794"/>
                </a:cubicBezTo>
                <a:cubicBezTo>
                  <a:pt x="7626507" y="979680"/>
                  <a:pt x="7621782" y="970442"/>
                  <a:pt x="7616834" y="961025"/>
                </a:cubicBezTo>
                <a:cubicBezTo>
                  <a:pt x="7601069" y="931202"/>
                  <a:pt x="7576227" y="904459"/>
                  <a:pt x="7553146" y="877111"/>
                </a:cubicBezTo>
                <a:cubicBezTo>
                  <a:pt x="7540340" y="861897"/>
                  <a:pt x="7527011" y="846927"/>
                  <a:pt x="7512508" y="830204"/>
                </a:cubicBezTo>
                <a:cubicBezTo>
                  <a:pt x="7509738" y="842097"/>
                  <a:pt x="7517898" y="852541"/>
                  <a:pt x="7505378" y="862622"/>
                </a:cubicBezTo>
                <a:cubicBezTo>
                  <a:pt x="7488984" y="855499"/>
                  <a:pt x="7474181" y="847530"/>
                  <a:pt x="7467864" y="834732"/>
                </a:cubicBezTo>
                <a:cubicBezTo>
                  <a:pt x="7465243" y="829419"/>
                  <a:pt x="7462805" y="826824"/>
                  <a:pt x="7454052" y="825072"/>
                </a:cubicBezTo>
                <a:cubicBezTo>
                  <a:pt x="7418427" y="817950"/>
                  <a:pt x="7400601" y="800140"/>
                  <a:pt x="7394768" y="776173"/>
                </a:cubicBezTo>
                <a:cubicBezTo>
                  <a:pt x="7393293" y="770197"/>
                  <a:pt x="7392923" y="764099"/>
                  <a:pt x="7392148" y="758003"/>
                </a:cubicBezTo>
                <a:cubicBezTo>
                  <a:pt x="7391152" y="750456"/>
                  <a:pt x="7386649" y="742668"/>
                  <a:pt x="7376420" y="740737"/>
                </a:cubicBezTo>
                <a:cubicBezTo>
                  <a:pt x="7356149" y="736873"/>
                  <a:pt x="7348431" y="726852"/>
                  <a:pt x="7341455" y="715442"/>
                </a:cubicBezTo>
                <a:cubicBezTo>
                  <a:pt x="7340864" y="714415"/>
                  <a:pt x="7336804" y="714415"/>
                  <a:pt x="7331819" y="713450"/>
                </a:cubicBezTo>
                <a:cubicBezTo>
                  <a:pt x="7331489" y="726429"/>
                  <a:pt x="7343377" y="738925"/>
                  <a:pt x="7332744" y="751302"/>
                </a:cubicBezTo>
                <a:cubicBezTo>
                  <a:pt x="7326804" y="752930"/>
                  <a:pt x="7320340" y="754621"/>
                  <a:pt x="7314806" y="756130"/>
                </a:cubicBezTo>
                <a:cubicBezTo>
                  <a:pt x="7315541" y="768990"/>
                  <a:pt x="7328868" y="778829"/>
                  <a:pt x="7319380" y="791628"/>
                </a:cubicBezTo>
                <a:cubicBezTo>
                  <a:pt x="7310304" y="789636"/>
                  <a:pt x="7301371" y="787644"/>
                  <a:pt x="7290035" y="785108"/>
                </a:cubicBezTo>
                <a:cubicBezTo>
                  <a:pt x="7288633" y="792955"/>
                  <a:pt x="7287674" y="798813"/>
                  <a:pt x="7286491" y="804729"/>
                </a:cubicBezTo>
                <a:cubicBezTo>
                  <a:pt x="7285271" y="810764"/>
                  <a:pt x="7284165" y="816802"/>
                  <a:pt x="7282427" y="822778"/>
                </a:cubicBezTo>
                <a:cubicBezTo>
                  <a:pt x="7280916" y="827910"/>
                  <a:pt x="7278552" y="832921"/>
                  <a:pt x="7275559" y="840527"/>
                </a:cubicBezTo>
                <a:cubicBezTo>
                  <a:pt x="7265220" y="832980"/>
                  <a:pt x="7257322" y="827064"/>
                  <a:pt x="7248979" y="821450"/>
                </a:cubicBezTo>
                <a:cubicBezTo>
                  <a:pt x="7247834" y="820666"/>
                  <a:pt x="7244548" y="821329"/>
                  <a:pt x="7241518" y="821329"/>
                </a:cubicBezTo>
                <a:cubicBezTo>
                  <a:pt x="7240448" y="829540"/>
                  <a:pt x="7239413" y="837569"/>
                  <a:pt x="7238379" y="845357"/>
                </a:cubicBezTo>
                <a:cubicBezTo>
                  <a:pt x="7230552" y="846383"/>
                  <a:pt x="7223873" y="847288"/>
                  <a:pt x="7212685" y="848737"/>
                </a:cubicBezTo>
                <a:cubicBezTo>
                  <a:pt x="7227892" y="858275"/>
                  <a:pt x="7232288" y="868598"/>
                  <a:pt x="7226088" y="878318"/>
                </a:cubicBezTo>
                <a:cubicBezTo>
                  <a:pt x="7216377" y="893411"/>
                  <a:pt x="7209918" y="910617"/>
                  <a:pt x="7185511" y="919249"/>
                </a:cubicBezTo>
                <a:cubicBezTo>
                  <a:pt x="7207184" y="943277"/>
                  <a:pt x="7208549" y="951366"/>
                  <a:pt x="7191272" y="965311"/>
                </a:cubicBezTo>
                <a:cubicBezTo>
                  <a:pt x="7180714" y="957523"/>
                  <a:pt x="7172630" y="946475"/>
                  <a:pt x="7153691" y="947260"/>
                </a:cubicBezTo>
                <a:cubicBezTo>
                  <a:pt x="7156567" y="933918"/>
                  <a:pt x="7136773" y="941104"/>
                  <a:pt x="7130684" y="935670"/>
                </a:cubicBezTo>
                <a:cubicBezTo>
                  <a:pt x="7123379" y="929211"/>
                  <a:pt x="7115517" y="923053"/>
                  <a:pt x="7107835" y="916773"/>
                </a:cubicBezTo>
                <a:cubicBezTo>
                  <a:pt x="7104992" y="914420"/>
                  <a:pt x="7101562" y="912306"/>
                  <a:pt x="7099160" y="909771"/>
                </a:cubicBezTo>
                <a:cubicBezTo>
                  <a:pt x="7092556" y="902768"/>
                  <a:pt x="7090080" y="895162"/>
                  <a:pt x="7094291" y="884718"/>
                </a:cubicBezTo>
                <a:cubicBezTo>
                  <a:pt x="7107428" y="888944"/>
                  <a:pt x="7119579" y="892808"/>
                  <a:pt x="7135520" y="897939"/>
                </a:cubicBezTo>
                <a:cubicBezTo>
                  <a:pt x="7130355" y="888280"/>
                  <a:pt x="7126108" y="882122"/>
                  <a:pt x="7123857" y="875663"/>
                </a:cubicBezTo>
                <a:cubicBezTo>
                  <a:pt x="7121089" y="867874"/>
                  <a:pt x="7119835" y="859785"/>
                  <a:pt x="7118249" y="851816"/>
                </a:cubicBezTo>
                <a:cubicBezTo>
                  <a:pt x="7113559" y="828212"/>
                  <a:pt x="7106765" y="823745"/>
                  <a:pt x="7068702" y="821450"/>
                </a:cubicBezTo>
                <a:cubicBezTo>
                  <a:pt x="7073429" y="826039"/>
                  <a:pt x="7078156" y="830567"/>
                  <a:pt x="7082625" y="834913"/>
                </a:cubicBezTo>
                <a:cubicBezTo>
                  <a:pt x="7069480" y="846383"/>
                  <a:pt x="7059697" y="848255"/>
                  <a:pt x="7051094" y="840406"/>
                </a:cubicBezTo>
                <a:cubicBezTo>
                  <a:pt x="7041422" y="831592"/>
                  <a:pt x="7033887" y="821692"/>
                  <a:pt x="7025211" y="812033"/>
                </a:cubicBezTo>
                <a:cubicBezTo>
                  <a:pt x="7012442" y="813783"/>
                  <a:pt x="6999520" y="815474"/>
                  <a:pt x="6991838" y="804245"/>
                </a:cubicBezTo>
                <a:cubicBezTo>
                  <a:pt x="6986929" y="796940"/>
                  <a:pt x="6980062" y="790179"/>
                  <a:pt x="6972897" y="783720"/>
                </a:cubicBezTo>
                <a:cubicBezTo>
                  <a:pt x="6967879" y="779192"/>
                  <a:pt x="6960937" y="775630"/>
                  <a:pt x="6953553" y="770860"/>
                </a:cubicBezTo>
                <a:cubicBezTo>
                  <a:pt x="6949013" y="781968"/>
                  <a:pt x="6952373" y="794103"/>
                  <a:pt x="6930441" y="793922"/>
                </a:cubicBezTo>
                <a:cubicBezTo>
                  <a:pt x="6898949" y="770860"/>
                  <a:pt x="6896217" y="764401"/>
                  <a:pt x="6904745" y="733069"/>
                </a:cubicBezTo>
                <a:cubicBezTo>
                  <a:pt x="6902494" y="734036"/>
                  <a:pt x="6899356" y="734578"/>
                  <a:pt x="6898065" y="735967"/>
                </a:cubicBezTo>
                <a:cubicBezTo>
                  <a:pt x="6889128" y="745626"/>
                  <a:pt x="6888133" y="760416"/>
                  <a:pt x="6863469" y="759692"/>
                </a:cubicBezTo>
                <a:cubicBezTo>
                  <a:pt x="6862288" y="759692"/>
                  <a:pt x="6859924" y="760719"/>
                  <a:pt x="6859924" y="761262"/>
                </a:cubicBezTo>
                <a:cubicBezTo>
                  <a:pt x="6859924" y="771585"/>
                  <a:pt x="6840212" y="776415"/>
                  <a:pt x="6844273" y="788187"/>
                </a:cubicBezTo>
                <a:cubicBezTo>
                  <a:pt x="6847007" y="796095"/>
                  <a:pt x="6844753" y="804004"/>
                  <a:pt x="6835116" y="811549"/>
                </a:cubicBezTo>
                <a:cubicBezTo>
                  <a:pt x="6824856" y="807867"/>
                  <a:pt x="6814591" y="804124"/>
                  <a:pt x="6804288" y="800381"/>
                </a:cubicBezTo>
                <a:cubicBezTo>
                  <a:pt x="6804288" y="800562"/>
                  <a:pt x="6804288" y="800804"/>
                  <a:pt x="6804326" y="800986"/>
                </a:cubicBezTo>
                <a:cubicBezTo>
                  <a:pt x="6804731" y="801105"/>
                  <a:pt x="6805138" y="801166"/>
                  <a:pt x="6805544" y="801287"/>
                </a:cubicBezTo>
                <a:lnTo>
                  <a:pt x="6805392" y="801439"/>
                </a:lnTo>
                <a:lnTo>
                  <a:pt x="6804335" y="801177"/>
                </a:lnTo>
                <a:lnTo>
                  <a:pt x="6804326" y="800986"/>
                </a:lnTo>
                <a:cubicBezTo>
                  <a:pt x="6783909" y="795913"/>
                  <a:pt x="6762974" y="791688"/>
                  <a:pt x="6750237" y="777925"/>
                </a:cubicBezTo>
                <a:cubicBezTo>
                  <a:pt x="6747616" y="775146"/>
                  <a:pt x="6739053" y="772249"/>
                  <a:pt x="6734810" y="773094"/>
                </a:cubicBezTo>
                <a:cubicBezTo>
                  <a:pt x="6715427" y="776898"/>
                  <a:pt x="6700659" y="766514"/>
                  <a:pt x="6682975" y="766635"/>
                </a:cubicBezTo>
                <a:cubicBezTo>
                  <a:pt x="6665807" y="766696"/>
                  <a:pt x="6655174" y="759331"/>
                  <a:pt x="6645430" y="751784"/>
                </a:cubicBezTo>
                <a:cubicBezTo>
                  <a:pt x="6632728" y="741943"/>
                  <a:pt x="6621837" y="731017"/>
                  <a:pt x="6609914" y="720694"/>
                </a:cubicBezTo>
                <a:cubicBezTo>
                  <a:pt x="6596808" y="709344"/>
                  <a:pt x="6586545" y="697511"/>
                  <a:pt x="6586840" y="682239"/>
                </a:cubicBezTo>
                <a:cubicBezTo>
                  <a:pt x="6586951" y="676383"/>
                  <a:pt x="6583663" y="670164"/>
                  <a:pt x="6579933" y="664730"/>
                </a:cubicBezTo>
                <a:cubicBezTo>
                  <a:pt x="6565499" y="643662"/>
                  <a:pt x="6551729" y="622292"/>
                  <a:pt x="6534786" y="602128"/>
                </a:cubicBezTo>
                <a:cubicBezTo>
                  <a:pt x="6522601" y="587699"/>
                  <a:pt x="6512264" y="573693"/>
                  <a:pt x="6513039" y="556609"/>
                </a:cubicBezTo>
                <a:cubicBezTo>
                  <a:pt x="6513186" y="552987"/>
                  <a:pt x="6506908" y="549304"/>
                  <a:pt x="6500449" y="542121"/>
                </a:cubicBezTo>
                <a:cubicBezTo>
                  <a:pt x="6493065" y="570917"/>
                  <a:pt x="6517136" y="596452"/>
                  <a:pt x="6492806" y="618789"/>
                </a:cubicBezTo>
                <a:cubicBezTo>
                  <a:pt x="6519057" y="646136"/>
                  <a:pt x="6548662" y="670104"/>
                  <a:pt x="6569928" y="698417"/>
                </a:cubicBezTo>
                <a:cubicBezTo>
                  <a:pt x="6587943" y="722444"/>
                  <a:pt x="6614198" y="743755"/>
                  <a:pt x="6638191" y="765548"/>
                </a:cubicBezTo>
                <a:cubicBezTo>
                  <a:pt x="6649709" y="775992"/>
                  <a:pt x="6656429" y="786074"/>
                  <a:pt x="6649784" y="799053"/>
                </a:cubicBezTo>
                <a:cubicBezTo>
                  <a:pt x="6638485" y="801468"/>
                  <a:pt x="6627602" y="803823"/>
                  <a:pt x="6615306" y="806418"/>
                </a:cubicBezTo>
                <a:lnTo>
                  <a:pt x="6615306" y="849583"/>
                </a:lnTo>
                <a:cubicBezTo>
                  <a:pt x="6615710" y="849583"/>
                  <a:pt x="6616114" y="849522"/>
                  <a:pt x="6616522" y="849462"/>
                </a:cubicBezTo>
                <a:cubicBezTo>
                  <a:pt x="6616522" y="849885"/>
                  <a:pt x="6616484" y="850247"/>
                  <a:pt x="6616484" y="850670"/>
                </a:cubicBezTo>
                <a:lnTo>
                  <a:pt x="6631916" y="856571"/>
                </a:lnTo>
                <a:lnTo>
                  <a:pt x="6631916" y="856586"/>
                </a:lnTo>
                <a:cubicBezTo>
                  <a:pt x="6631105" y="860148"/>
                  <a:pt x="6631878" y="864797"/>
                  <a:pt x="6628854" y="866788"/>
                </a:cubicBezTo>
                <a:cubicBezTo>
                  <a:pt x="6624349" y="869686"/>
                  <a:pt x="6617703" y="865339"/>
                  <a:pt x="6616003" y="858457"/>
                </a:cubicBezTo>
                <a:cubicBezTo>
                  <a:pt x="6615782" y="857490"/>
                  <a:pt x="6616187" y="856465"/>
                  <a:pt x="6616262" y="855438"/>
                </a:cubicBezTo>
                <a:lnTo>
                  <a:pt x="6616439" y="850847"/>
                </a:lnTo>
                <a:lnTo>
                  <a:pt x="6616446" y="850850"/>
                </a:lnTo>
                <a:cubicBezTo>
                  <a:pt x="6616446" y="850428"/>
                  <a:pt x="6616484" y="850065"/>
                  <a:pt x="6616484" y="849643"/>
                </a:cubicBezTo>
                <a:lnTo>
                  <a:pt x="6615264" y="849764"/>
                </a:lnTo>
                <a:lnTo>
                  <a:pt x="6615264" y="849583"/>
                </a:lnTo>
                <a:cubicBezTo>
                  <a:pt x="6606887" y="850609"/>
                  <a:pt x="6598540" y="851756"/>
                  <a:pt x="6590087" y="852601"/>
                </a:cubicBezTo>
                <a:cubicBezTo>
                  <a:pt x="6580487" y="853568"/>
                  <a:pt x="6580892" y="866849"/>
                  <a:pt x="6565979" y="861717"/>
                </a:cubicBezTo>
                <a:cubicBezTo>
                  <a:pt x="6576022" y="845779"/>
                  <a:pt x="6575761" y="831532"/>
                  <a:pt x="6558816" y="817346"/>
                </a:cubicBezTo>
                <a:cubicBezTo>
                  <a:pt x="6531611" y="794646"/>
                  <a:pt x="6507720" y="770257"/>
                  <a:pt x="6487192" y="744419"/>
                </a:cubicBezTo>
                <a:cubicBezTo>
                  <a:pt x="6480917" y="736511"/>
                  <a:pt x="6472242" y="729447"/>
                  <a:pt x="6464399" y="722203"/>
                </a:cubicBezTo>
                <a:cubicBezTo>
                  <a:pt x="6455649" y="714174"/>
                  <a:pt x="6446641" y="706325"/>
                  <a:pt x="6437264" y="698659"/>
                </a:cubicBezTo>
                <a:cubicBezTo>
                  <a:pt x="6436341" y="697874"/>
                  <a:pt x="6432280" y="698779"/>
                  <a:pt x="6429105" y="698960"/>
                </a:cubicBezTo>
                <a:cubicBezTo>
                  <a:pt x="6430360" y="703730"/>
                  <a:pt x="6431615" y="708498"/>
                  <a:pt x="6433018" y="713751"/>
                </a:cubicBezTo>
                <a:cubicBezTo>
                  <a:pt x="6427333" y="714657"/>
                  <a:pt x="6421905" y="715623"/>
                  <a:pt x="6416516" y="716468"/>
                </a:cubicBezTo>
                <a:cubicBezTo>
                  <a:pt x="6431431" y="739891"/>
                  <a:pt x="6446309" y="763253"/>
                  <a:pt x="6460522" y="785590"/>
                </a:cubicBezTo>
                <a:cubicBezTo>
                  <a:pt x="6457274" y="788006"/>
                  <a:pt x="6456166" y="789454"/>
                  <a:pt x="6455354" y="789394"/>
                </a:cubicBezTo>
                <a:cubicBezTo>
                  <a:pt x="6440623" y="787945"/>
                  <a:pt x="6435492" y="801830"/>
                  <a:pt x="6420244" y="799356"/>
                </a:cubicBezTo>
                <a:cubicBezTo>
                  <a:pt x="6418989" y="804969"/>
                  <a:pt x="6418694" y="810764"/>
                  <a:pt x="6416183" y="816077"/>
                </a:cubicBezTo>
                <a:cubicBezTo>
                  <a:pt x="6414448" y="819699"/>
                  <a:pt x="6409833" y="822718"/>
                  <a:pt x="6406178" y="825797"/>
                </a:cubicBezTo>
                <a:cubicBezTo>
                  <a:pt x="6385541" y="843245"/>
                  <a:pt x="6367155" y="861112"/>
                  <a:pt x="6361655" y="884234"/>
                </a:cubicBezTo>
                <a:cubicBezTo>
                  <a:pt x="6359292" y="894257"/>
                  <a:pt x="6348807" y="903373"/>
                  <a:pt x="6340574" y="914963"/>
                </a:cubicBezTo>
                <a:cubicBezTo>
                  <a:pt x="6331012" y="909650"/>
                  <a:pt x="6319789" y="906511"/>
                  <a:pt x="6318940" y="902346"/>
                </a:cubicBezTo>
                <a:cubicBezTo>
                  <a:pt x="6316872" y="892384"/>
                  <a:pt x="6304726" y="887374"/>
                  <a:pt x="6299668" y="879345"/>
                </a:cubicBezTo>
                <a:cubicBezTo>
                  <a:pt x="6298893" y="878078"/>
                  <a:pt x="6301588" y="875844"/>
                  <a:pt x="6303286" y="873066"/>
                </a:cubicBezTo>
                <a:cubicBezTo>
                  <a:pt x="6313586" y="875542"/>
                  <a:pt x="6323924" y="878017"/>
                  <a:pt x="6340279" y="881940"/>
                </a:cubicBezTo>
                <a:cubicBezTo>
                  <a:pt x="6334076" y="870953"/>
                  <a:pt x="6329609" y="863830"/>
                  <a:pt x="6326065" y="856526"/>
                </a:cubicBezTo>
                <a:cubicBezTo>
                  <a:pt x="6323518" y="851273"/>
                  <a:pt x="6326434" y="847107"/>
                  <a:pt x="6333080" y="844330"/>
                </a:cubicBezTo>
                <a:cubicBezTo>
                  <a:pt x="6332747" y="839381"/>
                  <a:pt x="6332415" y="834429"/>
                  <a:pt x="6332046" y="828815"/>
                </a:cubicBezTo>
                <a:cubicBezTo>
                  <a:pt x="6316724" y="825676"/>
                  <a:pt x="6302880" y="822899"/>
                  <a:pt x="6289331" y="820183"/>
                </a:cubicBezTo>
                <a:cubicBezTo>
                  <a:pt x="6289331" y="814749"/>
                  <a:pt x="6290438" y="810584"/>
                  <a:pt x="6289035" y="806781"/>
                </a:cubicBezTo>
                <a:cubicBezTo>
                  <a:pt x="6287300" y="802132"/>
                  <a:pt x="6285159" y="796095"/>
                  <a:pt x="6280064" y="793861"/>
                </a:cubicBezTo>
                <a:cubicBezTo>
                  <a:pt x="6275524" y="791809"/>
                  <a:pt x="6266774" y="793982"/>
                  <a:pt x="6257286" y="794465"/>
                </a:cubicBezTo>
                <a:cubicBezTo>
                  <a:pt x="6251010" y="789032"/>
                  <a:pt x="6242777" y="783116"/>
                  <a:pt x="6236648" y="776355"/>
                </a:cubicBezTo>
                <a:cubicBezTo>
                  <a:pt x="6220995" y="759089"/>
                  <a:pt x="6206596" y="741340"/>
                  <a:pt x="6191054" y="724013"/>
                </a:cubicBezTo>
                <a:cubicBezTo>
                  <a:pt x="6180975" y="712786"/>
                  <a:pt x="6172631" y="701133"/>
                  <a:pt x="6164731" y="689061"/>
                </a:cubicBezTo>
                <a:cubicBezTo>
                  <a:pt x="6149188" y="665214"/>
                  <a:pt x="6135676" y="640281"/>
                  <a:pt x="6107027" y="621325"/>
                </a:cubicBezTo>
                <a:cubicBezTo>
                  <a:pt x="6096062" y="614082"/>
                  <a:pt x="6089934" y="605448"/>
                  <a:pt x="6087054" y="594824"/>
                </a:cubicBezTo>
                <a:cubicBezTo>
                  <a:pt x="6085430" y="588847"/>
                  <a:pt x="6075351" y="583896"/>
                  <a:pt x="6069075" y="578463"/>
                </a:cubicBezTo>
                <a:cubicBezTo>
                  <a:pt x="6054602" y="582689"/>
                  <a:pt x="6051686" y="573996"/>
                  <a:pt x="6046296" y="568804"/>
                </a:cubicBezTo>
                <a:cubicBezTo>
                  <a:pt x="6035257" y="558058"/>
                  <a:pt x="6024883" y="547010"/>
                  <a:pt x="6013365" y="535178"/>
                </a:cubicBezTo>
                <a:cubicBezTo>
                  <a:pt x="6013881" y="532583"/>
                  <a:pt x="6014657" y="528598"/>
                  <a:pt x="6015875" y="522258"/>
                </a:cubicBezTo>
                <a:cubicBezTo>
                  <a:pt x="6008233" y="517732"/>
                  <a:pt x="5998781" y="512720"/>
                  <a:pt x="5990327" y="506985"/>
                </a:cubicBezTo>
                <a:cubicBezTo>
                  <a:pt x="5981651" y="501190"/>
                  <a:pt x="5976630" y="492316"/>
                  <a:pt x="5961567" y="492316"/>
                </a:cubicBezTo>
                <a:cubicBezTo>
                  <a:pt x="5951673" y="474868"/>
                  <a:pt x="5933362" y="462071"/>
                  <a:pt x="5913019" y="449936"/>
                </a:cubicBezTo>
                <a:cubicBezTo>
                  <a:pt x="5905673" y="445529"/>
                  <a:pt x="5901538" y="438104"/>
                  <a:pt x="5897920" y="431524"/>
                </a:cubicBezTo>
                <a:cubicBezTo>
                  <a:pt x="5888690" y="414982"/>
                  <a:pt x="5880605" y="398200"/>
                  <a:pt x="5872188" y="381718"/>
                </a:cubicBezTo>
                <a:cubicBezTo>
                  <a:pt x="5874071" y="380691"/>
                  <a:pt x="5875289" y="379545"/>
                  <a:pt x="5876360" y="379606"/>
                </a:cubicBezTo>
                <a:cubicBezTo>
                  <a:pt x="5904824" y="381115"/>
                  <a:pt x="5927270" y="389083"/>
                  <a:pt x="5939342" y="407435"/>
                </a:cubicBezTo>
                <a:cubicBezTo>
                  <a:pt x="5942370" y="412024"/>
                  <a:pt x="5944880" y="416913"/>
                  <a:pt x="5946357" y="421864"/>
                </a:cubicBezTo>
                <a:cubicBezTo>
                  <a:pt x="5949274" y="431463"/>
                  <a:pt x="5958983" y="434179"/>
                  <a:pt x="5971314" y="434722"/>
                </a:cubicBezTo>
                <a:cubicBezTo>
                  <a:pt x="5962084" y="418303"/>
                  <a:pt x="5957765" y="400613"/>
                  <a:pt x="5936463" y="387695"/>
                </a:cubicBezTo>
                <a:cubicBezTo>
                  <a:pt x="5926901" y="381839"/>
                  <a:pt x="5922914" y="371817"/>
                  <a:pt x="5905820" y="374111"/>
                </a:cubicBezTo>
                <a:cubicBezTo>
                  <a:pt x="5900504" y="368437"/>
                  <a:pt x="5896480" y="361918"/>
                  <a:pt x="5889613" y="357329"/>
                </a:cubicBezTo>
                <a:cubicBezTo>
                  <a:pt x="5874403" y="347188"/>
                  <a:pt x="5862921" y="336078"/>
                  <a:pt x="5858749" y="321711"/>
                </a:cubicBezTo>
                <a:cubicBezTo>
                  <a:pt x="5858380" y="320383"/>
                  <a:pt x="5853987" y="319598"/>
                  <a:pt x="5851329" y="318511"/>
                </a:cubicBezTo>
                <a:cubicBezTo>
                  <a:pt x="5846843" y="319899"/>
                  <a:pt x="5845016" y="321786"/>
                  <a:pt x="5844577" y="323937"/>
                </a:cubicBezTo>
                <a:lnTo>
                  <a:pt x="5846160" y="330947"/>
                </a:lnTo>
                <a:lnTo>
                  <a:pt x="5845349" y="330705"/>
                </a:lnTo>
                <a:cubicBezTo>
                  <a:pt x="5845275" y="333120"/>
                  <a:pt x="5845238" y="335533"/>
                  <a:pt x="5845164" y="337949"/>
                </a:cubicBezTo>
                <a:lnTo>
                  <a:pt x="5845902" y="337708"/>
                </a:lnTo>
                <a:lnTo>
                  <a:pt x="5854134" y="401822"/>
                </a:lnTo>
                <a:cubicBezTo>
                  <a:pt x="5841951" y="391438"/>
                  <a:pt x="5834937" y="385038"/>
                  <a:pt x="5827295" y="379002"/>
                </a:cubicBezTo>
                <a:cubicBezTo>
                  <a:pt x="5819579" y="372905"/>
                  <a:pt x="5812195" y="366264"/>
                  <a:pt x="5802891" y="361434"/>
                </a:cubicBezTo>
                <a:cubicBezTo>
                  <a:pt x="5794105" y="356845"/>
                  <a:pt x="5782992" y="354190"/>
                  <a:pt x="5771105" y="350085"/>
                </a:cubicBezTo>
                <a:cubicBezTo>
                  <a:pt x="5779411" y="342961"/>
                  <a:pt x="5785982" y="337708"/>
                  <a:pt x="5791853" y="332155"/>
                </a:cubicBezTo>
                <a:cubicBezTo>
                  <a:pt x="5800086" y="324306"/>
                  <a:pt x="5789711" y="316701"/>
                  <a:pt x="5790450" y="308852"/>
                </a:cubicBezTo>
                <a:cubicBezTo>
                  <a:pt x="5791262" y="300038"/>
                  <a:pt x="5801599" y="301426"/>
                  <a:pt x="5809463" y="300098"/>
                </a:cubicBezTo>
                <a:cubicBezTo>
                  <a:pt x="5815407" y="287059"/>
                  <a:pt x="5815407" y="285730"/>
                  <a:pt x="5799643" y="284705"/>
                </a:cubicBezTo>
                <a:cubicBezTo>
                  <a:pt x="5788456" y="284041"/>
                  <a:pt x="5784210" y="279935"/>
                  <a:pt x="5778820" y="275227"/>
                </a:cubicBezTo>
                <a:cubicBezTo>
                  <a:pt x="5773024" y="270155"/>
                  <a:pt x="5767154" y="265205"/>
                  <a:pt x="5759401" y="258564"/>
                </a:cubicBezTo>
                <a:close/>
                <a:moveTo>
                  <a:pt x="3388327" y="257743"/>
                </a:moveTo>
                <a:lnTo>
                  <a:pt x="3393348" y="259589"/>
                </a:lnTo>
                <a:lnTo>
                  <a:pt x="3388327" y="263695"/>
                </a:lnTo>
                <a:close/>
                <a:moveTo>
                  <a:pt x="6044303" y="257743"/>
                </a:moveTo>
                <a:lnTo>
                  <a:pt x="6044303" y="263695"/>
                </a:lnTo>
                <a:lnTo>
                  <a:pt x="6039282" y="259589"/>
                </a:lnTo>
                <a:close/>
                <a:moveTo>
                  <a:pt x="3486161" y="232787"/>
                </a:moveTo>
                <a:cubicBezTo>
                  <a:pt x="3487380" y="232908"/>
                  <a:pt x="3488598" y="233029"/>
                  <a:pt x="3489816" y="233150"/>
                </a:cubicBezTo>
                <a:lnTo>
                  <a:pt x="3488746" y="232968"/>
                </a:lnTo>
                <a:cubicBezTo>
                  <a:pt x="3487897" y="232908"/>
                  <a:pt x="3487011" y="232847"/>
                  <a:pt x="3486161" y="232787"/>
                </a:cubicBezTo>
                <a:close/>
                <a:moveTo>
                  <a:pt x="5946469" y="232787"/>
                </a:moveTo>
                <a:cubicBezTo>
                  <a:pt x="5945619" y="232847"/>
                  <a:pt x="5944733" y="232908"/>
                  <a:pt x="5943884" y="232968"/>
                </a:cubicBezTo>
                <a:lnTo>
                  <a:pt x="5942814" y="233150"/>
                </a:lnTo>
                <a:cubicBezTo>
                  <a:pt x="5944032" y="233029"/>
                  <a:pt x="5945250" y="232908"/>
                  <a:pt x="5946469" y="232787"/>
                </a:cubicBezTo>
                <a:close/>
                <a:moveTo>
                  <a:pt x="3566091" y="219927"/>
                </a:moveTo>
                <a:lnTo>
                  <a:pt x="3566090" y="219932"/>
                </a:lnTo>
                <a:lnTo>
                  <a:pt x="3566016" y="219927"/>
                </a:lnTo>
                <a:lnTo>
                  <a:pt x="3566085" y="219970"/>
                </a:lnTo>
                <a:lnTo>
                  <a:pt x="3565932" y="221005"/>
                </a:lnTo>
                <a:lnTo>
                  <a:pt x="3567272" y="220652"/>
                </a:lnTo>
                <a:lnTo>
                  <a:pt x="3567257" y="220644"/>
                </a:lnTo>
                <a:lnTo>
                  <a:pt x="3570040" y="220230"/>
                </a:lnTo>
                <a:lnTo>
                  <a:pt x="3566101" y="219934"/>
                </a:lnTo>
                <a:close/>
                <a:moveTo>
                  <a:pt x="5866614" y="219927"/>
                </a:moveTo>
                <a:lnTo>
                  <a:pt x="5866540" y="219932"/>
                </a:lnTo>
                <a:lnTo>
                  <a:pt x="5866539" y="219927"/>
                </a:lnTo>
                <a:lnTo>
                  <a:pt x="5866529" y="219934"/>
                </a:lnTo>
                <a:lnTo>
                  <a:pt x="5862590" y="220230"/>
                </a:lnTo>
                <a:lnTo>
                  <a:pt x="5865373" y="220644"/>
                </a:lnTo>
                <a:lnTo>
                  <a:pt x="5865358" y="220652"/>
                </a:lnTo>
                <a:lnTo>
                  <a:pt x="5866698" y="221005"/>
                </a:lnTo>
                <a:lnTo>
                  <a:pt x="5866545" y="219970"/>
                </a:lnTo>
                <a:close/>
                <a:moveTo>
                  <a:pt x="4671488" y="214556"/>
                </a:moveTo>
                <a:lnTo>
                  <a:pt x="4662477" y="230733"/>
                </a:lnTo>
                <a:cubicBezTo>
                  <a:pt x="4662071" y="232061"/>
                  <a:pt x="4667756" y="234234"/>
                  <a:pt x="4670636" y="235985"/>
                </a:cubicBezTo>
                <a:cubicBezTo>
                  <a:pt x="4675140" y="232242"/>
                  <a:pt x="4681010" y="228923"/>
                  <a:pt x="4683483" y="224635"/>
                </a:cubicBezTo>
                <a:lnTo>
                  <a:pt x="4679722" y="221476"/>
                </a:lnTo>
                <a:lnTo>
                  <a:pt x="4679777" y="221195"/>
                </a:lnTo>
                <a:lnTo>
                  <a:pt x="4679419" y="221221"/>
                </a:lnTo>
                <a:close/>
                <a:moveTo>
                  <a:pt x="4761142" y="214556"/>
                </a:moveTo>
                <a:lnTo>
                  <a:pt x="4753211" y="221221"/>
                </a:lnTo>
                <a:lnTo>
                  <a:pt x="4752853" y="221195"/>
                </a:lnTo>
                <a:lnTo>
                  <a:pt x="4752908" y="221476"/>
                </a:lnTo>
                <a:lnTo>
                  <a:pt x="4749147" y="224635"/>
                </a:lnTo>
                <a:cubicBezTo>
                  <a:pt x="4751620" y="228923"/>
                  <a:pt x="4757490" y="232242"/>
                  <a:pt x="4761994" y="235985"/>
                </a:cubicBezTo>
                <a:cubicBezTo>
                  <a:pt x="4764874" y="234234"/>
                  <a:pt x="4770559" y="232061"/>
                  <a:pt x="4770153" y="230733"/>
                </a:cubicBezTo>
                <a:close/>
                <a:moveTo>
                  <a:pt x="4671522" y="214494"/>
                </a:moveTo>
                <a:lnTo>
                  <a:pt x="4671485" y="214554"/>
                </a:lnTo>
                <a:lnTo>
                  <a:pt x="4671488" y="214556"/>
                </a:lnTo>
                <a:close/>
                <a:moveTo>
                  <a:pt x="4761108" y="214494"/>
                </a:moveTo>
                <a:lnTo>
                  <a:pt x="4761142" y="214556"/>
                </a:lnTo>
                <a:lnTo>
                  <a:pt x="4761145" y="214554"/>
                </a:lnTo>
                <a:close/>
                <a:moveTo>
                  <a:pt x="2139694" y="202964"/>
                </a:moveTo>
                <a:lnTo>
                  <a:pt x="2137774" y="204051"/>
                </a:lnTo>
                <a:lnTo>
                  <a:pt x="2140764" y="203266"/>
                </a:lnTo>
                <a:close/>
                <a:moveTo>
                  <a:pt x="7292936" y="202964"/>
                </a:moveTo>
                <a:lnTo>
                  <a:pt x="7291866" y="203266"/>
                </a:lnTo>
                <a:lnTo>
                  <a:pt x="7294856" y="204051"/>
                </a:lnTo>
                <a:close/>
                <a:moveTo>
                  <a:pt x="4690447" y="201997"/>
                </a:moveTo>
                <a:lnTo>
                  <a:pt x="4690705" y="203688"/>
                </a:lnTo>
                <a:lnTo>
                  <a:pt x="4691517" y="202601"/>
                </a:lnTo>
                <a:lnTo>
                  <a:pt x="4691555" y="202326"/>
                </a:lnTo>
                <a:close/>
                <a:moveTo>
                  <a:pt x="4742183" y="201997"/>
                </a:moveTo>
                <a:lnTo>
                  <a:pt x="4741075" y="202326"/>
                </a:lnTo>
                <a:lnTo>
                  <a:pt x="4741113" y="202601"/>
                </a:lnTo>
                <a:lnTo>
                  <a:pt x="4741925" y="203688"/>
                </a:lnTo>
                <a:close/>
                <a:moveTo>
                  <a:pt x="2140544" y="201116"/>
                </a:moveTo>
                <a:lnTo>
                  <a:pt x="2139700" y="202964"/>
                </a:lnTo>
                <a:lnTo>
                  <a:pt x="2139737" y="202964"/>
                </a:lnTo>
                <a:lnTo>
                  <a:pt x="2140810" y="203266"/>
                </a:lnTo>
                <a:close/>
                <a:moveTo>
                  <a:pt x="7292086" y="201116"/>
                </a:moveTo>
                <a:lnTo>
                  <a:pt x="7291820" y="203266"/>
                </a:lnTo>
                <a:lnTo>
                  <a:pt x="7292893" y="202964"/>
                </a:lnTo>
                <a:lnTo>
                  <a:pt x="7292930" y="202964"/>
                </a:lnTo>
                <a:close/>
                <a:moveTo>
                  <a:pt x="2142766" y="196263"/>
                </a:moveTo>
                <a:cubicBezTo>
                  <a:pt x="2141841" y="196685"/>
                  <a:pt x="2140106" y="197108"/>
                  <a:pt x="2140106" y="197530"/>
                </a:cubicBezTo>
                <a:lnTo>
                  <a:pt x="2140544" y="201116"/>
                </a:lnTo>
                <a:close/>
                <a:moveTo>
                  <a:pt x="7289864" y="196263"/>
                </a:moveTo>
                <a:lnTo>
                  <a:pt x="7292086" y="201116"/>
                </a:lnTo>
                <a:lnTo>
                  <a:pt x="7292524" y="197530"/>
                </a:lnTo>
                <a:cubicBezTo>
                  <a:pt x="7292524" y="197108"/>
                  <a:pt x="7290789" y="196685"/>
                  <a:pt x="7289864" y="196263"/>
                </a:cubicBezTo>
                <a:close/>
                <a:moveTo>
                  <a:pt x="1961234" y="193063"/>
                </a:moveTo>
                <a:lnTo>
                  <a:pt x="1961456" y="194572"/>
                </a:lnTo>
                <a:lnTo>
                  <a:pt x="1963560" y="193666"/>
                </a:lnTo>
                <a:close/>
                <a:moveTo>
                  <a:pt x="7471396" y="193063"/>
                </a:moveTo>
                <a:lnTo>
                  <a:pt x="7469070" y="193666"/>
                </a:lnTo>
                <a:lnTo>
                  <a:pt x="7471174" y="194572"/>
                </a:lnTo>
                <a:close/>
                <a:moveTo>
                  <a:pt x="3871592" y="187389"/>
                </a:moveTo>
                <a:cubicBezTo>
                  <a:pt x="3860590" y="196927"/>
                  <a:pt x="3849662" y="206344"/>
                  <a:pt x="3837774" y="216669"/>
                </a:cubicBezTo>
                <a:cubicBezTo>
                  <a:pt x="3840765" y="216487"/>
                  <a:pt x="3844973" y="215823"/>
                  <a:pt x="3848960" y="216124"/>
                </a:cubicBezTo>
                <a:cubicBezTo>
                  <a:pt x="3860442" y="217090"/>
                  <a:pt x="3874877" y="222585"/>
                  <a:pt x="3881412" y="213166"/>
                </a:cubicBezTo>
                <a:cubicBezTo>
                  <a:pt x="3886839" y="205319"/>
                  <a:pt x="3886581" y="195177"/>
                  <a:pt x="3871592" y="187389"/>
                </a:cubicBezTo>
                <a:close/>
                <a:moveTo>
                  <a:pt x="5561038" y="187389"/>
                </a:moveTo>
                <a:cubicBezTo>
                  <a:pt x="5546049" y="195177"/>
                  <a:pt x="5545791" y="205319"/>
                  <a:pt x="5551218" y="213166"/>
                </a:cubicBezTo>
                <a:cubicBezTo>
                  <a:pt x="5557753" y="222585"/>
                  <a:pt x="5572188" y="217090"/>
                  <a:pt x="5583670" y="216124"/>
                </a:cubicBezTo>
                <a:cubicBezTo>
                  <a:pt x="5587657" y="215823"/>
                  <a:pt x="5591865" y="216487"/>
                  <a:pt x="5594856" y="216669"/>
                </a:cubicBezTo>
                <a:cubicBezTo>
                  <a:pt x="5582968" y="206344"/>
                  <a:pt x="5572040" y="196927"/>
                  <a:pt x="5561038" y="187389"/>
                </a:cubicBezTo>
                <a:close/>
                <a:moveTo>
                  <a:pt x="3482620" y="184180"/>
                </a:moveTo>
                <a:lnTo>
                  <a:pt x="3482580" y="184188"/>
                </a:lnTo>
                <a:lnTo>
                  <a:pt x="3482617" y="184188"/>
                </a:lnTo>
                <a:close/>
                <a:moveTo>
                  <a:pt x="5950010" y="184180"/>
                </a:moveTo>
                <a:lnTo>
                  <a:pt x="5950013" y="184188"/>
                </a:lnTo>
                <a:lnTo>
                  <a:pt x="5950050" y="184188"/>
                </a:lnTo>
                <a:close/>
                <a:moveTo>
                  <a:pt x="3533149" y="181374"/>
                </a:moveTo>
                <a:cubicBezTo>
                  <a:pt x="3527833" y="181577"/>
                  <a:pt x="3523338" y="183403"/>
                  <a:pt x="3519093" y="185516"/>
                </a:cubicBezTo>
                <a:cubicBezTo>
                  <a:pt x="3505543" y="192217"/>
                  <a:pt x="3493951" y="199945"/>
                  <a:pt x="3500117" y="214796"/>
                </a:cubicBezTo>
                <a:cubicBezTo>
                  <a:pt x="3517136" y="205680"/>
                  <a:pt x="3533417" y="196987"/>
                  <a:pt x="3552098" y="186965"/>
                </a:cubicBezTo>
                <a:lnTo>
                  <a:pt x="3552135" y="186965"/>
                </a:lnTo>
                <a:cubicBezTo>
                  <a:pt x="3544603" y="182587"/>
                  <a:pt x="3538465" y="181170"/>
                  <a:pt x="3533149" y="181374"/>
                </a:cubicBezTo>
                <a:close/>
                <a:moveTo>
                  <a:pt x="5899481" y="181374"/>
                </a:moveTo>
                <a:cubicBezTo>
                  <a:pt x="5894165" y="181170"/>
                  <a:pt x="5888027" y="182587"/>
                  <a:pt x="5880495" y="186965"/>
                </a:cubicBezTo>
                <a:lnTo>
                  <a:pt x="5880532" y="186965"/>
                </a:lnTo>
                <a:cubicBezTo>
                  <a:pt x="5899213" y="196987"/>
                  <a:pt x="5915494" y="205680"/>
                  <a:pt x="5932513" y="214796"/>
                </a:cubicBezTo>
                <a:cubicBezTo>
                  <a:pt x="5938679" y="199945"/>
                  <a:pt x="5927087" y="192217"/>
                  <a:pt x="5913537" y="185516"/>
                </a:cubicBezTo>
                <a:cubicBezTo>
                  <a:pt x="5909292" y="183403"/>
                  <a:pt x="5904797" y="181577"/>
                  <a:pt x="5899481" y="181374"/>
                </a:cubicBezTo>
                <a:close/>
                <a:moveTo>
                  <a:pt x="4734924" y="173399"/>
                </a:moveTo>
                <a:lnTo>
                  <a:pt x="4716315" y="185956"/>
                </a:lnTo>
                <a:lnTo>
                  <a:pt x="4697706" y="173399"/>
                </a:lnTo>
                <a:lnTo>
                  <a:pt x="4699709" y="185086"/>
                </a:lnTo>
                <a:lnTo>
                  <a:pt x="4703088" y="188414"/>
                </a:lnTo>
                <a:lnTo>
                  <a:pt x="4693474" y="188414"/>
                </a:lnTo>
                <a:lnTo>
                  <a:pt x="4691555" y="202326"/>
                </a:lnTo>
                <a:lnTo>
                  <a:pt x="4700672" y="205037"/>
                </a:lnTo>
                <a:lnTo>
                  <a:pt x="4689722" y="208818"/>
                </a:lnTo>
                <a:cubicBezTo>
                  <a:pt x="4700354" y="210267"/>
                  <a:pt x="4706150" y="212381"/>
                  <a:pt x="4710507" y="211415"/>
                </a:cubicBezTo>
                <a:lnTo>
                  <a:pt x="4716315" y="209688"/>
                </a:lnTo>
                <a:lnTo>
                  <a:pt x="4722123" y="211415"/>
                </a:lnTo>
                <a:cubicBezTo>
                  <a:pt x="4726480" y="212381"/>
                  <a:pt x="4732276" y="210267"/>
                  <a:pt x="4742908" y="208818"/>
                </a:cubicBezTo>
                <a:lnTo>
                  <a:pt x="4731958" y="205037"/>
                </a:lnTo>
                <a:lnTo>
                  <a:pt x="4741075" y="202326"/>
                </a:lnTo>
                <a:lnTo>
                  <a:pt x="4739156" y="188414"/>
                </a:lnTo>
                <a:lnTo>
                  <a:pt x="4729541" y="188414"/>
                </a:lnTo>
                <a:lnTo>
                  <a:pt x="4732921" y="185086"/>
                </a:lnTo>
                <a:close/>
                <a:moveTo>
                  <a:pt x="3495059" y="173201"/>
                </a:moveTo>
                <a:cubicBezTo>
                  <a:pt x="3490444" y="172657"/>
                  <a:pt x="3487878" y="172628"/>
                  <a:pt x="3486193" y="174122"/>
                </a:cubicBezTo>
                <a:lnTo>
                  <a:pt x="3482620" y="184180"/>
                </a:lnTo>
                <a:lnTo>
                  <a:pt x="3498566" y="180929"/>
                </a:lnTo>
                <a:cubicBezTo>
                  <a:pt x="3500301" y="180385"/>
                  <a:pt x="3501741" y="177487"/>
                  <a:pt x="3501187" y="176099"/>
                </a:cubicBezTo>
                <a:cubicBezTo>
                  <a:pt x="3500670" y="174832"/>
                  <a:pt x="3497384" y="173443"/>
                  <a:pt x="3495059" y="173201"/>
                </a:cubicBezTo>
                <a:close/>
                <a:moveTo>
                  <a:pt x="5937571" y="173201"/>
                </a:moveTo>
                <a:cubicBezTo>
                  <a:pt x="5935246" y="173443"/>
                  <a:pt x="5931960" y="174832"/>
                  <a:pt x="5931443" y="176099"/>
                </a:cubicBezTo>
                <a:cubicBezTo>
                  <a:pt x="5930889" y="177487"/>
                  <a:pt x="5932329" y="180385"/>
                  <a:pt x="5934064" y="180929"/>
                </a:cubicBezTo>
                <a:lnTo>
                  <a:pt x="5950010" y="184180"/>
                </a:lnTo>
                <a:lnTo>
                  <a:pt x="5946437" y="174122"/>
                </a:lnTo>
                <a:cubicBezTo>
                  <a:pt x="5944752" y="172628"/>
                  <a:pt x="5942186" y="172657"/>
                  <a:pt x="5937571" y="173201"/>
                </a:cubicBezTo>
                <a:close/>
                <a:moveTo>
                  <a:pt x="2175840" y="172356"/>
                </a:moveTo>
                <a:lnTo>
                  <a:pt x="2173957" y="173383"/>
                </a:lnTo>
                <a:lnTo>
                  <a:pt x="2176910" y="172838"/>
                </a:lnTo>
                <a:close/>
                <a:moveTo>
                  <a:pt x="7256790" y="172356"/>
                </a:moveTo>
                <a:lnTo>
                  <a:pt x="7255720" y="172838"/>
                </a:lnTo>
                <a:lnTo>
                  <a:pt x="7258673" y="173383"/>
                </a:lnTo>
                <a:close/>
                <a:moveTo>
                  <a:pt x="4697475" y="172053"/>
                </a:moveTo>
                <a:lnTo>
                  <a:pt x="4696515" y="172596"/>
                </a:lnTo>
                <a:lnTo>
                  <a:pt x="4697706" y="173399"/>
                </a:lnTo>
                <a:lnTo>
                  <a:pt x="4697478" y="172073"/>
                </a:lnTo>
                <a:close/>
                <a:moveTo>
                  <a:pt x="4735155" y="172053"/>
                </a:moveTo>
                <a:lnTo>
                  <a:pt x="4735152" y="172073"/>
                </a:lnTo>
                <a:lnTo>
                  <a:pt x="4734924" y="173399"/>
                </a:lnTo>
                <a:lnTo>
                  <a:pt x="4736115" y="172596"/>
                </a:lnTo>
                <a:close/>
                <a:moveTo>
                  <a:pt x="2176401" y="171952"/>
                </a:moveTo>
                <a:lnTo>
                  <a:pt x="2175883" y="172356"/>
                </a:lnTo>
                <a:lnTo>
                  <a:pt x="2176952" y="172838"/>
                </a:lnTo>
                <a:close/>
                <a:moveTo>
                  <a:pt x="7256229" y="171952"/>
                </a:moveTo>
                <a:lnTo>
                  <a:pt x="7255678" y="172838"/>
                </a:lnTo>
                <a:lnTo>
                  <a:pt x="7256747" y="172356"/>
                </a:lnTo>
                <a:close/>
                <a:moveTo>
                  <a:pt x="4666265" y="164327"/>
                </a:moveTo>
                <a:lnTo>
                  <a:pt x="4666265" y="164388"/>
                </a:lnTo>
                <a:lnTo>
                  <a:pt x="4666304" y="164352"/>
                </a:lnTo>
                <a:close/>
                <a:moveTo>
                  <a:pt x="4766365" y="164327"/>
                </a:moveTo>
                <a:lnTo>
                  <a:pt x="4766326" y="164352"/>
                </a:lnTo>
                <a:lnTo>
                  <a:pt x="4766365" y="164388"/>
                </a:lnTo>
                <a:close/>
                <a:moveTo>
                  <a:pt x="2062951" y="159981"/>
                </a:moveTo>
                <a:lnTo>
                  <a:pt x="2059924" y="160344"/>
                </a:lnTo>
                <a:lnTo>
                  <a:pt x="2061771" y="162697"/>
                </a:lnTo>
                <a:close/>
                <a:moveTo>
                  <a:pt x="7369679" y="159981"/>
                </a:moveTo>
                <a:lnTo>
                  <a:pt x="7370859" y="162697"/>
                </a:lnTo>
                <a:lnTo>
                  <a:pt x="7372706" y="160344"/>
                </a:lnTo>
                <a:close/>
                <a:moveTo>
                  <a:pt x="3420151" y="159014"/>
                </a:moveTo>
                <a:cubicBezTo>
                  <a:pt x="3418453" y="160463"/>
                  <a:pt x="3416016" y="161611"/>
                  <a:pt x="3415795" y="162939"/>
                </a:cubicBezTo>
                <a:cubicBezTo>
                  <a:pt x="3414577" y="170001"/>
                  <a:pt x="3415352" y="177366"/>
                  <a:pt x="3412472" y="184007"/>
                </a:cubicBezTo>
                <a:cubicBezTo>
                  <a:pt x="3410663" y="188173"/>
                  <a:pt x="3403686" y="191372"/>
                  <a:pt x="3399034" y="194994"/>
                </a:cubicBezTo>
                <a:cubicBezTo>
                  <a:pt x="3409187" y="195115"/>
                  <a:pt x="3419745" y="193848"/>
                  <a:pt x="3427129" y="200730"/>
                </a:cubicBezTo>
                <a:cubicBezTo>
                  <a:pt x="3430858" y="204231"/>
                  <a:pt x="3433331" y="207431"/>
                  <a:pt x="3429344" y="211354"/>
                </a:cubicBezTo>
                <a:cubicBezTo>
                  <a:pt x="3425468" y="215218"/>
                  <a:pt x="3419413" y="216485"/>
                  <a:pt x="3414466" y="213527"/>
                </a:cubicBezTo>
                <a:cubicBezTo>
                  <a:pt x="3407008" y="209062"/>
                  <a:pt x="3400880" y="203507"/>
                  <a:pt x="3394198" y="198436"/>
                </a:cubicBezTo>
                <a:cubicBezTo>
                  <a:pt x="3392130" y="205198"/>
                  <a:pt x="3386703" y="212502"/>
                  <a:pt x="3388660" y="218719"/>
                </a:cubicBezTo>
                <a:cubicBezTo>
                  <a:pt x="3392795" y="231941"/>
                  <a:pt x="3392278" y="244678"/>
                  <a:pt x="3388401" y="257658"/>
                </a:cubicBezTo>
                <a:lnTo>
                  <a:pt x="3388327" y="257637"/>
                </a:lnTo>
                <a:lnTo>
                  <a:pt x="3388327" y="257599"/>
                </a:lnTo>
                <a:lnTo>
                  <a:pt x="3387035" y="257236"/>
                </a:lnTo>
                <a:cubicBezTo>
                  <a:pt x="3387072" y="259712"/>
                  <a:pt x="3387072" y="262186"/>
                  <a:pt x="3387072" y="264662"/>
                </a:cubicBezTo>
                <a:lnTo>
                  <a:pt x="3387177" y="264636"/>
                </a:lnTo>
                <a:lnTo>
                  <a:pt x="3387146" y="264662"/>
                </a:lnTo>
                <a:lnTo>
                  <a:pt x="3388401" y="264359"/>
                </a:lnTo>
                <a:cubicBezTo>
                  <a:pt x="3383860" y="273898"/>
                  <a:pt x="3379799" y="283557"/>
                  <a:pt x="3374557" y="292913"/>
                </a:cubicBezTo>
                <a:cubicBezTo>
                  <a:pt x="3369278" y="302332"/>
                  <a:pt x="3359162" y="311267"/>
                  <a:pt x="3357833" y="320805"/>
                </a:cubicBezTo>
                <a:cubicBezTo>
                  <a:pt x="3355913" y="334508"/>
                  <a:pt x="3345650" y="343021"/>
                  <a:pt x="3331694" y="351111"/>
                </a:cubicBezTo>
                <a:cubicBezTo>
                  <a:pt x="3327227" y="353706"/>
                  <a:pt x="3320398" y="357269"/>
                  <a:pt x="3320582" y="360227"/>
                </a:cubicBezTo>
                <a:cubicBezTo>
                  <a:pt x="3321505" y="375923"/>
                  <a:pt x="3305113" y="380389"/>
                  <a:pt x="3288463" y="385340"/>
                </a:cubicBezTo>
                <a:cubicBezTo>
                  <a:pt x="3286100" y="386004"/>
                  <a:pt x="3284845" y="388419"/>
                  <a:pt x="3281854" y="391136"/>
                </a:cubicBezTo>
                <a:cubicBezTo>
                  <a:pt x="3286284" y="394336"/>
                  <a:pt x="3290973" y="397776"/>
                  <a:pt x="3297213" y="402365"/>
                </a:cubicBezTo>
                <a:cubicBezTo>
                  <a:pt x="3292967" y="409066"/>
                  <a:pt x="3289275" y="416673"/>
                  <a:pt x="3283515" y="423554"/>
                </a:cubicBezTo>
                <a:cubicBezTo>
                  <a:pt x="3252541" y="460499"/>
                  <a:pt x="3221308" y="497326"/>
                  <a:pt x="3189632" y="533969"/>
                </a:cubicBezTo>
                <a:cubicBezTo>
                  <a:pt x="3182100" y="542664"/>
                  <a:pt x="3173018" y="550814"/>
                  <a:pt x="3163863" y="558782"/>
                </a:cubicBezTo>
                <a:cubicBezTo>
                  <a:pt x="3145772" y="574599"/>
                  <a:pt x="3130156" y="591140"/>
                  <a:pt x="3122440" y="610700"/>
                </a:cubicBezTo>
                <a:cubicBezTo>
                  <a:pt x="3130636" y="609130"/>
                  <a:pt x="3138832" y="607500"/>
                  <a:pt x="3149390" y="605448"/>
                </a:cubicBezTo>
                <a:cubicBezTo>
                  <a:pt x="3150129" y="615650"/>
                  <a:pt x="3140235" y="621566"/>
                  <a:pt x="3137613" y="628991"/>
                </a:cubicBezTo>
                <a:cubicBezTo>
                  <a:pt x="3134845" y="636840"/>
                  <a:pt x="3132223" y="644809"/>
                  <a:pt x="3131190" y="652838"/>
                </a:cubicBezTo>
                <a:cubicBezTo>
                  <a:pt x="3130710" y="656520"/>
                  <a:pt x="3132777" y="661530"/>
                  <a:pt x="3136506" y="663825"/>
                </a:cubicBezTo>
                <a:lnTo>
                  <a:pt x="3151914" y="666532"/>
                </a:lnTo>
                <a:lnTo>
                  <a:pt x="3155247" y="644001"/>
                </a:lnTo>
                <a:cubicBezTo>
                  <a:pt x="3159174" y="636373"/>
                  <a:pt x="3163899" y="628841"/>
                  <a:pt x="3163567" y="620720"/>
                </a:cubicBezTo>
                <a:cubicBezTo>
                  <a:pt x="3162940" y="605327"/>
                  <a:pt x="3167554" y="591261"/>
                  <a:pt x="3176636" y="576773"/>
                </a:cubicBezTo>
                <a:cubicBezTo>
                  <a:pt x="3193619" y="549605"/>
                  <a:pt x="3211672" y="523285"/>
                  <a:pt x="3238918" y="500042"/>
                </a:cubicBezTo>
                <a:cubicBezTo>
                  <a:pt x="3245268" y="494669"/>
                  <a:pt x="3249587" y="487968"/>
                  <a:pt x="3253427" y="481448"/>
                </a:cubicBezTo>
                <a:cubicBezTo>
                  <a:pt x="3269191" y="454765"/>
                  <a:pt x="3293189" y="431643"/>
                  <a:pt x="3322170" y="411118"/>
                </a:cubicBezTo>
                <a:cubicBezTo>
                  <a:pt x="3337343" y="400373"/>
                  <a:pt x="3356245" y="392041"/>
                  <a:pt x="3373117" y="382322"/>
                </a:cubicBezTo>
                <a:cubicBezTo>
                  <a:pt x="3401286" y="366143"/>
                  <a:pt x="3419856" y="346161"/>
                  <a:pt x="3427868" y="321530"/>
                </a:cubicBezTo>
                <a:cubicBezTo>
                  <a:pt x="3430526" y="313319"/>
                  <a:pt x="3432667" y="305833"/>
                  <a:pt x="3426612" y="298046"/>
                </a:cubicBezTo>
                <a:cubicBezTo>
                  <a:pt x="3417789" y="286757"/>
                  <a:pt x="3423142" y="276856"/>
                  <a:pt x="3432667" y="266654"/>
                </a:cubicBezTo>
                <a:cubicBezTo>
                  <a:pt x="3447730" y="270697"/>
                  <a:pt x="3433479" y="280478"/>
                  <a:pt x="3449539" y="287782"/>
                </a:cubicBezTo>
                <a:cubicBezTo>
                  <a:pt x="3458805" y="289654"/>
                  <a:pt x="3474053" y="288327"/>
                  <a:pt x="3488598" y="281866"/>
                </a:cubicBezTo>
                <a:lnTo>
                  <a:pt x="3488672" y="281926"/>
                </a:lnTo>
                <a:lnTo>
                  <a:pt x="3487786" y="282590"/>
                </a:lnTo>
                <a:cubicBezTo>
                  <a:pt x="3497237" y="276071"/>
                  <a:pt x="3508166" y="270336"/>
                  <a:pt x="3515771" y="262971"/>
                </a:cubicBezTo>
                <a:cubicBezTo>
                  <a:pt x="3526994" y="252164"/>
                  <a:pt x="3536261" y="240996"/>
                  <a:pt x="3555532" y="235079"/>
                </a:cubicBezTo>
                <a:cubicBezTo>
                  <a:pt x="3558891" y="234023"/>
                  <a:pt x="3562436" y="232061"/>
                  <a:pt x="3564688" y="229451"/>
                </a:cubicBezTo>
                <a:lnTo>
                  <a:pt x="3565932" y="221005"/>
                </a:lnTo>
                <a:lnTo>
                  <a:pt x="3547557" y="225844"/>
                </a:lnTo>
                <a:cubicBezTo>
                  <a:pt x="3529468" y="222403"/>
                  <a:pt x="3517506" y="228319"/>
                  <a:pt x="3504400" y="234718"/>
                </a:cubicBezTo>
                <a:cubicBezTo>
                  <a:pt x="3501409" y="236167"/>
                  <a:pt x="3494136" y="233631"/>
                  <a:pt x="3488820" y="232967"/>
                </a:cubicBezTo>
                <a:lnTo>
                  <a:pt x="3489891" y="233148"/>
                </a:lnTo>
                <a:cubicBezTo>
                  <a:pt x="3482876" y="237858"/>
                  <a:pt x="3475899" y="242626"/>
                  <a:pt x="3463420" y="251078"/>
                </a:cubicBezTo>
                <a:cubicBezTo>
                  <a:pt x="3466226" y="238401"/>
                  <a:pt x="3469991" y="230854"/>
                  <a:pt x="3468958" y="223670"/>
                </a:cubicBezTo>
                <a:cubicBezTo>
                  <a:pt x="3467702" y="214796"/>
                  <a:pt x="3462534" y="206162"/>
                  <a:pt x="3458916" y="197470"/>
                </a:cubicBezTo>
                <a:cubicBezTo>
                  <a:pt x="3455704" y="189743"/>
                  <a:pt x="3452308" y="182015"/>
                  <a:pt x="3448874" y="174047"/>
                </a:cubicBezTo>
                <a:cubicBezTo>
                  <a:pt x="3435842" y="172537"/>
                  <a:pt x="3426132" y="167647"/>
                  <a:pt x="3420151" y="159014"/>
                </a:cubicBezTo>
                <a:close/>
                <a:moveTo>
                  <a:pt x="6012479" y="159014"/>
                </a:moveTo>
                <a:cubicBezTo>
                  <a:pt x="6006498" y="167647"/>
                  <a:pt x="5996788" y="172537"/>
                  <a:pt x="5983756" y="174047"/>
                </a:cubicBezTo>
                <a:cubicBezTo>
                  <a:pt x="5980322" y="182015"/>
                  <a:pt x="5976926" y="189743"/>
                  <a:pt x="5973714" y="197470"/>
                </a:cubicBezTo>
                <a:cubicBezTo>
                  <a:pt x="5970096" y="206162"/>
                  <a:pt x="5964928" y="214796"/>
                  <a:pt x="5963672" y="223670"/>
                </a:cubicBezTo>
                <a:cubicBezTo>
                  <a:pt x="5962639" y="230854"/>
                  <a:pt x="5966404" y="238401"/>
                  <a:pt x="5969210" y="251078"/>
                </a:cubicBezTo>
                <a:cubicBezTo>
                  <a:pt x="5956731" y="242626"/>
                  <a:pt x="5949754" y="237858"/>
                  <a:pt x="5942739" y="233148"/>
                </a:cubicBezTo>
                <a:lnTo>
                  <a:pt x="5943810" y="232967"/>
                </a:lnTo>
                <a:cubicBezTo>
                  <a:pt x="5938494" y="233631"/>
                  <a:pt x="5931221" y="236167"/>
                  <a:pt x="5928230" y="234718"/>
                </a:cubicBezTo>
                <a:cubicBezTo>
                  <a:pt x="5915124" y="228319"/>
                  <a:pt x="5903162" y="222403"/>
                  <a:pt x="5885073" y="225844"/>
                </a:cubicBezTo>
                <a:lnTo>
                  <a:pt x="5866698" y="221005"/>
                </a:lnTo>
                <a:lnTo>
                  <a:pt x="5867942" y="229451"/>
                </a:lnTo>
                <a:cubicBezTo>
                  <a:pt x="5870194" y="232061"/>
                  <a:pt x="5873739" y="234023"/>
                  <a:pt x="5877098" y="235079"/>
                </a:cubicBezTo>
                <a:cubicBezTo>
                  <a:pt x="5896369" y="240996"/>
                  <a:pt x="5905636" y="252164"/>
                  <a:pt x="5916859" y="262971"/>
                </a:cubicBezTo>
                <a:cubicBezTo>
                  <a:pt x="5924464" y="270336"/>
                  <a:pt x="5935393" y="276071"/>
                  <a:pt x="5944844" y="282590"/>
                </a:cubicBezTo>
                <a:lnTo>
                  <a:pt x="5943958" y="281926"/>
                </a:lnTo>
                <a:lnTo>
                  <a:pt x="5944032" y="281866"/>
                </a:lnTo>
                <a:cubicBezTo>
                  <a:pt x="5958577" y="288327"/>
                  <a:pt x="5973825" y="289654"/>
                  <a:pt x="5983091" y="287782"/>
                </a:cubicBezTo>
                <a:cubicBezTo>
                  <a:pt x="5999151" y="280478"/>
                  <a:pt x="5984900" y="270697"/>
                  <a:pt x="5999963" y="266654"/>
                </a:cubicBezTo>
                <a:cubicBezTo>
                  <a:pt x="6009488" y="276856"/>
                  <a:pt x="6014841" y="286757"/>
                  <a:pt x="6006018" y="298046"/>
                </a:cubicBezTo>
                <a:cubicBezTo>
                  <a:pt x="5999963" y="305833"/>
                  <a:pt x="6002104" y="313319"/>
                  <a:pt x="6004762" y="321530"/>
                </a:cubicBezTo>
                <a:cubicBezTo>
                  <a:pt x="6012774" y="346161"/>
                  <a:pt x="6031344" y="366143"/>
                  <a:pt x="6059513" y="382322"/>
                </a:cubicBezTo>
                <a:cubicBezTo>
                  <a:pt x="6076385" y="392041"/>
                  <a:pt x="6095287" y="400373"/>
                  <a:pt x="6110460" y="411118"/>
                </a:cubicBezTo>
                <a:cubicBezTo>
                  <a:pt x="6139441" y="431643"/>
                  <a:pt x="6163439" y="454765"/>
                  <a:pt x="6179203" y="481448"/>
                </a:cubicBezTo>
                <a:cubicBezTo>
                  <a:pt x="6183043" y="487968"/>
                  <a:pt x="6187362" y="494669"/>
                  <a:pt x="6193712" y="500042"/>
                </a:cubicBezTo>
                <a:cubicBezTo>
                  <a:pt x="6220958" y="523285"/>
                  <a:pt x="6239011" y="549605"/>
                  <a:pt x="6255994" y="576773"/>
                </a:cubicBezTo>
                <a:cubicBezTo>
                  <a:pt x="6265076" y="591261"/>
                  <a:pt x="6269690" y="605327"/>
                  <a:pt x="6269063" y="620720"/>
                </a:cubicBezTo>
                <a:cubicBezTo>
                  <a:pt x="6268731" y="628841"/>
                  <a:pt x="6273456" y="636373"/>
                  <a:pt x="6277383" y="644001"/>
                </a:cubicBezTo>
                <a:lnTo>
                  <a:pt x="6280716" y="666532"/>
                </a:lnTo>
                <a:lnTo>
                  <a:pt x="6296124" y="663825"/>
                </a:lnTo>
                <a:cubicBezTo>
                  <a:pt x="6299853" y="661530"/>
                  <a:pt x="6301920" y="656520"/>
                  <a:pt x="6301440" y="652838"/>
                </a:cubicBezTo>
                <a:cubicBezTo>
                  <a:pt x="6300407" y="644809"/>
                  <a:pt x="6297785" y="636840"/>
                  <a:pt x="6295017" y="628991"/>
                </a:cubicBezTo>
                <a:cubicBezTo>
                  <a:pt x="6292395" y="621566"/>
                  <a:pt x="6282501" y="615650"/>
                  <a:pt x="6283240" y="605448"/>
                </a:cubicBezTo>
                <a:cubicBezTo>
                  <a:pt x="6293798" y="607500"/>
                  <a:pt x="6301994" y="609130"/>
                  <a:pt x="6310190" y="610700"/>
                </a:cubicBezTo>
                <a:cubicBezTo>
                  <a:pt x="6302474" y="591140"/>
                  <a:pt x="6286858" y="574599"/>
                  <a:pt x="6268767" y="558782"/>
                </a:cubicBezTo>
                <a:cubicBezTo>
                  <a:pt x="6259612" y="550814"/>
                  <a:pt x="6250530" y="542664"/>
                  <a:pt x="6242998" y="533969"/>
                </a:cubicBezTo>
                <a:cubicBezTo>
                  <a:pt x="6211322" y="497326"/>
                  <a:pt x="6180089" y="460499"/>
                  <a:pt x="6149115" y="423554"/>
                </a:cubicBezTo>
                <a:cubicBezTo>
                  <a:pt x="6143355" y="416673"/>
                  <a:pt x="6139663" y="409066"/>
                  <a:pt x="6135417" y="402365"/>
                </a:cubicBezTo>
                <a:cubicBezTo>
                  <a:pt x="6141657" y="397776"/>
                  <a:pt x="6146346" y="394336"/>
                  <a:pt x="6150776" y="391136"/>
                </a:cubicBezTo>
                <a:cubicBezTo>
                  <a:pt x="6147785" y="388419"/>
                  <a:pt x="6146530" y="386004"/>
                  <a:pt x="6144167" y="385340"/>
                </a:cubicBezTo>
                <a:cubicBezTo>
                  <a:pt x="6127517" y="380389"/>
                  <a:pt x="6111125" y="375923"/>
                  <a:pt x="6112048" y="360227"/>
                </a:cubicBezTo>
                <a:cubicBezTo>
                  <a:pt x="6112232" y="357269"/>
                  <a:pt x="6105403" y="353706"/>
                  <a:pt x="6100936" y="351111"/>
                </a:cubicBezTo>
                <a:cubicBezTo>
                  <a:pt x="6086980" y="343021"/>
                  <a:pt x="6076717" y="334508"/>
                  <a:pt x="6074797" y="320805"/>
                </a:cubicBezTo>
                <a:cubicBezTo>
                  <a:pt x="6073468" y="311267"/>
                  <a:pt x="6063352" y="302332"/>
                  <a:pt x="6058073" y="292913"/>
                </a:cubicBezTo>
                <a:cubicBezTo>
                  <a:pt x="6052831" y="283557"/>
                  <a:pt x="6048770" y="273898"/>
                  <a:pt x="6044229" y="264359"/>
                </a:cubicBezTo>
                <a:lnTo>
                  <a:pt x="6045484" y="264662"/>
                </a:lnTo>
                <a:lnTo>
                  <a:pt x="6045453" y="264636"/>
                </a:lnTo>
                <a:lnTo>
                  <a:pt x="6045558" y="264662"/>
                </a:lnTo>
                <a:cubicBezTo>
                  <a:pt x="6045558" y="262186"/>
                  <a:pt x="6045558" y="259712"/>
                  <a:pt x="6045595" y="257236"/>
                </a:cubicBezTo>
                <a:lnTo>
                  <a:pt x="6044303" y="257599"/>
                </a:lnTo>
                <a:lnTo>
                  <a:pt x="6044303" y="257637"/>
                </a:lnTo>
                <a:lnTo>
                  <a:pt x="6044229" y="257658"/>
                </a:lnTo>
                <a:cubicBezTo>
                  <a:pt x="6040352" y="244678"/>
                  <a:pt x="6039835" y="231941"/>
                  <a:pt x="6043970" y="218719"/>
                </a:cubicBezTo>
                <a:cubicBezTo>
                  <a:pt x="6045927" y="212502"/>
                  <a:pt x="6040500" y="205198"/>
                  <a:pt x="6038432" y="198436"/>
                </a:cubicBezTo>
                <a:cubicBezTo>
                  <a:pt x="6031750" y="203507"/>
                  <a:pt x="6025622" y="209062"/>
                  <a:pt x="6018164" y="213527"/>
                </a:cubicBezTo>
                <a:cubicBezTo>
                  <a:pt x="6013217" y="216485"/>
                  <a:pt x="6007162" y="215218"/>
                  <a:pt x="6003286" y="211354"/>
                </a:cubicBezTo>
                <a:cubicBezTo>
                  <a:pt x="5999299" y="207431"/>
                  <a:pt x="6001772" y="204231"/>
                  <a:pt x="6005501" y="200730"/>
                </a:cubicBezTo>
                <a:cubicBezTo>
                  <a:pt x="6012885" y="193848"/>
                  <a:pt x="6023443" y="195115"/>
                  <a:pt x="6033596" y="194994"/>
                </a:cubicBezTo>
                <a:cubicBezTo>
                  <a:pt x="6028944" y="191372"/>
                  <a:pt x="6021967" y="188173"/>
                  <a:pt x="6020158" y="184007"/>
                </a:cubicBezTo>
                <a:cubicBezTo>
                  <a:pt x="6017278" y="177366"/>
                  <a:pt x="6018053" y="170001"/>
                  <a:pt x="6016835" y="162939"/>
                </a:cubicBezTo>
                <a:cubicBezTo>
                  <a:pt x="6016614" y="161611"/>
                  <a:pt x="6014177" y="160463"/>
                  <a:pt x="6012479" y="159014"/>
                </a:cubicBezTo>
                <a:close/>
                <a:moveTo>
                  <a:pt x="4673206" y="158108"/>
                </a:moveTo>
                <a:lnTo>
                  <a:pt x="4666304" y="164352"/>
                </a:lnTo>
                <a:lnTo>
                  <a:pt x="4673280" y="168916"/>
                </a:lnTo>
                <a:cubicBezTo>
                  <a:pt x="4678227" y="170001"/>
                  <a:pt x="4682583" y="164568"/>
                  <a:pt x="4679740" y="160221"/>
                </a:cubicBezTo>
                <a:cubicBezTo>
                  <a:pt x="4678928" y="159014"/>
                  <a:pt x="4673944" y="157626"/>
                  <a:pt x="4673206" y="158108"/>
                </a:cubicBezTo>
                <a:close/>
                <a:moveTo>
                  <a:pt x="4759424" y="158108"/>
                </a:moveTo>
                <a:cubicBezTo>
                  <a:pt x="4758686" y="157626"/>
                  <a:pt x="4753702" y="159014"/>
                  <a:pt x="4752890" y="160221"/>
                </a:cubicBezTo>
                <a:cubicBezTo>
                  <a:pt x="4750047" y="164568"/>
                  <a:pt x="4754403" y="170001"/>
                  <a:pt x="4759350" y="168916"/>
                </a:cubicBezTo>
                <a:lnTo>
                  <a:pt x="4766326" y="164352"/>
                </a:lnTo>
                <a:close/>
                <a:moveTo>
                  <a:pt x="4176908" y="153280"/>
                </a:moveTo>
                <a:lnTo>
                  <a:pt x="4175838" y="154065"/>
                </a:lnTo>
                <a:lnTo>
                  <a:pt x="4176834" y="154887"/>
                </a:lnTo>
                <a:close/>
                <a:moveTo>
                  <a:pt x="5255722" y="153280"/>
                </a:moveTo>
                <a:lnTo>
                  <a:pt x="5255796" y="154887"/>
                </a:lnTo>
                <a:lnTo>
                  <a:pt x="5256792" y="154065"/>
                </a:lnTo>
                <a:close/>
                <a:moveTo>
                  <a:pt x="2200640" y="148565"/>
                </a:moveTo>
                <a:lnTo>
                  <a:pt x="2178468" y="155090"/>
                </a:lnTo>
                <a:cubicBezTo>
                  <a:pt x="2173187" y="157564"/>
                  <a:pt x="2171074" y="160447"/>
                  <a:pt x="2171148" y="163488"/>
                </a:cubicBezTo>
                <a:lnTo>
                  <a:pt x="2176401" y="171952"/>
                </a:lnTo>
                <a:lnTo>
                  <a:pt x="2194973" y="157505"/>
                </a:lnTo>
                <a:close/>
                <a:moveTo>
                  <a:pt x="7231990" y="148565"/>
                </a:moveTo>
                <a:lnTo>
                  <a:pt x="7237657" y="157505"/>
                </a:lnTo>
                <a:lnTo>
                  <a:pt x="7256229" y="171952"/>
                </a:lnTo>
                <a:lnTo>
                  <a:pt x="7261482" y="163488"/>
                </a:lnTo>
                <a:cubicBezTo>
                  <a:pt x="7261556" y="160447"/>
                  <a:pt x="7259443" y="157564"/>
                  <a:pt x="7254162" y="155090"/>
                </a:cubicBezTo>
                <a:close/>
                <a:moveTo>
                  <a:pt x="2201286" y="147543"/>
                </a:moveTo>
                <a:lnTo>
                  <a:pt x="2200640" y="148565"/>
                </a:lnTo>
                <a:lnTo>
                  <a:pt x="2202060" y="148147"/>
                </a:lnTo>
                <a:close/>
                <a:moveTo>
                  <a:pt x="7231344" y="147543"/>
                </a:moveTo>
                <a:lnTo>
                  <a:pt x="7230570" y="148147"/>
                </a:lnTo>
                <a:lnTo>
                  <a:pt x="7231990" y="148565"/>
                </a:lnTo>
                <a:close/>
                <a:moveTo>
                  <a:pt x="2201279" y="147485"/>
                </a:moveTo>
                <a:lnTo>
                  <a:pt x="2201279" y="147545"/>
                </a:lnTo>
                <a:lnTo>
                  <a:pt x="2201327" y="147522"/>
                </a:lnTo>
                <a:close/>
                <a:moveTo>
                  <a:pt x="7231351" y="147485"/>
                </a:moveTo>
                <a:lnTo>
                  <a:pt x="7231303" y="147522"/>
                </a:lnTo>
                <a:lnTo>
                  <a:pt x="7231351" y="147545"/>
                </a:lnTo>
                <a:close/>
                <a:moveTo>
                  <a:pt x="3461241" y="139274"/>
                </a:moveTo>
                <a:cubicBezTo>
                  <a:pt x="3459174" y="139756"/>
                  <a:pt x="3457069" y="140301"/>
                  <a:pt x="3455002" y="140783"/>
                </a:cubicBezTo>
                <a:cubicBezTo>
                  <a:pt x="3455666" y="141568"/>
                  <a:pt x="3456220" y="142896"/>
                  <a:pt x="3457032" y="143017"/>
                </a:cubicBezTo>
                <a:cubicBezTo>
                  <a:pt x="3458177" y="143138"/>
                  <a:pt x="3459543" y="142293"/>
                  <a:pt x="3460798" y="141871"/>
                </a:cubicBezTo>
                <a:cubicBezTo>
                  <a:pt x="3460946" y="141025"/>
                  <a:pt x="3461094" y="140180"/>
                  <a:pt x="3461241" y="139274"/>
                </a:cubicBezTo>
                <a:close/>
                <a:moveTo>
                  <a:pt x="5971389" y="139274"/>
                </a:moveTo>
                <a:cubicBezTo>
                  <a:pt x="5971536" y="140180"/>
                  <a:pt x="5971684" y="141025"/>
                  <a:pt x="5971832" y="141871"/>
                </a:cubicBezTo>
                <a:cubicBezTo>
                  <a:pt x="5973087" y="142293"/>
                  <a:pt x="5974453" y="143138"/>
                  <a:pt x="5975598" y="143017"/>
                </a:cubicBezTo>
                <a:cubicBezTo>
                  <a:pt x="5976410" y="142896"/>
                  <a:pt x="5976964" y="141568"/>
                  <a:pt x="5977628" y="140783"/>
                </a:cubicBezTo>
                <a:cubicBezTo>
                  <a:pt x="5975561" y="140301"/>
                  <a:pt x="5973456" y="139756"/>
                  <a:pt x="5971389" y="139274"/>
                </a:cubicBezTo>
                <a:close/>
                <a:moveTo>
                  <a:pt x="2222911" y="137282"/>
                </a:moveTo>
                <a:lnTo>
                  <a:pt x="2201327" y="147522"/>
                </a:lnTo>
                <a:lnTo>
                  <a:pt x="2202051" y="148088"/>
                </a:lnTo>
                <a:cubicBezTo>
                  <a:pt x="2204121" y="140240"/>
                  <a:pt x="2210838" y="136497"/>
                  <a:pt x="2222911" y="137282"/>
                </a:cubicBezTo>
                <a:close/>
                <a:moveTo>
                  <a:pt x="7209719" y="137282"/>
                </a:moveTo>
                <a:cubicBezTo>
                  <a:pt x="7221792" y="136497"/>
                  <a:pt x="7228509" y="140240"/>
                  <a:pt x="7230579" y="148088"/>
                </a:cubicBezTo>
                <a:lnTo>
                  <a:pt x="7231303" y="147522"/>
                </a:lnTo>
                <a:close/>
                <a:moveTo>
                  <a:pt x="1894684" y="130822"/>
                </a:moveTo>
                <a:cubicBezTo>
                  <a:pt x="1920899" y="172778"/>
                  <a:pt x="1890404" y="210147"/>
                  <a:pt x="1876784" y="249026"/>
                </a:cubicBezTo>
                <a:cubicBezTo>
                  <a:pt x="1880807" y="250655"/>
                  <a:pt x="1884533" y="252224"/>
                  <a:pt x="1891032" y="254882"/>
                </a:cubicBezTo>
                <a:cubicBezTo>
                  <a:pt x="1904877" y="234597"/>
                  <a:pt x="1924588" y="216909"/>
                  <a:pt x="1933416" y="193426"/>
                </a:cubicBezTo>
                <a:cubicBezTo>
                  <a:pt x="1925106" y="184370"/>
                  <a:pt x="1918164" y="173865"/>
                  <a:pt x="1918345" y="160946"/>
                </a:cubicBezTo>
                <a:cubicBezTo>
                  <a:pt x="1918493" y="151407"/>
                  <a:pt x="1910891" y="141809"/>
                  <a:pt x="1906092" y="132331"/>
                </a:cubicBezTo>
                <a:cubicBezTo>
                  <a:pt x="1905613" y="131425"/>
                  <a:pt x="1900595" y="131546"/>
                  <a:pt x="1894684" y="130822"/>
                </a:cubicBezTo>
                <a:close/>
                <a:moveTo>
                  <a:pt x="7537946" y="130822"/>
                </a:moveTo>
                <a:cubicBezTo>
                  <a:pt x="7532035" y="131546"/>
                  <a:pt x="7527017" y="131425"/>
                  <a:pt x="7526538" y="132331"/>
                </a:cubicBezTo>
                <a:cubicBezTo>
                  <a:pt x="7521739" y="141809"/>
                  <a:pt x="7514137" y="151407"/>
                  <a:pt x="7514285" y="160946"/>
                </a:cubicBezTo>
                <a:cubicBezTo>
                  <a:pt x="7514466" y="173865"/>
                  <a:pt x="7507524" y="184370"/>
                  <a:pt x="7499214" y="193426"/>
                </a:cubicBezTo>
                <a:cubicBezTo>
                  <a:pt x="7508042" y="216909"/>
                  <a:pt x="7527753" y="234597"/>
                  <a:pt x="7541598" y="254882"/>
                </a:cubicBezTo>
                <a:cubicBezTo>
                  <a:pt x="7548097" y="252224"/>
                  <a:pt x="7551823" y="250655"/>
                  <a:pt x="7555846" y="249026"/>
                </a:cubicBezTo>
                <a:cubicBezTo>
                  <a:pt x="7542226" y="210147"/>
                  <a:pt x="7511731" y="172778"/>
                  <a:pt x="7537946" y="130822"/>
                </a:cubicBezTo>
                <a:close/>
                <a:moveTo>
                  <a:pt x="4656038" y="129070"/>
                </a:moveTo>
                <a:lnTo>
                  <a:pt x="4654119" y="130158"/>
                </a:lnTo>
                <a:lnTo>
                  <a:pt x="4654082" y="130158"/>
                </a:lnTo>
                <a:cubicBezTo>
                  <a:pt x="4654968" y="131908"/>
                  <a:pt x="4655891" y="133659"/>
                  <a:pt x="4656814" y="135409"/>
                </a:cubicBezTo>
                <a:cubicBezTo>
                  <a:pt x="4658475" y="134504"/>
                  <a:pt x="4660136" y="133598"/>
                  <a:pt x="4661798" y="132632"/>
                </a:cubicBezTo>
                <a:cubicBezTo>
                  <a:pt x="4659878" y="131425"/>
                  <a:pt x="4657958" y="130217"/>
                  <a:pt x="4656038" y="129070"/>
                </a:cubicBezTo>
                <a:close/>
                <a:moveTo>
                  <a:pt x="4776592" y="129070"/>
                </a:moveTo>
                <a:cubicBezTo>
                  <a:pt x="4774672" y="130217"/>
                  <a:pt x="4772752" y="131425"/>
                  <a:pt x="4770832" y="132632"/>
                </a:cubicBezTo>
                <a:cubicBezTo>
                  <a:pt x="4772494" y="133598"/>
                  <a:pt x="4774155" y="134504"/>
                  <a:pt x="4775816" y="135409"/>
                </a:cubicBezTo>
                <a:cubicBezTo>
                  <a:pt x="4776739" y="133659"/>
                  <a:pt x="4777662" y="131908"/>
                  <a:pt x="4778548" y="130158"/>
                </a:cubicBezTo>
                <a:lnTo>
                  <a:pt x="4778511" y="130158"/>
                </a:lnTo>
                <a:close/>
                <a:moveTo>
                  <a:pt x="4225383" y="122490"/>
                </a:moveTo>
                <a:cubicBezTo>
                  <a:pt x="4214528" y="121284"/>
                  <a:pt x="4214122" y="126778"/>
                  <a:pt x="4213568" y="131425"/>
                </a:cubicBezTo>
                <a:cubicBezTo>
                  <a:pt x="4211981" y="144526"/>
                  <a:pt x="4211390" y="157747"/>
                  <a:pt x="4209360" y="170847"/>
                </a:cubicBezTo>
                <a:cubicBezTo>
                  <a:pt x="4208806" y="174289"/>
                  <a:pt x="4204524" y="177487"/>
                  <a:pt x="4199872" y="183585"/>
                </a:cubicBezTo>
                <a:cubicBezTo>
                  <a:pt x="4193706" y="177307"/>
                  <a:pt x="4188390" y="173805"/>
                  <a:pt x="4186507" y="169519"/>
                </a:cubicBezTo>
                <a:cubicBezTo>
                  <a:pt x="4185270" y="166711"/>
                  <a:pt x="4185150" y="163634"/>
                  <a:pt x="4184066" y="160864"/>
                </a:cubicBezTo>
                <a:lnTo>
                  <a:pt x="4176834" y="154887"/>
                </a:lnTo>
                <a:lnTo>
                  <a:pt x="4175949" y="174228"/>
                </a:lnTo>
                <a:cubicBezTo>
                  <a:pt x="4178385" y="180748"/>
                  <a:pt x="4189054" y="185940"/>
                  <a:pt x="4190789" y="192399"/>
                </a:cubicBezTo>
                <a:cubicBezTo>
                  <a:pt x="4192709" y="199523"/>
                  <a:pt x="4187356" y="207431"/>
                  <a:pt x="4187541" y="214917"/>
                </a:cubicBezTo>
                <a:cubicBezTo>
                  <a:pt x="4187688" y="221800"/>
                  <a:pt x="4190974" y="228620"/>
                  <a:pt x="4193263" y="236831"/>
                </a:cubicBezTo>
                <a:cubicBezTo>
                  <a:pt x="4194851" y="237194"/>
                  <a:pt x="4198949" y="237918"/>
                  <a:pt x="4202825" y="239004"/>
                </a:cubicBezTo>
                <a:cubicBezTo>
                  <a:pt x="4205446" y="239728"/>
                  <a:pt x="4207772" y="240937"/>
                  <a:pt x="4210283" y="241901"/>
                </a:cubicBezTo>
                <a:cubicBezTo>
                  <a:pt x="4217555" y="260073"/>
                  <a:pt x="4205003" y="280841"/>
                  <a:pt x="4228373" y="298468"/>
                </a:cubicBezTo>
                <a:cubicBezTo>
                  <a:pt x="4240962" y="295450"/>
                  <a:pt x="4253588" y="292130"/>
                  <a:pt x="4263556" y="283799"/>
                </a:cubicBezTo>
                <a:cubicBezTo>
                  <a:pt x="4273967" y="275106"/>
                  <a:pt x="4285043" y="277219"/>
                  <a:pt x="4295528" y="288327"/>
                </a:cubicBezTo>
                <a:cubicBezTo>
                  <a:pt x="4296857" y="289775"/>
                  <a:pt x="4299478" y="290621"/>
                  <a:pt x="4303650" y="292976"/>
                </a:cubicBezTo>
                <a:cubicBezTo>
                  <a:pt x="4311477" y="285187"/>
                  <a:pt x="4313987" y="276615"/>
                  <a:pt x="4315611" y="266292"/>
                </a:cubicBezTo>
                <a:cubicBezTo>
                  <a:pt x="4304093" y="265326"/>
                  <a:pt x="4292685" y="264359"/>
                  <a:pt x="4279579" y="263274"/>
                </a:cubicBezTo>
                <a:cubicBezTo>
                  <a:pt x="4279136" y="260858"/>
                  <a:pt x="4276995" y="257598"/>
                  <a:pt x="4278471" y="255667"/>
                </a:cubicBezTo>
                <a:cubicBezTo>
                  <a:pt x="4288476" y="242567"/>
                  <a:pt x="4285228" y="231096"/>
                  <a:pt x="4265882" y="224817"/>
                </a:cubicBezTo>
                <a:cubicBezTo>
                  <a:pt x="4231105" y="213529"/>
                  <a:pt x="4231105" y="192098"/>
                  <a:pt x="4235129" y="172780"/>
                </a:cubicBezTo>
                <a:cubicBezTo>
                  <a:pt x="4238895" y="154608"/>
                  <a:pt x="4234391" y="138851"/>
                  <a:pt x="4225383" y="122490"/>
                </a:cubicBezTo>
                <a:close/>
                <a:moveTo>
                  <a:pt x="5207247" y="122490"/>
                </a:moveTo>
                <a:cubicBezTo>
                  <a:pt x="5198239" y="138851"/>
                  <a:pt x="5193735" y="154608"/>
                  <a:pt x="5197501" y="172780"/>
                </a:cubicBezTo>
                <a:cubicBezTo>
                  <a:pt x="5201525" y="192098"/>
                  <a:pt x="5201525" y="213529"/>
                  <a:pt x="5166748" y="224817"/>
                </a:cubicBezTo>
                <a:cubicBezTo>
                  <a:pt x="5147402" y="231096"/>
                  <a:pt x="5144154" y="242567"/>
                  <a:pt x="5154159" y="255667"/>
                </a:cubicBezTo>
                <a:cubicBezTo>
                  <a:pt x="5155635" y="257598"/>
                  <a:pt x="5153494" y="260858"/>
                  <a:pt x="5153051" y="263274"/>
                </a:cubicBezTo>
                <a:cubicBezTo>
                  <a:pt x="5139945" y="264359"/>
                  <a:pt x="5128537" y="265326"/>
                  <a:pt x="5117019" y="266292"/>
                </a:cubicBezTo>
                <a:cubicBezTo>
                  <a:pt x="5118643" y="276615"/>
                  <a:pt x="5121153" y="285187"/>
                  <a:pt x="5128980" y="292976"/>
                </a:cubicBezTo>
                <a:cubicBezTo>
                  <a:pt x="5133152" y="290621"/>
                  <a:pt x="5135773" y="289775"/>
                  <a:pt x="5137102" y="288327"/>
                </a:cubicBezTo>
                <a:cubicBezTo>
                  <a:pt x="5147587" y="277219"/>
                  <a:pt x="5158663" y="275106"/>
                  <a:pt x="5169074" y="283799"/>
                </a:cubicBezTo>
                <a:cubicBezTo>
                  <a:pt x="5179042" y="292130"/>
                  <a:pt x="5191668" y="295450"/>
                  <a:pt x="5204257" y="298468"/>
                </a:cubicBezTo>
                <a:cubicBezTo>
                  <a:pt x="5227627" y="280841"/>
                  <a:pt x="5215075" y="260073"/>
                  <a:pt x="5222347" y="241901"/>
                </a:cubicBezTo>
                <a:cubicBezTo>
                  <a:pt x="5224858" y="240937"/>
                  <a:pt x="5227184" y="239728"/>
                  <a:pt x="5229805" y="239004"/>
                </a:cubicBezTo>
                <a:cubicBezTo>
                  <a:pt x="5233681" y="237918"/>
                  <a:pt x="5237779" y="237194"/>
                  <a:pt x="5239367" y="236831"/>
                </a:cubicBezTo>
                <a:cubicBezTo>
                  <a:pt x="5241656" y="228620"/>
                  <a:pt x="5244942" y="221800"/>
                  <a:pt x="5245089" y="214917"/>
                </a:cubicBezTo>
                <a:cubicBezTo>
                  <a:pt x="5245274" y="207431"/>
                  <a:pt x="5239921" y="199523"/>
                  <a:pt x="5241841" y="192399"/>
                </a:cubicBezTo>
                <a:cubicBezTo>
                  <a:pt x="5243576" y="185940"/>
                  <a:pt x="5254245" y="180748"/>
                  <a:pt x="5256681" y="174228"/>
                </a:cubicBezTo>
                <a:lnTo>
                  <a:pt x="5255796" y="154887"/>
                </a:lnTo>
                <a:lnTo>
                  <a:pt x="5248564" y="160864"/>
                </a:lnTo>
                <a:cubicBezTo>
                  <a:pt x="5247480" y="163634"/>
                  <a:pt x="5247360" y="166711"/>
                  <a:pt x="5246123" y="169519"/>
                </a:cubicBezTo>
                <a:cubicBezTo>
                  <a:pt x="5244240" y="173805"/>
                  <a:pt x="5238924" y="177307"/>
                  <a:pt x="5232758" y="183585"/>
                </a:cubicBezTo>
                <a:cubicBezTo>
                  <a:pt x="5228106" y="177487"/>
                  <a:pt x="5223824" y="174289"/>
                  <a:pt x="5223270" y="170847"/>
                </a:cubicBezTo>
                <a:cubicBezTo>
                  <a:pt x="5221240" y="157747"/>
                  <a:pt x="5220649" y="144526"/>
                  <a:pt x="5219062" y="131425"/>
                </a:cubicBezTo>
                <a:cubicBezTo>
                  <a:pt x="5218508" y="126778"/>
                  <a:pt x="5218102" y="121284"/>
                  <a:pt x="5207247" y="122490"/>
                </a:cubicBezTo>
                <a:close/>
                <a:moveTo>
                  <a:pt x="4695393" y="113376"/>
                </a:moveTo>
                <a:lnTo>
                  <a:pt x="4695365" y="113403"/>
                </a:lnTo>
                <a:lnTo>
                  <a:pt x="4695393" y="113435"/>
                </a:lnTo>
                <a:close/>
                <a:moveTo>
                  <a:pt x="4737237" y="113376"/>
                </a:moveTo>
                <a:lnTo>
                  <a:pt x="4737237" y="113435"/>
                </a:lnTo>
                <a:lnTo>
                  <a:pt x="4737265" y="113403"/>
                </a:lnTo>
                <a:close/>
                <a:moveTo>
                  <a:pt x="4557028" y="99046"/>
                </a:moveTo>
                <a:lnTo>
                  <a:pt x="4565394" y="116491"/>
                </a:lnTo>
                <a:cubicBezTo>
                  <a:pt x="4570194" y="121841"/>
                  <a:pt x="4576553" y="126626"/>
                  <a:pt x="4583457" y="131245"/>
                </a:cubicBezTo>
                <a:cubicBezTo>
                  <a:pt x="4593867" y="138187"/>
                  <a:pt x="4603429" y="145733"/>
                  <a:pt x="4613398" y="152977"/>
                </a:cubicBezTo>
                <a:cubicBezTo>
                  <a:pt x="4621335" y="141688"/>
                  <a:pt x="4631451" y="130822"/>
                  <a:pt x="4654082" y="130158"/>
                </a:cubicBezTo>
                <a:cubicBezTo>
                  <a:pt x="4654082" y="130158"/>
                  <a:pt x="4656001" y="129070"/>
                  <a:pt x="4656001" y="129070"/>
                </a:cubicBezTo>
                <a:cubicBezTo>
                  <a:pt x="4651903" y="125027"/>
                  <a:pt x="4648285" y="120680"/>
                  <a:pt x="4643523" y="116998"/>
                </a:cubicBezTo>
                <a:cubicBezTo>
                  <a:pt x="4640976" y="115065"/>
                  <a:pt x="4636361" y="114340"/>
                  <a:pt x="4632152" y="112892"/>
                </a:cubicBezTo>
                <a:cubicBezTo>
                  <a:pt x="4629125" y="118023"/>
                  <a:pt x="4626503" y="122551"/>
                  <a:pt x="4622590" y="129191"/>
                </a:cubicBezTo>
                <a:cubicBezTo>
                  <a:pt x="4611626" y="123275"/>
                  <a:pt x="4598224" y="119171"/>
                  <a:pt x="4592538" y="112228"/>
                </a:cubicBezTo>
                <a:cubicBezTo>
                  <a:pt x="4588145" y="106825"/>
                  <a:pt x="4582690" y="103777"/>
                  <a:pt x="4576488" y="101936"/>
                </a:cubicBezTo>
                <a:close/>
                <a:moveTo>
                  <a:pt x="4875602" y="99046"/>
                </a:moveTo>
                <a:lnTo>
                  <a:pt x="4856142" y="101936"/>
                </a:lnTo>
                <a:cubicBezTo>
                  <a:pt x="4849940" y="103777"/>
                  <a:pt x="4844485" y="106825"/>
                  <a:pt x="4840092" y="112228"/>
                </a:cubicBezTo>
                <a:cubicBezTo>
                  <a:pt x="4834406" y="119171"/>
                  <a:pt x="4821004" y="123275"/>
                  <a:pt x="4810040" y="129191"/>
                </a:cubicBezTo>
                <a:cubicBezTo>
                  <a:pt x="4806127" y="122551"/>
                  <a:pt x="4803505" y="118023"/>
                  <a:pt x="4800478" y="112892"/>
                </a:cubicBezTo>
                <a:cubicBezTo>
                  <a:pt x="4796269" y="114340"/>
                  <a:pt x="4791654" y="115065"/>
                  <a:pt x="4789107" y="116998"/>
                </a:cubicBezTo>
                <a:cubicBezTo>
                  <a:pt x="4784345" y="120680"/>
                  <a:pt x="4780727" y="125027"/>
                  <a:pt x="4776629" y="129070"/>
                </a:cubicBezTo>
                <a:cubicBezTo>
                  <a:pt x="4776629" y="129070"/>
                  <a:pt x="4778548" y="130158"/>
                  <a:pt x="4778548" y="130158"/>
                </a:cubicBezTo>
                <a:cubicBezTo>
                  <a:pt x="4801179" y="130822"/>
                  <a:pt x="4811295" y="141688"/>
                  <a:pt x="4819232" y="152977"/>
                </a:cubicBezTo>
                <a:cubicBezTo>
                  <a:pt x="4829201" y="145733"/>
                  <a:pt x="4838763" y="138187"/>
                  <a:pt x="4849173" y="131245"/>
                </a:cubicBezTo>
                <a:cubicBezTo>
                  <a:pt x="4856077" y="126626"/>
                  <a:pt x="4862436" y="121841"/>
                  <a:pt x="4867236" y="116491"/>
                </a:cubicBezTo>
                <a:close/>
                <a:moveTo>
                  <a:pt x="4549159" y="95567"/>
                </a:moveTo>
                <a:cubicBezTo>
                  <a:pt x="4551411" y="96713"/>
                  <a:pt x="4553700" y="97800"/>
                  <a:pt x="4555952" y="98947"/>
                </a:cubicBezTo>
                <a:lnTo>
                  <a:pt x="4556014" y="98896"/>
                </a:lnTo>
                <a:lnTo>
                  <a:pt x="4557028" y="99046"/>
                </a:lnTo>
                <a:lnTo>
                  <a:pt x="4556691" y="98343"/>
                </a:lnTo>
                <a:lnTo>
                  <a:pt x="4556691" y="98283"/>
                </a:lnTo>
                <a:lnTo>
                  <a:pt x="4556640" y="98324"/>
                </a:lnTo>
                <a:close/>
                <a:moveTo>
                  <a:pt x="4883471" y="95567"/>
                </a:moveTo>
                <a:lnTo>
                  <a:pt x="4875990" y="98324"/>
                </a:lnTo>
                <a:lnTo>
                  <a:pt x="4875939" y="98283"/>
                </a:lnTo>
                <a:lnTo>
                  <a:pt x="4875939" y="98343"/>
                </a:lnTo>
                <a:lnTo>
                  <a:pt x="4875602" y="99046"/>
                </a:lnTo>
                <a:lnTo>
                  <a:pt x="4876616" y="98896"/>
                </a:lnTo>
                <a:lnTo>
                  <a:pt x="4876678" y="98947"/>
                </a:lnTo>
                <a:cubicBezTo>
                  <a:pt x="4878930" y="97800"/>
                  <a:pt x="4881219" y="96713"/>
                  <a:pt x="4883471" y="95567"/>
                </a:cubicBezTo>
                <a:close/>
                <a:moveTo>
                  <a:pt x="4670731" y="93756"/>
                </a:moveTo>
                <a:cubicBezTo>
                  <a:pt x="4661022" y="95815"/>
                  <a:pt x="4655632" y="99310"/>
                  <a:pt x="4663459" y="104199"/>
                </a:cubicBezTo>
                <a:cubicBezTo>
                  <a:pt x="4671691" y="109391"/>
                  <a:pt x="4682066" y="113073"/>
                  <a:pt x="4691480" y="117420"/>
                </a:cubicBezTo>
                <a:lnTo>
                  <a:pt x="4695365" y="113403"/>
                </a:lnTo>
                <a:lnTo>
                  <a:pt x="4686238" y="103474"/>
                </a:lnTo>
                <a:cubicBezTo>
                  <a:pt x="4681512" y="99792"/>
                  <a:pt x="4675679" y="96783"/>
                  <a:pt x="4670731" y="93756"/>
                </a:cubicBezTo>
                <a:close/>
                <a:moveTo>
                  <a:pt x="4761899" y="93756"/>
                </a:moveTo>
                <a:cubicBezTo>
                  <a:pt x="4756951" y="96783"/>
                  <a:pt x="4751118" y="99792"/>
                  <a:pt x="4746392" y="103474"/>
                </a:cubicBezTo>
                <a:lnTo>
                  <a:pt x="4737265" y="113403"/>
                </a:lnTo>
                <a:lnTo>
                  <a:pt x="4741150" y="117420"/>
                </a:lnTo>
                <a:cubicBezTo>
                  <a:pt x="4750564" y="113073"/>
                  <a:pt x="4760939" y="109391"/>
                  <a:pt x="4769171" y="104199"/>
                </a:cubicBezTo>
                <a:cubicBezTo>
                  <a:pt x="4776998" y="99310"/>
                  <a:pt x="4771608" y="95815"/>
                  <a:pt x="4761899" y="93756"/>
                </a:cubicBezTo>
                <a:close/>
                <a:moveTo>
                  <a:pt x="4366454" y="88118"/>
                </a:moveTo>
                <a:lnTo>
                  <a:pt x="4327204" y="89835"/>
                </a:lnTo>
                <a:cubicBezTo>
                  <a:pt x="4333148" y="99973"/>
                  <a:pt x="4343116" y="107881"/>
                  <a:pt x="4357145" y="111203"/>
                </a:cubicBezTo>
                <a:cubicBezTo>
                  <a:pt x="4382213" y="117058"/>
                  <a:pt x="4394064" y="129675"/>
                  <a:pt x="4400303" y="145130"/>
                </a:cubicBezTo>
                <a:cubicBezTo>
                  <a:pt x="4412449" y="146157"/>
                  <a:pt x="4412043" y="139516"/>
                  <a:pt x="4417175" y="135170"/>
                </a:cubicBezTo>
                <a:cubicBezTo>
                  <a:pt x="4411194" y="126838"/>
                  <a:pt x="4404844" y="118025"/>
                  <a:pt x="4398346" y="108969"/>
                </a:cubicBezTo>
                <a:cubicBezTo>
                  <a:pt x="4390316" y="107157"/>
                  <a:pt x="4380755" y="106313"/>
                  <a:pt x="4373934" y="103612"/>
                </a:cubicBezTo>
                <a:close/>
                <a:moveTo>
                  <a:pt x="5066176" y="88118"/>
                </a:moveTo>
                <a:lnTo>
                  <a:pt x="5058696" y="103612"/>
                </a:lnTo>
                <a:cubicBezTo>
                  <a:pt x="5051875" y="106313"/>
                  <a:pt x="5042314" y="107157"/>
                  <a:pt x="5034284" y="108969"/>
                </a:cubicBezTo>
                <a:cubicBezTo>
                  <a:pt x="5027786" y="118025"/>
                  <a:pt x="5021436" y="126838"/>
                  <a:pt x="5015455" y="135170"/>
                </a:cubicBezTo>
                <a:cubicBezTo>
                  <a:pt x="5020587" y="139516"/>
                  <a:pt x="5020181" y="146157"/>
                  <a:pt x="5032327" y="145130"/>
                </a:cubicBezTo>
                <a:cubicBezTo>
                  <a:pt x="5038566" y="129675"/>
                  <a:pt x="5050417" y="117058"/>
                  <a:pt x="5075485" y="111203"/>
                </a:cubicBezTo>
                <a:cubicBezTo>
                  <a:pt x="5089514" y="107881"/>
                  <a:pt x="5099482" y="99973"/>
                  <a:pt x="5105426" y="89835"/>
                </a:cubicBezTo>
                <a:close/>
                <a:moveTo>
                  <a:pt x="4365969" y="87116"/>
                </a:moveTo>
                <a:lnTo>
                  <a:pt x="4366454" y="88118"/>
                </a:lnTo>
                <a:lnTo>
                  <a:pt x="4367335" y="88084"/>
                </a:lnTo>
                <a:close/>
                <a:moveTo>
                  <a:pt x="5066661" y="87116"/>
                </a:moveTo>
                <a:lnTo>
                  <a:pt x="5065295" y="88084"/>
                </a:lnTo>
                <a:lnTo>
                  <a:pt x="5066176" y="88118"/>
                </a:lnTo>
                <a:close/>
                <a:moveTo>
                  <a:pt x="4367074" y="86993"/>
                </a:moveTo>
                <a:lnTo>
                  <a:pt x="4365969" y="87116"/>
                </a:lnTo>
                <a:lnTo>
                  <a:pt x="4366006" y="87116"/>
                </a:lnTo>
                <a:lnTo>
                  <a:pt x="4367372" y="88084"/>
                </a:lnTo>
                <a:close/>
                <a:moveTo>
                  <a:pt x="5065556" y="86993"/>
                </a:moveTo>
                <a:lnTo>
                  <a:pt x="5065258" y="88084"/>
                </a:lnTo>
                <a:lnTo>
                  <a:pt x="5066624" y="87116"/>
                </a:lnTo>
                <a:lnTo>
                  <a:pt x="5066661" y="87116"/>
                </a:lnTo>
                <a:close/>
                <a:moveTo>
                  <a:pt x="4374571" y="79870"/>
                </a:moveTo>
                <a:cubicBezTo>
                  <a:pt x="4371876" y="81622"/>
                  <a:pt x="4368996" y="83314"/>
                  <a:pt x="4366597" y="85244"/>
                </a:cubicBezTo>
                <a:lnTo>
                  <a:pt x="4367074" y="86993"/>
                </a:lnTo>
                <a:lnTo>
                  <a:pt x="4370325" y="86632"/>
                </a:lnTo>
                <a:cubicBezTo>
                  <a:pt x="4373944" y="86511"/>
                  <a:pt x="4377598" y="86454"/>
                  <a:pt x="4381216" y="86333"/>
                </a:cubicBezTo>
                <a:cubicBezTo>
                  <a:pt x="4379001" y="84156"/>
                  <a:pt x="4376786" y="82047"/>
                  <a:pt x="4374571" y="79870"/>
                </a:cubicBezTo>
                <a:close/>
                <a:moveTo>
                  <a:pt x="5058059" y="79870"/>
                </a:moveTo>
                <a:cubicBezTo>
                  <a:pt x="5055844" y="82047"/>
                  <a:pt x="5053629" y="84156"/>
                  <a:pt x="5051414" y="86333"/>
                </a:cubicBezTo>
                <a:cubicBezTo>
                  <a:pt x="5055032" y="86454"/>
                  <a:pt x="5058686" y="86511"/>
                  <a:pt x="5062305" y="86632"/>
                </a:cubicBezTo>
                <a:lnTo>
                  <a:pt x="5065556" y="86993"/>
                </a:lnTo>
                <a:lnTo>
                  <a:pt x="5066033" y="85244"/>
                </a:lnTo>
                <a:cubicBezTo>
                  <a:pt x="5063634" y="83314"/>
                  <a:pt x="5060754" y="81622"/>
                  <a:pt x="5058059" y="79870"/>
                </a:cubicBezTo>
                <a:close/>
                <a:moveTo>
                  <a:pt x="4520004" y="68231"/>
                </a:moveTo>
                <a:lnTo>
                  <a:pt x="4520805" y="68828"/>
                </a:lnTo>
                <a:lnTo>
                  <a:pt x="4521435" y="68286"/>
                </a:lnTo>
                <a:close/>
                <a:moveTo>
                  <a:pt x="4912626" y="68231"/>
                </a:moveTo>
                <a:lnTo>
                  <a:pt x="4911195" y="68286"/>
                </a:lnTo>
                <a:lnTo>
                  <a:pt x="4911825" y="68828"/>
                </a:lnTo>
                <a:close/>
                <a:moveTo>
                  <a:pt x="4519919" y="68159"/>
                </a:moveTo>
                <a:lnTo>
                  <a:pt x="4519919" y="68221"/>
                </a:lnTo>
                <a:cubicBezTo>
                  <a:pt x="4517815" y="68821"/>
                  <a:pt x="4515710" y="69367"/>
                  <a:pt x="4513606" y="69972"/>
                </a:cubicBezTo>
                <a:cubicBezTo>
                  <a:pt x="4516006" y="69609"/>
                  <a:pt x="4518406" y="69246"/>
                  <a:pt x="4520805" y="68883"/>
                </a:cubicBezTo>
                <a:lnTo>
                  <a:pt x="4519924" y="68221"/>
                </a:lnTo>
                <a:lnTo>
                  <a:pt x="4520004" y="68231"/>
                </a:lnTo>
                <a:close/>
                <a:moveTo>
                  <a:pt x="4912711" y="68159"/>
                </a:moveTo>
                <a:lnTo>
                  <a:pt x="4912626" y="68231"/>
                </a:lnTo>
                <a:lnTo>
                  <a:pt x="4912706" y="68221"/>
                </a:lnTo>
                <a:lnTo>
                  <a:pt x="4911825" y="68883"/>
                </a:lnTo>
                <a:cubicBezTo>
                  <a:pt x="4914224" y="69246"/>
                  <a:pt x="4916624" y="69609"/>
                  <a:pt x="4919024" y="69972"/>
                </a:cubicBezTo>
                <a:cubicBezTo>
                  <a:pt x="4916920" y="69367"/>
                  <a:pt x="4914815" y="68821"/>
                  <a:pt x="4912711" y="68221"/>
                </a:cubicBezTo>
                <a:close/>
                <a:moveTo>
                  <a:pt x="4083098" y="57777"/>
                </a:moveTo>
                <a:cubicBezTo>
                  <a:pt x="4082433" y="61404"/>
                  <a:pt x="4080698" y="64120"/>
                  <a:pt x="4081843" y="66110"/>
                </a:cubicBezTo>
                <a:cubicBezTo>
                  <a:pt x="4083873" y="69611"/>
                  <a:pt x="4090113" y="72572"/>
                  <a:pt x="4090297" y="75889"/>
                </a:cubicBezTo>
                <a:cubicBezTo>
                  <a:pt x="4091220" y="89956"/>
                  <a:pt x="4089596" y="103535"/>
                  <a:pt x="4099564" y="117361"/>
                </a:cubicBezTo>
                <a:cubicBezTo>
                  <a:pt x="4107722" y="128709"/>
                  <a:pt x="4108387" y="142535"/>
                  <a:pt x="4111931" y="155332"/>
                </a:cubicBezTo>
                <a:cubicBezTo>
                  <a:pt x="4113002" y="159135"/>
                  <a:pt x="4113482" y="163784"/>
                  <a:pt x="4105766" y="164991"/>
                </a:cubicBezTo>
                <a:cubicBezTo>
                  <a:pt x="4098087" y="166199"/>
                  <a:pt x="4095577" y="162214"/>
                  <a:pt x="4093435" y="158290"/>
                </a:cubicBezTo>
                <a:cubicBezTo>
                  <a:pt x="4092402" y="156419"/>
                  <a:pt x="4091257" y="154549"/>
                  <a:pt x="4088894" y="150564"/>
                </a:cubicBezTo>
                <a:cubicBezTo>
                  <a:pt x="4083393" y="154428"/>
                  <a:pt x="4074496" y="157989"/>
                  <a:pt x="4075050" y="160705"/>
                </a:cubicBezTo>
                <a:cubicBezTo>
                  <a:pt x="4077043" y="170124"/>
                  <a:pt x="4072650" y="176099"/>
                  <a:pt x="4061574" y="181412"/>
                </a:cubicBezTo>
                <a:cubicBezTo>
                  <a:pt x="4054338" y="184914"/>
                  <a:pt x="4048284" y="189622"/>
                  <a:pt x="4042303" y="194211"/>
                </a:cubicBezTo>
                <a:cubicBezTo>
                  <a:pt x="4032519" y="201636"/>
                  <a:pt x="4023474" y="209544"/>
                  <a:pt x="4005126" y="207855"/>
                </a:cubicBezTo>
                <a:cubicBezTo>
                  <a:pt x="4018897" y="225724"/>
                  <a:pt x="4026354" y="227716"/>
                  <a:pt x="4040014" y="216850"/>
                </a:cubicBezTo>
                <a:cubicBezTo>
                  <a:pt x="4053120" y="206406"/>
                  <a:pt x="4068774" y="208458"/>
                  <a:pt x="4087528" y="208819"/>
                </a:cubicBezTo>
                <a:cubicBezTo>
                  <a:pt x="4082101" y="221196"/>
                  <a:pt x="4083209" y="233269"/>
                  <a:pt x="4089374" y="245162"/>
                </a:cubicBezTo>
                <a:cubicBezTo>
                  <a:pt x="4094395" y="254882"/>
                  <a:pt x="4096980" y="264843"/>
                  <a:pt x="4091036" y="274985"/>
                </a:cubicBezTo>
                <a:cubicBezTo>
                  <a:pt x="4089965" y="276857"/>
                  <a:pt x="4088230" y="279392"/>
                  <a:pt x="4089227" y="280780"/>
                </a:cubicBezTo>
                <a:cubicBezTo>
                  <a:pt x="4096278" y="290439"/>
                  <a:pt x="4096278" y="299856"/>
                  <a:pt x="4094030" y="309198"/>
                </a:cubicBezTo>
                <a:lnTo>
                  <a:pt x="4085653" y="336189"/>
                </a:lnTo>
                <a:lnTo>
                  <a:pt x="4107141" y="331159"/>
                </a:lnTo>
                <a:cubicBezTo>
                  <a:pt x="4112429" y="327779"/>
                  <a:pt x="4114829" y="323160"/>
                  <a:pt x="4112633" y="318392"/>
                </a:cubicBezTo>
                <a:cubicBezTo>
                  <a:pt x="4106061" y="304205"/>
                  <a:pt x="4116288" y="297503"/>
                  <a:pt x="4127326" y="289594"/>
                </a:cubicBezTo>
                <a:cubicBezTo>
                  <a:pt x="4133381" y="285248"/>
                  <a:pt x="4140654" y="281626"/>
                  <a:pt x="4149589" y="276434"/>
                </a:cubicBezTo>
                <a:cubicBezTo>
                  <a:pt x="4143202" y="271424"/>
                  <a:pt x="4135227" y="267681"/>
                  <a:pt x="4133086" y="262791"/>
                </a:cubicBezTo>
                <a:cubicBezTo>
                  <a:pt x="4130760" y="257478"/>
                  <a:pt x="4135928" y="250838"/>
                  <a:pt x="4134304" y="245283"/>
                </a:cubicBezTo>
                <a:cubicBezTo>
                  <a:pt x="4130280" y="231760"/>
                  <a:pt x="4124225" y="218479"/>
                  <a:pt x="4118392" y="203628"/>
                </a:cubicBezTo>
                <a:cubicBezTo>
                  <a:pt x="4126256" y="202118"/>
                  <a:pt x="4131535" y="201154"/>
                  <a:pt x="4136814" y="200187"/>
                </a:cubicBezTo>
                <a:cubicBezTo>
                  <a:pt x="4137959" y="198497"/>
                  <a:pt x="4140322" y="196686"/>
                  <a:pt x="4140026" y="195117"/>
                </a:cubicBezTo>
                <a:cubicBezTo>
                  <a:pt x="4138771" y="188173"/>
                  <a:pt x="4139657" y="179963"/>
                  <a:pt x="4134488" y="174531"/>
                </a:cubicBezTo>
                <a:cubicBezTo>
                  <a:pt x="4121457" y="160887"/>
                  <a:pt x="4121087" y="145733"/>
                  <a:pt x="4118762" y="130763"/>
                </a:cubicBezTo>
                <a:cubicBezTo>
                  <a:pt x="4116103" y="113858"/>
                  <a:pt x="4114774" y="96840"/>
                  <a:pt x="4112079" y="79875"/>
                </a:cubicBezTo>
                <a:cubicBezTo>
                  <a:pt x="4110344" y="68890"/>
                  <a:pt x="4101520" y="61404"/>
                  <a:pt x="4083098" y="57777"/>
                </a:cubicBezTo>
                <a:close/>
                <a:moveTo>
                  <a:pt x="5349532" y="57777"/>
                </a:moveTo>
                <a:cubicBezTo>
                  <a:pt x="5331110" y="61404"/>
                  <a:pt x="5322286" y="68890"/>
                  <a:pt x="5320551" y="79875"/>
                </a:cubicBezTo>
                <a:cubicBezTo>
                  <a:pt x="5317856" y="96840"/>
                  <a:pt x="5316527" y="113858"/>
                  <a:pt x="5313868" y="130763"/>
                </a:cubicBezTo>
                <a:cubicBezTo>
                  <a:pt x="5311543" y="145733"/>
                  <a:pt x="5311173" y="160887"/>
                  <a:pt x="5298142" y="174531"/>
                </a:cubicBezTo>
                <a:cubicBezTo>
                  <a:pt x="5292973" y="179963"/>
                  <a:pt x="5293859" y="188173"/>
                  <a:pt x="5292604" y="195117"/>
                </a:cubicBezTo>
                <a:cubicBezTo>
                  <a:pt x="5292308" y="196686"/>
                  <a:pt x="5294671" y="198497"/>
                  <a:pt x="5295816" y="200187"/>
                </a:cubicBezTo>
                <a:cubicBezTo>
                  <a:pt x="5301095" y="201154"/>
                  <a:pt x="5306374" y="202118"/>
                  <a:pt x="5314238" y="203628"/>
                </a:cubicBezTo>
                <a:cubicBezTo>
                  <a:pt x="5308405" y="218479"/>
                  <a:pt x="5302350" y="231760"/>
                  <a:pt x="5298326" y="245283"/>
                </a:cubicBezTo>
                <a:cubicBezTo>
                  <a:pt x="5296702" y="250838"/>
                  <a:pt x="5301870" y="257478"/>
                  <a:pt x="5299544" y="262791"/>
                </a:cubicBezTo>
                <a:cubicBezTo>
                  <a:pt x="5297403" y="267681"/>
                  <a:pt x="5289428" y="271424"/>
                  <a:pt x="5283041" y="276434"/>
                </a:cubicBezTo>
                <a:cubicBezTo>
                  <a:pt x="5291976" y="281626"/>
                  <a:pt x="5299249" y="285248"/>
                  <a:pt x="5305304" y="289594"/>
                </a:cubicBezTo>
                <a:cubicBezTo>
                  <a:pt x="5316342" y="297503"/>
                  <a:pt x="5326569" y="304205"/>
                  <a:pt x="5319997" y="318392"/>
                </a:cubicBezTo>
                <a:cubicBezTo>
                  <a:pt x="5317801" y="323160"/>
                  <a:pt x="5320201" y="327779"/>
                  <a:pt x="5325489" y="331159"/>
                </a:cubicBezTo>
                <a:lnTo>
                  <a:pt x="5346977" y="336189"/>
                </a:lnTo>
                <a:lnTo>
                  <a:pt x="5338600" y="309198"/>
                </a:lnTo>
                <a:cubicBezTo>
                  <a:pt x="5336352" y="299856"/>
                  <a:pt x="5336352" y="290439"/>
                  <a:pt x="5343403" y="280780"/>
                </a:cubicBezTo>
                <a:cubicBezTo>
                  <a:pt x="5344400" y="279392"/>
                  <a:pt x="5342665" y="276857"/>
                  <a:pt x="5341594" y="274985"/>
                </a:cubicBezTo>
                <a:cubicBezTo>
                  <a:pt x="5335650" y="264843"/>
                  <a:pt x="5338235" y="254882"/>
                  <a:pt x="5343256" y="245162"/>
                </a:cubicBezTo>
                <a:cubicBezTo>
                  <a:pt x="5349421" y="233269"/>
                  <a:pt x="5350529" y="221196"/>
                  <a:pt x="5345102" y="208819"/>
                </a:cubicBezTo>
                <a:cubicBezTo>
                  <a:pt x="5363856" y="208458"/>
                  <a:pt x="5379510" y="206406"/>
                  <a:pt x="5392616" y="216850"/>
                </a:cubicBezTo>
                <a:cubicBezTo>
                  <a:pt x="5406276" y="227716"/>
                  <a:pt x="5413733" y="225724"/>
                  <a:pt x="5427504" y="207855"/>
                </a:cubicBezTo>
                <a:cubicBezTo>
                  <a:pt x="5409156" y="209544"/>
                  <a:pt x="5400111" y="201636"/>
                  <a:pt x="5390327" y="194211"/>
                </a:cubicBezTo>
                <a:cubicBezTo>
                  <a:pt x="5384346" y="189622"/>
                  <a:pt x="5378292" y="184914"/>
                  <a:pt x="5371056" y="181412"/>
                </a:cubicBezTo>
                <a:cubicBezTo>
                  <a:pt x="5359980" y="176099"/>
                  <a:pt x="5355587" y="170124"/>
                  <a:pt x="5357580" y="160705"/>
                </a:cubicBezTo>
                <a:cubicBezTo>
                  <a:pt x="5358134" y="157989"/>
                  <a:pt x="5349237" y="154428"/>
                  <a:pt x="5343736" y="150564"/>
                </a:cubicBezTo>
                <a:cubicBezTo>
                  <a:pt x="5341373" y="154549"/>
                  <a:pt x="5340228" y="156419"/>
                  <a:pt x="5339195" y="158290"/>
                </a:cubicBezTo>
                <a:cubicBezTo>
                  <a:pt x="5337053" y="162214"/>
                  <a:pt x="5334543" y="166199"/>
                  <a:pt x="5326864" y="164991"/>
                </a:cubicBezTo>
                <a:cubicBezTo>
                  <a:pt x="5319148" y="163784"/>
                  <a:pt x="5319628" y="159135"/>
                  <a:pt x="5320699" y="155332"/>
                </a:cubicBezTo>
                <a:cubicBezTo>
                  <a:pt x="5324243" y="142535"/>
                  <a:pt x="5324908" y="128709"/>
                  <a:pt x="5333066" y="117361"/>
                </a:cubicBezTo>
                <a:cubicBezTo>
                  <a:pt x="5343034" y="103535"/>
                  <a:pt x="5341410" y="89956"/>
                  <a:pt x="5342333" y="75889"/>
                </a:cubicBezTo>
                <a:cubicBezTo>
                  <a:pt x="5342517" y="72572"/>
                  <a:pt x="5348757" y="69611"/>
                  <a:pt x="5350787" y="66110"/>
                </a:cubicBezTo>
                <a:cubicBezTo>
                  <a:pt x="5351932" y="64120"/>
                  <a:pt x="5350197" y="61404"/>
                  <a:pt x="5349532" y="57777"/>
                </a:cubicBezTo>
                <a:close/>
                <a:moveTo>
                  <a:pt x="4554074" y="50801"/>
                </a:moveTo>
                <a:lnTo>
                  <a:pt x="4535535" y="56268"/>
                </a:lnTo>
                <a:lnTo>
                  <a:pt x="4521435" y="68286"/>
                </a:lnTo>
                <a:lnTo>
                  <a:pt x="4544945" y="69312"/>
                </a:lnTo>
                <a:close/>
                <a:moveTo>
                  <a:pt x="4878556" y="50801"/>
                </a:moveTo>
                <a:lnTo>
                  <a:pt x="4887685" y="69312"/>
                </a:lnTo>
                <a:lnTo>
                  <a:pt x="4911195" y="68286"/>
                </a:lnTo>
                <a:lnTo>
                  <a:pt x="4897095" y="56268"/>
                </a:lnTo>
                <a:close/>
                <a:moveTo>
                  <a:pt x="4554327" y="50289"/>
                </a:moveTo>
                <a:lnTo>
                  <a:pt x="4554074" y="50801"/>
                </a:lnTo>
                <a:lnTo>
                  <a:pt x="4554992" y="50531"/>
                </a:lnTo>
                <a:close/>
                <a:moveTo>
                  <a:pt x="4878303" y="50289"/>
                </a:moveTo>
                <a:lnTo>
                  <a:pt x="4877638" y="50531"/>
                </a:lnTo>
                <a:lnTo>
                  <a:pt x="4878556" y="50801"/>
                </a:lnTo>
                <a:close/>
                <a:moveTo>
                  <a:pt x="4555768" y="48780"/>
                </a:moveTo>
                <a:cubicBezTo>
                  <a:pt x="4555288" y="49262"/>
                  <a:pt x="4554808" y="49807"/>
                  <a:pt x="4554328" y="50289"/>
                </a:cubicBezTo>
                <a:lnTo>
                  <a:pt x="4554992" y="50531"/>
                </a:lnTo>
                <a:cubicBezTo>
                  <a:pt x="4555251" y="49926"/>
                  <a:pt x="4555509" y="49383"/>
                  <a:pt x="4555768" y="48780"/>
                </a:cubicBezTo>
                <a:close/>
                <a:moveTo>
                  <a:pt x="4876862" y="48780"/>
                </a:moveTo>
                <a:cubicBezTo>
                  <a:pt x="4877121" y="49383"/>
                  <a:pt x="4877379" y="49926"/>
                  <a:pt x="4877638" y="50531"/>
                </a:cubicBezTo>
                <a:lnTo>
                  <a:pt x="4878302" y="50289"/>
                </a:lnTo>
                <a:cubicBezTo>
                  <a:pt x="4877822" y="49807"/>
                  <a:pt x="4877342" y="49262"/>
                  <a:pt x="4876862" y="48780"/>
                </a:cubicBezTo>
                <a:close/>
                <a:moveTo>
                  <a:pt x="3727240" y="17629"/>
                </a:moveTo>
                <a:cubicBezTo>
                  <a:pt x="3726317" y="19441"/>
                  <a:pt x="3724545" y="21372"/>
                  <a:pt x="3724877" y="23065"/>
                </a:cubicBezTo>
                <a:cubicBezTo>
                  <a:pt x="3725025" y="24028"/>
                  <a:pt x="3728717" y="24695"/>
                  <a:pt x="3730821" y="25478"/>
                </a:cubicBezTo>
                <a:cubicBezTo>
                  <a:pt x="3731892" y="23727"/>
                  <a:pt x="3732962" y="21976"/>
                  <a:pt x="3734033" y="20167"/>
                </a:cubicBezTo>
                <a:lnTo>
                  <a:pt x="3733996" y="20167"/>
                </a:lnTo>
                <a:cubicBezTo>
                  <a:pt x="3731744" y="19320"/>
                  <a:pt x="3729492" y="18475"/>
                  <a:pt x="3727240" y="17629"/>
                </a:cubicBezTo>
                <a:close/>
                <a:moveTo>
                  <a:pt x="5705390" y="17629"/>
                </a:moveTo>
                <a:cubicBezTo>
                  <a:pt x="5703138" y="18475"/>
                  <a:pt x="5700886" y="19320"/>
                  <a:pt x="5698634" y="20167"/>
                </a:cubicBezTo>
                <a:lnTo>
                  <a:pt x="5698597" y="20167"/>
                </a:lnTo>
                <a:cubicBezTo>
                  <a:pt x="5699668" y="21976"/>
                  <a:pt x="5700738" y="23727"/>
                  <a:pt x="5701809" y="25478"/>
                </a:cubicBezTo>
                <a:cubicBezTo>
                  <a:pt x="5703913" y="24695"/>
                  <a:pt x="5707605" y="24028"/>
                  <a:pt x="5707753" y="23065"/>
                </a:cubicBezTo>
                <a:cubicBezTo>
                  <a:pt x="5708085" y="21372"/>
                  <a:pt x="5706313" y="19441"/>
                  <a:pt x="5705390" y="17629"/>
                </a:cubicBezTo>
                <a:close/>
                <a:moveTo>
                  <a:pt x="4085646" y="3683"/>
                </a:moveTo>
                <a:lnTo>
                  <a:pt x="4085683" y="3745"/>
                </a:lnTo>
                <a:lnTo>
                  <a:pt x="4085708" y="3737"/>
                </a:lnTo>
                <a:close/>
                <a:moveTo>
                  <a:pt x="5346984" y="3683"/>
                </a:moveTo>
                <a:lnTo>
                  <a:pt x="5346922" y="3737"/>
                </a:lnTo>
                <a:lnTo>
                  <a:pt x="5346947" y="3745"/>
                </a:lnTo>
                <a:close/>
                <a:moveTo>
                  <a:pt x="4097645" y="0"/>
                </a:moveTo>
                <a:lnTo>
                  <a:pt x="4085708" y="3737"/>
                </a:lnTo>
                <a:lnTo>
                  <a:pt x="4094211" y="10927"/>
                </a:lnTo>
                <a:cubicBezTo>
                  <a:pt x="4096537" y="9056"/>
                  <a:pt x="4099786" y="7368"/>
                  <a:pt x="4100819" y="5192"/>
                </a:cubicBezTo>
                <a:cubicBezTo>
                  <a:pt x="4101484" y="3804"/>
                  <a:pt x="4098826" y="1751"/>
                  <a:pt x="4097645" y="0"/>
                </a:cubicBezTo>
                <a:close/>
                <a:moveTo>
                  <a:pt x="5334985" y="0"/>
                </a:moveTo>
                <a:cubicBezTo>
                  <a:pt x="5333804" y="1751"/>
                  <a:pt x="5331146" y="3804"/>
                  <a:pt x="5331811" y="5192"/>
                </a:cubicBezTo>
                <a:cubicBezTo>
                  <a:pt x="5332844" y="7368"/>
                  <a:pt x="5336093" y="9056"/>
                  <a:pt x="5338419" y="10927"/>
                </a:cubicBezTo>
                <a:lnTo>
                  <a:pt x="5346922" y="3737"/>
                </a:lnTo>
                <a:close/>
              </a:path>
            </a:pathLst>
          </a:custGeom>
          <a:solidFill>
            <a:schemeClr val="lt1">
              <a:alpha val="6392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
        <p:cNvGrpSpPr/>
        <p:nvPr/>
      </p:nvGrpSpPr>
      <p:grpSpPr>
        <a:xfrm>
          <a:off x="0" y="0"/>
          <a:ext cx="0" cy="0"/>
          <a:chOff x="0" y="0"/>
          <a:chExt cx="0" cy="0"/>
        </a:xfrm>
      </p:grpSpPr>
      <p:sp>
        <p:nvSpPr>
          <p:cNvPr id="9" name="Google Shape;9;p3"/>
          <p:cNvSpPr/>
          <p:nvPr/>
        </p:nvSpPr>
        <p:spPr>
          <a:xfrm flipH="1">
            <a:off x="0" y="0"/>
            <a:ext cx="12192000" cy="6858000"/>
          </a:xfrm>
          <a:custGeom>
            <a:avLst/>
            <a:gdLst/>
            <a:ahLst/>
            <a:cxnLst/>
            <a:rect l="l" t="t" r="r" b="b"/>
            <a:pathLst>
              <a:path w="9144000" h="6858000" extrusionOk="0">
                <a:moveTo>
                  <a:pt x="919849" y="6857010"/>
                </a:moveTo>
                <a:lnTo>
                  <a:pt x="920471" y="6857716"/>
                </a:lnTo>
                <a:lnTo>
                  <a:pt x="919875" y="6857343"/>
                </a:lnTo>
                <a:lnTo>
                  <a:pt x="920455" y="6858000"/>
                </a:lnTo>
                <a:lnTo>
                  <a:pt x="921009" y="6858000"/>
                </a:lnTo>
                <a:lnTo>
                  <a:pt x="921086" y="6857785"/>
                </a:lnTo>
                <a:close/>
                <a:moveTo>
                  <a:pt x="8224151" y="6857010"/>
                </a:moveTo>
                <a:lnTo>
                  <a:pt x="8222915" y="6857785"/>
                </a:lnTo>
                <a:lnTo>
                  <a:pt x="8222990" y="6858000"/>
                </a:lnTo>
                <a:lnTo>
                  <a:pt x="8223545" y="6858000"/>
                </a:lnTo>
                <a:lnTo>
                  <a:pt x="8224125" y="6857343"/>
                </a:lnTo>
                <a:lnTo>
                  <a:pt x="8223529" y="6857716"/>
                </a:lnTo>
                <a:close/>
                <a:moveTo>
                  <a:pt x="3144896" y="6844358"/>
                </a:moveTo>
                <a:lnTo>
                  <a:pt x="3141340" y="6845689"/>
                </a:lnTo>
                <a:lnTo>
                  <a:pt x="3141420" y="6848241"/>
                </a:lnTo>
                <a:lnTo>
                  <a:pt x="3142578" y="6845801"/>
                </a:lnTo>
                <a:close/>
                <a:moveTo>
                  <a:pt x="5999104" y="6844358"/>
                </a:moveTo>
                <a:lnTo>
                  <a:pt x="6001422" y="6845801"/>
                </a:lnTo>
                <a:lnTo>
                  <a:pt x="6002580" y="6848241"/>
                </a:lnTo>
                <a:lnTo>
                  <a:pt x="6002660" y="6845689"/>
                </a:lnTo>
                <a:close/>
                <a:moveTo>
                  <a:pt x="136774" y="6836882"/>
                </a:moveTo>
                <a:lnTo>
                  <a:pt x="129911" y="6852347"/>
                </a:lnTo>
                <a:lnTo>
                  <a:pt x="134767" y="6858000"/>
                </a:lnTo>
                <a:lnTo>
                  <a:pt x="141891" y="6858000"/>
                </a:lnTo>
                <a:close/>
                <a:moveTo>
                  <a:pt x="9007226" y="6836882"/>
                </a:moveTo>
                <a:lnTo>
                  <a:pt x="9002109" y="6858000"/>
                </a:lnTo>
                <a:lnTo>
                  <a:pt x="9009233" y="6858000"/>
                </a:lnTo>
                <a:lnTo>
                  <a:pt x="9014089" y="6852347"/>
                </a:lnTo>
                <a:close/>
                <a:moveTo>
                  <a:pt x="136850" y="6834372"/>
                </a:moveTo>
                <a:lnTo>
                  <a:pt x="136456" y="6835046"/>
                </a:lnTo>
                <a:lnTo>
                  <a:pt x="136300" y="6834925"/>
                </a:lnTo>
                <a:lnTo>
                  <a:pt x="136366" y="6835199"/>
                </a:lnTo>
                <a:lnTo>
                  <a:pt x="136331" y="6835259"/>
                </a:lnTo>
                <a:lnTo>
                  <a:pt x="136394" y="6835307"/>
                </a:lnTo>
                <a:lnTo>
                  <a:pt x="136774" y="6836882"/>
                </a:lnTo>
                <a:lnTo>
                  <a:pt x="137197" y="6835932"/>
                </a:lnTo>
                <a:lnTo>
                  <a:pt x="137329" y="6836035"/>
                </a:lnTo>
                <a:lnTo>
                  <a:pt x="137258" y="6835791"/>
                </a:lnTo>
                <a:lnTo>
                  <a:pt x="137299" y="6835701"/>
                </a:lnTo>
                <a:lnTo>
                  <a:pt x="137214" y="6835635"/>
                </a:lnTo>
                <a:close/>
                <a:moveTo>
                  <a:pt x="9007150" y="6834372"/>
                </a:moveTo>
                <a:lnTo>
                  <a:pt x="9006786" y="6835635"/>
                </a:lnTo>
                <a:lnTo>
                  <a:pt x="9006701" y="6835701"/>
                </a:lnTo>
                <a:lnTo>
                  <a:pt x="9006742" y="6835791"/>
                </a:lnTo>
                <a:lnTo>
                  <a:pt x="9006671" y="6836035"/>
                </a:lnTo>
                <a:lnTo>
                  <a:pt x="9006803" y="6835932"/>
                </a:lnTo>
                <a:lnTo>
                  <a:pt x="9007226" y="6836882"/>
                </a:lnTo>
                <a:lnTo>
                  <a:pt x="9007607" y="6835307"/>
                </a:lnTo>
                <a:lnTo>
                  <a:pt x="9007669" y="6835259"/>
                </a:lnTo>
                <a:lnTo>
                  <a:pt x="9007634" y="6835199"/>
                </a:lnTo>
                <a:lnTo>
                  <a:pt x="9007700" y="6834925"/>
                </a:lnTo>
                <a:lnTo>
                  <a:pt x="9007544" y="6835046"/>
                </a:lnTo>
                <a:close/>
                <a:moveTo>
                  <a:pt x="1623284" y="6832818"/>
                </a:moveTo>
                <a:cubicBezTo>
                  <a:pt x="1623003" y="6834372"/>
                  <a:pt x="1623003" y="6836146"/>
                  <a:pt x="1622328" y="6837366"/>
                </a:cubicBezTo>
                <a:cubicBezTo>
                  <a:pt x="1622048" y="6838033"/>
                  <a:pt x="1620413" y="6837700"/>
                  <a:pt x="1619376" y="6837811"/>
                </a:cubicBezTo>
                <a:cubicBezTo>
                  <a:pt x="1618935" y="6836257"/>
                  <a:pt x="1618455" y="6834814"/>
                  <a:pt x="1617975" y="6833371"/>
                </a:cubicBezTo>
                <a:cubicBezTo>
                  <a:pt x="1619775" y="6833152"/>
                  <a:pt x="1621528" y="6833041"/>
                  <a:pt x="1623284" y="6832818"/>
                </a:cubicBezTo>
                <a:close/>
                <a:moveTo>
                  <a:pt x="7520716" y="6832818"/>
                </a:moveTo>
                <a:cubicBezTo>
                  <a:pt x="7522472" y="6833041"/>
                  <a:pt x="7524225" y="6833152"/>
                  <a:pt x="7526025" y="6833371"/>
                </a:cubicBezTo>
                <a:cubicBezTo>
                  <a:pt x="7525545" y="6834814"/>
                  <a:pt x="7525065" y="6836257"/>
                  <a:pt x="7524624" y="6837811"/>
                </a:cubicBezTo>
                <a:cubicBezTo>
                  <a:pt x="7523587" y="6837700"/>
                  <a:pt x="7521953" y="6838033"/>
                  <a:pt x="7521672" y="6837366"/>
                </a:cubicBezTo>
                <a:cubicBezTo>
                  <a:pt x="7520997" y="6836146"/>
                  <a:pt x="7520997" y="6834372"/>
                  <a:pt x="7520716" y="6832818"/>
                </a:cubicBezTo>
                <a:close/>
                <a:moveTo>
                  <a:pt x="3555942" y="6828045"/>
                </a:moveTo>
                <a:cubicBezTo>
                  <a:pt x="3553305" y="6829265"/>
                  <a:pt x="3548471" y="6830374"/>
                  <a:pt x="3548391" y="6831817"/>
                </a:cubicBezTo>
                <a:cubicBezTo>
                  <a:pt x="3548112" y="6836810"/>
                  <a:pt x="3549430" y="6842028"/>
                  <a:pt x="3550230" y="6847688"/>
                </a:cubicBezTo>
                <a:lnTo>
                  <a:pt x="3550230" y="6847577"/>
                </a:lnTo>
                <a:cubicBezTo>
                  <a:pt x="3553984" y="6845133"/>
                  <a:pt x="3558858" y="6843471"/>
                  <a:pt x="3558977" y="6841583"/>
                </a:cubicBezTo>
                <a:cubicBezTo>
                  <a:pt x="3559217" y="6837144"/>
                  <a:pt x="3557099" y="6832485"/>
                  <a:pt x="3555942" y="6828045"/>
                </a:cubicBezTo>
                <a:close/>
                <a:moveTo>
                  <a:pt x="5588058" y="6828045"/>
                </a:moveTo>
                <a:cubicBezTo>
                  <a:pt x="5586901" y="6832485"/>
                  <a:pt x="5584783" y="6837144"/>
                  <a:pt x="5585024" y="6841583"/>
                </a:cubicBezTo>
                <a:cubicBezTo>
                  <a:pt x="5585143" y="6843471"/>
                  <a:pt x="5590016" y="6845133"/>
                  <a:pt x="5593770" y="6847577"/>
                </a:cubicBezTo>
                <a:lnTo>
                  <a:pt x="5593770" y="6847688"/>
                </a:lnTo>
                <a:cubicBezTo>
                  <a:pt x="5594570" y="6842028"/>
                  <a:pt x="5595888" y="6836810"/>
                  <a:pt x="5595609" y="6831817"/>
                </a:cubicBezTo>
                <a:cubicBezTo>
                  <a:pt x="5595529" y="6830374"/>
                  <a:pt x="5590695" y="6829265"/>
                  <a:pt x="5588058" y="6828045"/>
                </a:cubicBezTo>
                <a:close/>
                <a:moveTo>
                  <a:pt x="277243" y="6823936"/>
                </a:moveTo>
                <a:lnTo>
                  <a:pt x="277204" y="6823939"/>
                </a:lnTo>
                <a:lnTo>
                  <a:pt x="277244" y="6823939"/>
                </a:lnTo>
                <a:close/>
                <a:moveTo>
                  <a:pt x="8866757" y="6823936"/>
                </a:moveTo>
                <a:lnTo>
                  <a:pt x="8866756" y="6823939"/>
                </a:lnTo>
                <a:lnTo>
                  <a:pt x="8866796" y="6823939"/>
                </a:lnTo>
                <a:close/>
                <a:moveTo>
                  <a:pt x="281238" y="6819388"/>
                </a:moveTo>
                <a:cubicBezTo>
                  <a:pt x="279481" y="6819499"/>
                  <a:pt x="277723" y="6819722"/>
                  <a:pt x="275966" y="6819833"/>
                </a:cubicBezTo>
                <a:lnTo>
                  <a:pt x="277243" y="6823936"/>
                </a:lnTo>
                <a:lnTo>
                  <a:pt x="280041" y="6823605"/>
                </a:lnTo>
                <a:cubicBezTo>
                  <a:pt x="280759" y="6822496"/>
                  <a:pt x="280879" y="6820831"/>
                  <a:pt x="281238" y="6819388"/>
                </a:cubicBezTo>
                <a:close/>
                <a:moveTo>
                  <a:pt x="8862762" y="6819388"/>
                </a:moveTo>
                <a:cubicBezTo>
                  <a:pt x="8863121" y="6820831"/>
                  <a:pt x="8863241" y="6822496"/>
                  <a:pt x="8863959" y="6823605"/>
                </a:cubicBezTo>
                <a:lnTo>
                  <a:pt x="8866757" y="6823936"/>
                </a:lnTo>
                <a:lnTo>
                  <a:pt x="8868034" y="6819833"/>
                </a:lnTo>
                <a:cubicBezTo>
                  <a:pt x="8866277" y="6819722"/>
                  <a:pt x="8864519" y="6819499"/>
                  <a:pt x="8862762" y="6819388"/>
                </a:cubicBezTo>
                <a:close/>
                <a:moveTo>
                  <a:pt x="1802636" y="6812396"/>
                </a:moveTo>
                <a:cubicBezTo>
                  <a:pt x="1802234" y="6812841"/>
                  <a:pt x="1801875" y="6813283"/>
                  <a:pt x="1801476" y="6813728"/>
                </a:cubicBezTo>
                <a:lnTo>
                  <a:pt x="1802400" y="6813052"/>
                </a:lnTo>
                <a:lnTo>
                  <a:pt x="1801519" y="6814061"/>
                </a:lnTo>
                <a:lnTo>
                  <a:pt x="1802879" y="6813064"/>
                </a:lnTo>
                <a:lnTo>
                  <a:pt x="1802727" y="6812811"/>
                </a:lnTo>
                <a:lnTo>
                  <a:pt x="1802835" y="6812730"/>
                </a:lnTo>
                <a:cubicBezTo>
                  <a:pt x="1802754" y="6812619"/>
                  <a:pt x="1802714" y="6812507"/>
                  <a:pt x="1802636" y="6812396"/>
                </a:cubicBezTo>
                <a:close/>
                <a:moveTo>
                  <a:pt x="7341364" y="6812396"/>
                </a:moveTo>
                <a:cubicBezTo>
                  <a:pt x="7341287" y="6812507"/>
                  <a:pt x="7341247" y="6812619"/>
                  <a:pt x="7341165" y="6812730"/>
                </a:cubicBezTo>
                <a:lnTo>
                  <a:pt x="7341274" y="6812811"/>
                </a:lnTo>
                <a:lnTo>
                  <a:pt x="7341121" y="6813064"/>
                </a:lnTo>
                <a:lnTo>
                  <a:pt x="7342481" y="6814061"/>
                </a:lnTo>
                <a:lnTo>
                  <a:pt x="7341600" y="6813052"/>
                </a:lnTo>
                <a:lnTo>
                  <a:pt x="7342524" y="6813728"/>
                </a:lnTo>
                <a:cubicBezTo>
                  <a:pt x="7342125" y="6813283"/>
                  <a:pt x="7341766" y="6812841"/>
                  <a:pt x="7341364" y="6812396"/>
                </a:cubicBezTo>
                <a:close/>
                <a:moveTo>
                  <a:pt x="373962" y="6806405"/>
                </a:moveTo>
                <a:cubicBezTo>
                  <a:pt x="368939" y="6814757"/>
                  <a:pt x="364193" y="6825050"/>
                  <a:pt x="359728" y="6837291"/>
                </a:cubicBezTo>
                <a:lnTo>
                  <a:pt x="353625" y="6858000"/>
                </a:lnTo>
                <a:lnTo>
                  <a:pt x="371046" y="6858000"/>
                </a:lnTo>
                <a:close/>
                <a:moveTo>
                  <a:pt x="8770038" y="6806405"/>
                </a:moveTo>
                <a:lnTo>
                  <a:pt x="8772953" y="6858000"/>
                </a:lnTo>
                <a:lnTo>
                  <a:pt x="8790375" y="6858000"/>
                </a:lnTo>
                <a:lnTo>
                  <a:pt x="8784272" y="6837291"/>
                </a:lnTo>
                <a:cubicBezTo>
                  <a:pt x="8779807" y="6825050"/>
                  <a:pt x="8775061" y="6814757"/>
                  <a:pt x="8770038" y="6806405"/>
                </a:cubicBezTo>
                <a:close/>
                <a:moveTo>
                  <a:pt x="4528193" y="6800063"/>
                </a:moveTo>
                <a:lnTo>
                  <a:pt x="4528193" y="6800066"/>
                </a:lnTo>
                <a:lnTo>
                  <a:pt x="4528191" y="6800063"/>
                </a:lnTo>
                <a:close/>
                <a:moveTo>
                  <a:pt x="4615810" y="6800063"/>
                </a:moveTo>
                <a:lnTo>
                  <a:pt x="4615807" y="6800066"/>
                </a:lnTo>
                <a:lnTo>
                  <a:pt x="4615807" y="6800063"/>
                </a:lnTo>
                <a:lnTo>
                  <a:pt x="4615809" y="6800063"/>
                </a:lnTo>
                <a:close/>
                <a:moveTo>
                  <a:pt x="1811665" y="6790979"/>
                </a:moveTo>
                <a:cubicBezTo>
                  <a:pt x="1804393" y="6790979"/>
                  <a:pt x="1796441" y="6790534"/>
                  <a:pt x="1795724" y="6802077"/>
                </a:cubicBezTo>
                <a:cubicBezTo>
                  <a:pt x="1795523" y="6805293"/>
                  <a:pt x="1800118" y="6808957"/>
                  <a:pt x="1802636" y="6812396"/>
                </a:cubicBezTo>
                <a:lnTo>
                  <a:pt x="1811665" y="6802077"/>
                </a:lnTo>
                <a:close/>
                <a:moveTo>
                  <a:pt x="7332335" y="6790979"/>
                </a:moveTo>
                <a:lnTo>
                  <a:pt x="7332335" y="6802077"/>
                </a:lnTo>
                <a:lnTo>
                  <a:pt x="7341364" y="6812396"/>
                </a:lnTo>
                <a:cubicBezTo>
                  <a:pt x="7343882" y="6808957"/>
                  <a:pt x="7348478" y="6805293"/>
                  <a:pt x="7348276" y="6802077"/>
                </a:cubicBezTo>
                <a:cubicBezTo>
                  <a:pt x="7347559" y="6790534"/>
                  <a:pt x="7339607" y="6790979"/>
                  <a:pt x="7332335" y="6790979"/>
                </a:cubicBezTo>
                <a:close/>
                <a:moveTo>
                  <a:pt x="3541801" y="6783323"/>
                </a:moveTo>
                <a:lnTo>
                  <a:pt x="3542200" y="6787096"/>
                </a:lnTo>
                <a:lnTo>
                  <a:pt x="3538805" y="6785653"/>
                </a:lnTo>
                <a:close/>
                <a:moveTo>
                  <a:pt x="5602199" y="6783323"/>
                </a:moveTo>
                <a:lnTo>
                  <a:pt x="5605195" y="6785653"/>
                </a:lnTo>
                <a:lnTo>
                  <a:pt x="5601800" y="6787096"/>
                </a:lnTo>
                <a:close/>
                <a:moveTo>
                  <a:pt x="624239" y="6764900"/>
                </a:moveTo>
                <a:lnTo>
                  <a:pt x="624239" y="6799744"/>
                </a:lnTo>
                <a:lnTo>
                  <a:pt x="625588" y="6766592"/>
                </a:lnTo>
                <a:lnTo>
                  <a:pt x="625668" y="6766677"/>
                </a:lnTo>
                <a:cubicBezTo>
                  <a:pt x="625668" y="6766677"/>
                  <a:pt x="625668" y="6766346"/>
                  <a:pt x="625708" y="6766124"/>
                </a:cubicBezTo>
                <a:lnTo>
                  <a:pt x="624918" y="6765622"/>
                </a:lnTo>
                <a:close/>
                <a:moveTo>
                  <a:pt x="8519761" y="6764900"/>
                </a:moveTo>
                <a:lnTo>
                  <a:pt x="8519083" y="6765622"/>
                </a:lnTo>
                <a:lnTo>
                  <a:pt x="8518292" y="6766124"/>
                </a:lnTo>
                <a:cubicBezTo>
                  <a:pt x="8518332" y="6766346"/>
                  <a:pt x="8518332" y="6766677"/>
                  <a:pt x="8518332" y="6766677"/>
                </a:cubicBezTo>
                <a:lnTo>
                  <a:pt x="8518412" y="6766592"/>
                </a:lnTo>
                <a:lnTo>
                  <a:pt x="8519761" y="6799744"/>
                </a:lnTo>
                <a:close/>
                <a:moveTo>
                  <a:pt x="1883556" y="6746591"/>
                </a:moveTo>
                <a:lnTo>
                  <a:pt x="1883596" y="6746703"/>
                </a:lnTo>
                <a:cubicBezTo>
                  <a:pt x="1882876" y="6748145"/>
                  <a:pt x="1881558" y="6749588"/>
                  <a:pt x="1881558" y="6751031"/>
                </a:cubicBezTo>
                <a:cubicBezTo>
                  <a:pt x="1881558" y="6752474"/>
                  <a:pt x="1882836" y="6753917"/>
                  <a:pt x="1883556" y="6755359"/>
                </a:cubicBezTo>
                <a:cubicBezTo>
                  <a:pt x="1884675" y="6753249"/>
                  <a:pt x="1885792" y="6751142"/>
                  <a:pt x="1886911" y="6748921"/>
                </a:cubicBezTo>
                <a:cubicBezTo>
                  <a:pt x="1885792" y="6748145"/>
                  <a:pt x="1884675" y="6747367"/>
                  <a:pt x="1883556" y="6746591"/>
                </a:cubicBezTo>
                <a:close/>
                <a:moveTo>
                  <a:pt x="7260444" y="6746591"/>
                </a:moveTo>
                <a:cubicBezTo>
                  <a:pt x="7259326" y="6747367"/>
                  <a:pt x="7258208" y="6748145"/>
                  <a:pt x="7257089" y="6748921"/>
                </a:cubicBezTo>
                <a:cubicBezTo>
                  <a:pt x="7258208" y="6751142"/>
                  <a:pt x="7259326" y="6753249"/>
                  <a:pt x="7260444" y="6755359"/>
                </a:cubicBezTo>
                <a:cubicBezTo>
                  <a:pt x="7261164" y="6753917"/>
                  <a:pt x="7262442" y="6752474"/>
                  <a:pt x="7262442" y="6751031"/>
                </a:cubicBezTo>
                <a:cubicBezTo>
                  <a:pt x="7262442" y="6749588"/>
                  <a:pt x="7261124" y="6748145"/>
                  <a:pt x="7260404" y="6746703"/>
                </a:cubicBezTo>
                <a:close/>
                <a:moveTo>
                  <a:pt x="267737" y="6733495"/>
                </a:moveTo>
                <a:lnTo>
                  <a:pt x="269135" y="6738265"/>
                </a:lnTo>
                <a:lnTo>
                  <a:pt x="270773" y="6733717"/>
                </a:lnTo>
                <a:close/>
                <a:moveTo>
                  <a:pt x="8876263" y="6733495"/>
                </a:moveTo>
                <a:lnTo>
                  <a:pt x="8873227" y="6733717"/>
                </a:lnTo>
                <a:lnTo>
                  <a:pt x="8874865" y="6738265"/>
                </a:lnTo>
                <a:close/>
                <a:moveTo>
                  <a:pt x="298187" y="6731165"/>
                </a:moveTo>
                <a:cubicBezTo>
                  <a:pt x="297509" y="6732719"/>
                  <a:pt x="296031" y="6734384"/>
                  <a:pt x="296270" y="6735716"/>
                </a:cubicBezTo>
                <a:cubicBezTo>
                  <a:pt x="296788" y="6738710"/>
                  <a:pt x="298107" y="6741484"/>
                  <a:pt x="299146" y="6744370"/>
                </a:cubicBezTo>
                <a:cubicBezTo>
                  <a:pt x="299865" y="6742927"/>
                  <a:pt x="300584" y="6741373"/>
                  <a:pt x="301302" y="6739930"/>
                </a:cubicBezTo>
                <a:lnTo>
                  <a:pt x="301262" y="6739930"/>
                </a:lnTo>
                <a:cubicBezTo>
                  <a:pt x="300224" y="6737048"/>
                  <a:pt x="299186" y="6734051"/>
                  <a:pt x="298187" y="6731165"/>
                </a:cubicBezTo>
                <a:close/>
                <a:moveTo>
                  <a:pt x="8845813" y="6731165"/>
                </a:moveTo>
                <a:cubicBezTo>
                  <a:pt x="8844814" y="6734051"/>
                  <a:pt x="8843776" y="6737048"/>
                  <a:pt x="8842738" y="6739930"/>
                </a:cubicBezTo>
                <a:lnTo>
                  <a:pt x="8842698" y="6739930"/>
                </a:lnTo>
                <a:cubicBezTo>
                  <a:pt x="8843416" y="6741373"/>
                  <a:pt x="8844135" y="6742927"/>
                  <a:pt x="8844854" y="6744370"/>
                </a:cubicBezTo>
                <a:cubicBezTo>
                  <a:pt x="8845893" y="6741484"/>
                  <a:pt x="8847212" y="6738710"/>
                  <a:pt x="8847730" y="6735716"/>
                </a:cubicBezTo>
                <a:cubicBezTo>
                  <a:pt x="8847969" y="6734384"/>
                  <a:pt x="8846491" y="6732719"/>
                  <a:pt x="8845813" y="6731165"/>
                </a:cubicBezTo>
                <a:close/>
                <a:moveTo>
                  <a:pt x="2723024" y="6730278"/>
                </a:moveTo>
                <a:cubicBezTo>
                  <a:pt x="2728496" y="6733386"/>
                  <a:pt x="2733369" y="6738046"/>
                  <a:pt x="2737723" y="6741376"/>
                </a:cubicBezTo>
                <a:cubicBezTo>
                  <a:pt x="2735407" y="6764458"/>
                  <a:pt x="2734728" y="6785430"/>
                  <a:pt x="2714995" y="6800634"/>
                </a:cubicBezTo>
                <a:cubicBezTo>
                  <a:pt x="2712637" y="6779106"/>
                  <a:pt x="2709522" y="6759243"/>
                  <a:pt x="2708842" y="6739155"/>
                </a:cubicBezTo>
                <a:cubicBezTo>
                  <a:pt x="2708603" y="6732166"/>
                  <a:pt x="2715154" y="6725839"/>
                  <a:pt x="2723024" y="6730278"/>
                </a:cubicBezTo>
                <a:close/>
                <a:moveTo>
                  <a:pt x="6420976" y="6730278"/>
                </a:moveTo>
                <a:cubicBezTo>
                  <a:pt x="6428846" y="6725839"/>
                  <a:pt x="6435397" y="6732166"/>
                  <a:pt x="6435157" y="6739155"/>
                </a:cubicBezTo>
                <a:cubicBezTo>
                  <a:pt x="6434478" y="6759243"/>
                  <a:pt x="6431363" y="6779106"/>
                  <a:pt x="6429005" y="6800634"/>
                </a:cubicBezTo>
                <a:cubicBezTo>
                  <a:pt x="6409272" y="6785430"/>
                  <a:pt x="6408593" y="6764458"/>
                  <a:pt x="6406276" y="6741376"/>
                </a:cubicBezTo>
                <a:cubicBezTo>
                  <a:pt x="6410631" y="6738046"/>
                  <a:pt x="6415504" y="6733386"/>
                  <a:pt x="6420976" y="6730278"/>
                </a:cubicBezTo>
                <a:close/>
                <a:moveTo>
                  <a:pt x="393407" y="6724173"/>
                </a:moveTo>
                <a:lnTo>
                  <a:pt x="391249" y="6725060"/>
                </a:lnTo>
                <a:lnTo>
                  <a:pt x="394461" y="6725165"/>
                </a:lnTo>
                <a:lnTo>
                  <a:pt x="394783" y="6725397"/>
                </a:lnTo>
                <a:lnTo>
                  <a:pt x="394639" y="6725171"/>
                </a:lnTo>
                <a:lnTo>
                  <a:pt x="394645" y="6725171"/>
                </a:lnTo>
                <a:lnTo>
                  <a:pt x="394634" y="6725162"/>
                </a:lnTo>
                <a:lnTo>
                  <a:pt x="394144" y="6724396"/>
                </a:lnTo>
                <a:lnTo>
                  <a:pt x="393683" y="6724396"/>
                </a:lnTo>
                <a:close/>
                <a:moveTo>
                  <a:pt x="8750593" y="6724173"/>
                </a:moveTo>
                <a:lnTo>
                  <a:pt x="8750317" y="6724396"/>
                </a:lnTo>
                <a:lnTo>
                  <a:pt x="8749856" y="6724396"/>
                </a:lnTo>
                <a:lnTo>
                  <a:pt x="8749366" y="6725162"/>
                </a:lnTo>
                <a:lnTo>
                  <a:pt x="8749355" y="6725171"/>
                </a:lnTo>
                <a:lnTo>
                  <a:pt x="8749361" y="6725171"/>
                </a:lnTo>
                <a:lnTo>
                  <a:pt x="8749217" y="6725397"/>
                </a:lnTo>
                <a:lnTo>
                  <a:pt x="8749539" y="6725165"/>
                </a:lnTo>
                <a:lnTo>
                  <a:pt x="8752751" y="6725060"/>
                </a:lnTo>
                <a:close/>
                <a:moveTo>
                  <a:pt x="2494552" y="6700538"/>
                </a:moveTo>
                <a:cubicBezTo>
                  <a:pt x="2495513" y="6700869"/>
                  <a:pt x="2496512" y="6701314"/>
                  <a:pt x="2497509" y="6701647"/>
                </a:cubicBezTo>
                <a:lnTo>
                  <a:pt x="2497432" y="6701954"/>
                </a:lnTo>
                <a:lnTo>
                  <a:pt x="2495838" y="6701353"/>
                </a:lnTo>
                <a:close/>
                <a:moveTo>
                  <a:pt x="6649448" y="6700538"/>
                </a:moveTo>
                <a:lnTo>
                  <a:pt x="6648162" y="6701353"/>
                </a:lnTo>
                <a:lnTo>
                  <a:pt x="6646567" y="6701954"/>
                </a:lnTo>
                <a:lnTo>
                  <a:pt x="6646491" y="6701647"/>
                </a:lnTo>
                <a:cubicBezTo>
                  <a:pt x="6647488" y="6701314"/>
                  <a:pt x="6648487" y="6700869"/>
                  <a:pt x="6649448" y="6700538"/>
                </a:cubicBezTo>
                <a:close/>
                <a:moveTo>
                  <a:pt x="923969" y="6691659"/>
                </a:moveTo>
                <a:cubicBezTo>
                  <a:pt x="921573" y="6690883"/>
                  <a:pt x="918416" y="6692882"/>
                  <a:pt x="915620" y="6693769"/>
                </a:cubicBezTo>
                <a:lnTo>
                  <a:pt x="915580" y="6693880"/>
                </a:lnTo>
                <a:cubicBezTo>
                  <a:pt x="917259" y="6696432"/>
                  <a:pt x="918536" y="6700093"/>
                  <a:pt x="920813" y="6701202"/>
                </a:cubicBezTo>
                <a:cubicBezTo>
                  <a:pt x="922650" y="6702092"/>
                  <a:pt x="925646" y="6699982"/>
                  <a:pt x="928123" y="6699206"/>
                </a:cubicBezTo>
                <a:cubicBezTo>
                  <a:pt x="926765" y="6696543"/>
                  <a:pt x="925806" y="6692326"/>
                  <a:pt x="923969" y="6691659"/>
                </a:cubicBezTo>
                <a:close/>
                <a:moveTo>
                  <a:pt x="8220031" y="6691659"/>
                </a:moveTo>
                <a:cubicBezTo>
                  <a:pt x="8218194" y="6692326"/>
                  <a:pt x="8217235" y="6696543"/>
                  <a:pt x="8215877" y="6699206"/>
                </a:cubicBezTo>
                <a:cubicBezTo>
                  <a:pt x="8218354" y="6699982"/>
                  <a:pt x="8221350" y="6702092"/>
                  <a:pt x="8223187" y="6701202"/>
                </a:cubicBezTo>
                <a:cubicBezTo>
                  <a:pt x="8225464" y="6700093"/>
                  <a:pt x="8226742" y="6696432"/>
                  <a:pt x="8228420" y="6693880"/>
                </a:cubicBezTo>
                <a:lnTo>
                  <a:pt x="8228380" y="6693769"/>
                </a:lnTo>
                <a:cubicBezTo>
                  <a:pt x="8225584" y="6692882"/>
                  <a:pt x="8222428" y="6690883"/>
                  <a:pt x="8220031" y="6691659"/>
                </a:cubicBezTo>
                <a:close/>
                <a:moveTo>
                  <a:pt x="1790373" y="6670353"/>
                </a:moveTo>
                <a:cubicBezTo>
                  <a:pt x="1791812" y="6670242"/>
                  <a:pt x="1793290" y="6671017"/>
                  <a:pt x="1794767" y="6671462"/>
                </a:cubicBezTo>
                <a:cubicBezTo>
                  <a:pt x="1794328" y="6672683"/>
                  <a:pt x="1793930" y="6673903"/>
                  <a:pt x="1793531" y="6675123"/>
                </a:cubicBezTo>
                <a:cubicBezTo>
                  <a:pt x="1792054" y="6674793"/>
                  <a:pt x="1790611" y="6674459"/>
                  <a:pt x="1789174" y="6674014"/>
                </a:cubicBezTo>
                <a:cubicBezTo>
                  <a:pt x="1789573" y="6672794"/>
                  <a:pt x="1789894" y="6670353"/>
                  <a:pt x="1790373" y="6670353"/>
                </a:cubicBezTo>
                <a:close/>
                <a:moveTo>
                  <a:pt x="7353627" y="6670353"/>
                </a:moveTo>
                <a:cubicBezTo>
                  <a:pt x="7354106" y="6670353"/>
                  <a:pt x="7354428" y="6672794"/>
                  <a:pt x="7354826" y="6674014"/>
                </a:cubicBezTo>
                <a:cubicBezTo>
                  <a:pt x="7353389" y="6674459"/>
                  <a:pt x="7351946" y="6674793"/>
                  <a:pt x="7350470" y="6675123"/>
                </a:cubicBezTo>
                <a:cubicBezTo>
                  <a:pt x="7350070" y="6673903"/>
                  <a:pt x="7349672" y="6672683"/>
                  <a:pt x="7349233" y="6671462"/>
                </a:cubicBezTo>
                <a:cubicBezTo>
                  <a:pt x="7350710" y="6671017"/>
                  <a:pt x="7352188" y="6670242"/>
                  <a:pt x="7353627" y="6670353"/>
                </a:cubicBezTo>
                <a:close/>
                <a:moveTo>
                  <a:pt x="2511890" y="6660142"/>
                </a:moveTo>
                <a:cubicBezTo>
                  <a:pt x="2515247" y="6662363"/>
                  <a:pt x="2518598" y="6664582"/>
                  <a:pt x="2521957" y="6666800"/>
                </a:cubicBezTo>
                <a:cubicBezTo>
                  <a:pt x="2520474" y="6669355"/>
                  <a:pt x="2518999" y="6671907"/>
                  <a:pt x="2517522" y="6674459"/>
                </a:cubicBezTo>
                <a:cubicBezTo>
                  <a:pt x="2514966" y="6672905"/>
                  <a:pt x="2511091" y="6672018"/>
                  <a:pt x="2510171" y="6669686"/>
                </a:cubicBezTo>
                <a:cubicBezTo>
                  <a:pt x="2509252" y="6667245"/>
                  <a:pt x="2511207" y="6663361"/>
                  <a:pt x="2511890" y="6660142"/>
                </a:cubicBezTo>
                <a:close/>
                <a:moveTo>
                  <a:pt x="6632110" y="6660142"/>
                </a:moveTo>
                <a:cubicBezTo>
                  <a:pt x="6632792" y="6663361"/>
                  <a:pt x="6634748" y="6667245"/>
                  <a:pt x="6633829" y="6669686"/>
                </a:cubicBezTo>
                <a:cubicBezTo>
                  <a:pt x="6632910" y="6672018"/>
                  <a:pt x="6629034" y="6672905"/>
                  <a:pt x="6626478" y="6674459"/>
                </a:cubicBezTo>
                <a:cubicBezTo>
                  <a:pt x="6625001" y="6671907"/>
                  <a:pt x="6623526" y="6669355"/>
                  <a:pt x="6622043" y="6666800"/>
                </a:cubicBezTo>
                <a:cubicBezTo>
                  <a:pt x="6625402" y="6664582"/>
                  <a:pt x="6628753" y="6662363"/>
                  <a:pt x="6632110" y="6660142"/>
                </a:cubicBezTo>
                <a:close/>
                <a:moveTo>
                  <a:pt x="1895758" y="6659366"/>
                </a:moveTo>
                <a:cubicBezTo>
                  <a:pt x="1896717" y="6660587"/>
                  <a:pt x="1898034" y="6661585"/>
                  <a:pt x="1898633" y="6663028"/>
                </a:cubicBezTo>
                <a:cubicBezTo>
                  <a:pt x="1901670" y="6670131"/>
                  <a:pt x="1900951" y="6676789"/>
                  <a:pt x="1894440" y="6680564"/>
                </a:cubicBezTo>
                <a:cubicBezTo>
                  <a:pt x="1892441" y="6681784"/>
                  <a:pt x="1886529" y="6679674"/>
                  <a:pt x="1886489" y="6678787"/>
                </a:cubicBezTo>
                <a:cubicBezTo>
                  <a:pt x="1886289" y="6674237"/>
                  <a:pt x="1886608" y="6669244"/>
                  <a:pt x="1888287" y="6665249"/>
                </a:cubicBezTo>
                <a:cubicBezTo>
                  <a:pt x="1889405" y="6662586"/>
                  <a:pt x="1893081" y="6661362"/>
                  <a:pt x="1895758" y="6659366"/>
                </a:cubicBezTo>
                <a:close/>
                <a:moveTo>
                  <a:pt x="7248243" y="6659366"/>
                </a:moveTo>
                <a:cubicBezTo>
                  <a:pt x="7250919" y="6661362"/>
                  <a:pt x="7254595" y="6662586"/>
                  <a:pt x="7255713" y="6665249"/>
                </a:cubicBezTo>
                <a:cubicBezTo>
                  <a:pt x="7257392" y="6669244"/>
                  <a:pt x="7257711" y="6674237"/>
                  <a:pt x="7257511" y="6678787"/>
                </a:cubicBezTo>
                <a:cubicBezTo>
                  <a:pt x="7257471" y="6679674"/>
                  <a:pt x="7251559" y="6681784"/>
                  <a:pt x="7249560" y="6680564"/>
                </a:cubicBezTo>
                <a:cubicBezTo>
                  <a:pt x="7243049" y="6676789"/>
                  <a:pt x="7242331" y="6670131"/>
                  <a:pt x="7245367" y="6663028"/>
                </a:cubicBezTo>
                <a:cubicBezTo>
                  <a:pt x="7245966" y="6661585"/>
                  <a:pt x="7247283" y="6660587"/>
                  <a:pt x="7248243" y="6659366"/>
                </a:cubicBezTo>
                <a:close/>
                <a:moveTo>
                  <a:pt x="345373" y="6647935"/>
                </a:moveTo>
                <a:cubicBezTo>
                  <a:pt x="342818" y="6647713"/>
                  <a:pt x="340142" y="6649934"/>
                  <a:pt x="337545" y="6651154"/>
                </a:cubicBezTo>
                <a:cubicBezTo>
                  <a:pt x="338744" y="6653818"/>
                  <a:pt x="339901" y="6656592"/>
                  <a:pt x="341100" y="6659255"/>
                </a:cubicBezTo>
                <a:cubicBezTo>
                  <a:pt x="343576" y="6657924"/>
                  <a:pt x="346690" y="6657145"/>
                  <a:pt x="348248" y="6654927"/>
                </a:cubicBezTo>
                <a:cubicBezTo>
                  <a:pt x="348928" y="6653929"/>
                  <a:pt x="346571" y="6648046"/>
                  <a:pt x="345373" y="6647935"/>
                </a:cubicBezTo>
                <a:close/>
                <a:moveTo>
                  <a:pt x="8798627" y="6647935"/>
                </a:moveTo>
                <a:cubicBezTo>
                  <a:pt x="8797429" y="6648046"/>
                  <a:pt x="8795072" y="6653929"/>
                  <a:pt x="8795752" y="6654927"/>
                </a:cubicBezTo>
                <a:cubicBezTo>
                  <a:pt x="8797310" y="6657145"/>
                  <a:pt x="8800424" y="6657924"/>
                  <a:pt x="8802899" y="6659255"/>
                </a:cubicBezTo>
                <a:cubicBezTo>
                  <a:pt x="8804099" y="6656592"/>
                  <a:pt x="8805256" y="6653818"/>
                  <a:pt x="8806455" y="6651154"/>
                </a:cubicBezTo>
                <a:cubicBezTo>
                  <a:pt x="8803858" y="6649934"/>
                  <a:pt x="8801182" y="6647713"/>
                  <a:pt x="8798627" y="6647935"/>
                </a:cubicBezTo>
                <a:close/>
                <a:moveTo>
                  <a:pt x="1057629" y="6641722"/>
                </a:moveTo>
                <a:cubicBezTo>
                  <a:pt x="1060227" y="6674570"/>
                  <a:pt x="1057351" y="6700316"/>
                  <a:pt x="1032018" y="6720401"/>
                </a:cubicBezTo>
                <a:cubicBezTo>
                  <a:pt x="1033297" y="6681673"/>
                  <a:pt x="1034933" y="6671240"/>
                  <a:pt x="1044882" y="6649378"/>
                </a:cubicBezTo>
                <a:cubicBezTo>
                  <a:pt x="1046325" y="6646273"/>
                  <a:pt x="1051435" y="6645272"/>
                  <a:pt x="1057629" y="6641722"/>
                </a:cubicBezTo>
                <a:close/>
                <a:moveTo>
                  <a:pt x="8086371" y="6641722"/>
                </a:moveTo>
                <a:cubicBezTo>
                  <a:pt x="8092565" y="6645272"/>
                  <a:pt x="8097675" y="6646273"/>
                  <a:pt x="8099118" y="6649378"/>
                </a:cubicBezTo>
                <a:cubicBezTo>
                  <a:pt x="8109067" y="6671240"/>
                  <a:pt x="8110703" y="6681673"/>
                  <a:pt x="8111982" y="6720401"/>
                </a:cubicBezTo>
                <a:cubicBezTo>
                  <a:pt x="8086649" y="6700316"/>
                  <a:pt x="8083773" y="6674570"/>
                  <a:pt x="8086371" y="6641722"/>
                </a:cubicBezTo>
                <a:close/>
                <a:moveTo>
                  <a:pt x="263767" y="6632954"/>
                </a:moveTo>
                <a:lnTo>
                  <a:pt x="263488" y="6633489"/>
                </a:lnTo>
                <a:lnTo>
                  <a:pt x="264515" y="6633804"/>
                </a:lnTo>
                <a:close/>
                <a:moveTo>
                  <a:pt x="8880233" y="6632954"/>
                </a:moveTo>
                <a:lnTo>
                  <a:pt x="8879485" y="6633804"/>
                </a:lnTo>
                <a:lnTo>
                  <a:pt x="8880512" y="6633489"/>
                </a:lnTo>
                <a:close/>
                <a:moveTo>
                  <a:pt x="255579" y="6631069"/>
                </a:moveTo>
                <a:cubicBezTo>
                  <a:pt x="253022" y="6631180"/>
                  <a:pt x="249266" y="6633176"/>
                  <a:pt x="248427" y="6635506"/>
                </a:cubicBezTo>
                <a:cubicBezTo>
                  <a:pt x="247589" y="6637727"/>
                  <a:pt x="249226" y="6643495"/>
                  <a:pt x="250784" y="6644051"/>
                </a:cubicBezTo>
                <a:cubicBezTo>
                  <a:pt x="253182" y="6644938"/>
                  <a:pt x="257057" y="6643607"/>
                  <a:pt x="259213" y="6641722"/>
                </a:cubicBezTo>
                <a:lnTo>
                  <a:pt x="263488" y="6633489"/>
                </a:lnTo>
                <a:close/>
                <a:moveTo>
                  <a:pt x="8888421" y="6631069"/>
                </a:moveTo>
                <a:lnTo>
                  <a:pt x="8880512" y="6633489"/>
                </a:lnTo>
                <a:lnTo>
                  <a:pt x="8884787" y="6641722"/>
                </a:lnTo>
                <a:cubicBezTo>
                  <a:pt x="8886943" y="6643607"/>
                  <a:pt x="8890818" y="6644938"/>
                  <a:pt x="8893216" y="6644051"/>
                </a:cubicBezTo>
                <a:cubicBezTo>
                  <a:pt x="8894774" y="6643495"/>
                  <a:pt x="8896411" y="6637727"/>
                  <a:pt x="8895573" y="6635506"/>
                </a:cubicBezTo>
                <a:cubicBezTo>
                  <a:pt x="8894734" y="6633176"/>
                  <a:pt x="8890978" y="6631180"/>
                  <a:pt x="8888421" y="6631069"/>
                </a:cubicBezTo>
                <a:close/>
                <a:moveTo>
                  <a:pt x="269002" y="6628069"/>
                </a:moveTo>
                <a:cubicBezTo>
                  <a:pt x="267245" y="6629623"/>
                  <a:pt x="265487" y="6631288"/>
                  <a:pt x="263730" y="6632839"/>
                </a:cubicBezTo>
                <a:lnTo>
                  <a:pt x="264544" y="6633813"/>
                </a:lnTo>
                <a:lnTo>
                  <a:pt x="264515" y="6633804"/>
                </a:lnTo>
                <a:lnTo>
                  <a:pt x="264646" y="6633952"/>
                </a:lnTo>
                <a:lnTo>
                  <a:pt x="264646" y="6633843"/>
                </a:lnTo>
                <a:lnTo>
                  <a:pt x="264582" y="6633825"/>
                </a:lnTo>
                <a:close/>
                <a:moveTo>
                  <a:pt x="8874998" y="6628069"/>
                </a:moveTo>
                <a:lnTo>
                  <a:pt x="8879418" y="6633825"/>
                </a:lnTo>
                <a:lnTo>
                  <a:pt x="8879354" y="6633843"/>
                </a:lnTo>
                <a:lnTo>
                  <a:pt x="8879354" y="6633952"/>
                </a:lnTo>
                <a:lnTo>
                  <a:pt x="8879485" y="6633804"/>
                </a:lnTo>
                <a:lnTo>
                  <a:pt x="8879456" y="6633813"/>
                </a:lnTo>
                <a:lnTo>
                  <a:pt x="8880271" y="6632839"/>
                </a:lnTo>
                <a:cubicBezTo>
                  <a:pt x="8878513" y="6631288"/>
                  <a:pt x="8876755" y="6629623"/>
                  <a:pt x="8874998" y="6628069"/>
                </a:cubicBezTo>
                <a:close/>
                <a:moveTo>
                  <a:pt x="273835" y="6621745"/>
                </a:moveTo>
                <a:cubicBezTo>
                  <a:pt x="272238" y="6623852"/>
                  <a:pt x="270600" y="6625962"/>
                  <a:pt x="269002" y="6628069"/>
                </a:cubicBezTo>
                <a:cubicBezTo>
                  <a:pt x="270879" y="6626296"/>
                  <a:pt x="272797" y="6624630"/>
                  <a:pt x="274714" y="6622854"/>
                </a:cubicBezTo>
                <a:close/>
                <a:moveTo>
                  <a:pt x="8870165" y="6621745"/>
                </a:moveTo>
                <a:lnTo>
                  <a:pt x="8869286" y="6622854"/>
                </a:lnTo>
                <a:cubicBezTo>
                  <a:pt x="8871203" y="6624630"/>
                  <a:pt x="8873121" y="6626296"/>
                  <a:pt x="8874998" y="6628069"/>
                </a:cubicBezTo>
                <a:cubicBezTo>
                  <a:pt x="8873400" y="6625962"/>
                  <a:pt x="8871762" y="6623852"/>
                  <a:pt x="8870165" y="6621745"/>
                </a:cubicBezTo>
                <a:close/>
                <a:moveTo>
                  <a:pt x="2523748" y="6603034"/>
                </a:moveTo>
                <a:cubicBezTo>
                  <a:pt x="2526020" y="6604573"/>
                  <a:pt x="2527648" y="6607542"/>
                  <a:pt x="2528628" y="6611425"/>
                </a:cubicBezTo>
                <a:cubicBezTo>
                  <a:pt x="2529343" y="6614311"/>
                  <a:pt x="2529145" y="6619193"/>
                  <a:pt x="2527509" y="6620969"/>
                </a:cubicBezTo>
                <a:cubicBezTo>
                  <a:pt x="2520555" y="6628736"/>
                  <a:pt x="2517600" y="6620636"/>
                  <a:pt x="2513769" y="6615643"/>
                </a:cubicBezTo>
                <a:cubicBezTo>
                  <a:pt x="2512208" y="6613644"/>
                  <a:pt x="2510291" y="6611870"/>
                  <a:pt x="2508412" y="6610094"/>
                </a:cubicBezTo>
                <a:cubicBezTo>
                  <a:pt x="2508371" y="6610094"/>
                  <a:pt x="2508334" y="6610205"/>
                  <a:pt x="2508290" y="6610205"/>
                </a:cubicBezTo>
                <a:cubicBezTo>
                  <a:pt x="2507615" y="6610539"/>
                  <a:pt x="2506895" y="6610872"/>
                  <a:pt x="2506177" y="6611203"/>
                </a:cubicBezTo>
                <a:cubicBezTo>
                  <a:pt x="2505141" y="6615532"/>
                  <a:pt x="2504254" y="6619860"/>
                  <a:pt x="2502460" y="6623632"/>
                </a:cubicBezTo>
                <a:cubicBezTo>
                  <a:pt x="2499388" y="6630179"/>
                  <a:pt x="2491478" y="6630958"/>
                  <a:pt x="2491915" y="6625409"/>
                </a:cubicBezTo>
                <a:cubicBezTo>
                  <a:pt x="2492158" y="6622412"/>
                  <a:pt x="2493715" y="6618640"/>
                  <a:pt x="2495754" y="6617086"/>
                </a:cubicBezTo>
                <a:cubicBezTo>
                  <a:pt x="2498906" y="6614534"/>
                  <a:pt x="2502582" y="6612980"/>
                  <a:pt x="2506177" y="6611203"/>
                </a:cubicBezTo>
                <a:cubicBezTo>
                  <a:pt x="2506416" y="6610316"/>
                  <a:pt x="2506659" y="6609430"/>
                  <a:pt x="2506895" y="6608540"/>
                </a:cubicBezTo>
                <a:cubicBezTo>
                  <a:pt x="2507411" y="6609096"/>
                  <a:pt x="2507893" y="6609541"/>
                  <a:pt x="2508412" y="6610094"/>
                </a:cubicBezTo>
                <a:cubicBezTo>
                  <a:pt x="2510571" y="6607764"/>
                  <a:pt x="2512408" y="6604545"/>
                  <a:pt x="2515006" y="6603213"/>
                </a:cubicBezTo>
                <a:cubicBezTo>
                  <a:pt x="2518560" y="6601383"/>
                  <a:pt x="2521476" y="6601494"/>
                  <a:pt x="2523748" y="6603034"/>
                </a:cubicBezTo>
                <a:close/>
                <a:moveTo>
                  <a:pt x="6620252" y="6603034"/>
                </a:moveTo>
                <a:cubicBezTo>
                  <a:pt x="6622524" y="6601494"/>
                  <a:pt x="6625440" y="6601383"/>
                  <a:pt x="6628994" y="6603213"/>
                </a:cubicBezTo>
                <a:cubicBezTo>
                  <a:pt x="6631591" y="6604545"/>
                  <a:pt x="6633429" y="6607764"/>
                  <a:pt x="6635588" y="6610094"/>
                </a:cubicBezTo>
                <a:cubicBezTo>
                  <a:pt x="6636107" y="6609541"/>
                  <a:pt x="6636589" y="6609096"/>
                  <a:pt x="6637105" y="6608540"/>
                </a:cubicBezTo>
                <a:cubicBezTo>
                  <a:pt x="6637341" y="6609430"/>
                  <a:pt x="6637584" y="6610316"/>
                  <a:pt x="6637823" y="6611203"/>
                </a:cubicBezTo>
                <a:cubicBezTo>
                  <a:pt x="6641418" y="6612980"/>
                  <a:pt x="6645094" y="6614534"/>
                  <a:pt x="6648246" y="6617086"/>
                </a:cubicBezTo>
                <a:cubicBezTo>
                  <a:pt x="6650285" y="6618640"/>
                  <a:pt x="6651842" y="6622412"/>
                  <a:pt x="6652085" y="6625409"/>
                </a:cubicBezTo>
                <a:cubicBezTo>
                  <a:pt x="6652522" y="6630958"/>
                  <a:pt x="6644612" y="6630179"/>
                  <a:pt x="6641539" y="6623632"/>
                </a:cubicBezTo>
                <a:cubicBezTo>
                  <a:pt x="6639745" y="6619860"/>
                  <a:pt x="6638859" y="6615532"/>
                  <a:pt x="6637823" y="6611203"/>
                </a:cubicBezTo>
                <a:cubicBezTo>
                  <a:pt x="6637105" y="6610872"/>
                  <a:pt x="6636385" y="6610539"/>
                  <a:pt x="6635710" y="6610205"/>
                </a:cubicBezTo>
                <a:cubicBezTo>
                  <a:pt x="6635666" y="6610205"/>
                  <a:pt x="6635628" y="6610094"/>
                  <a:pt x="6635588" y="6610094"/>
                </a:cubicBezTo>
                <a:cubicBezTo>
                  <a:pt x="6633709" y="6611870"/>
                  <a:pt x="6631792" y="6613644"/>
                  <a:pt x="6630231" y="6615643"/>
                </a:cubicBezTo>
                <a:cubicBezTo>
                  <a:pt x="6626400" y="6620636"/>
                  <a:pt x="6623445" y="6628736"/>
                  <a:pt x="6616491" y="6620969"/>
                </a:cubicBezTo>
                <a:cubicBezTo>
                  <a:pt x="6614855" y="6619193"/>
                  <a:pt x="6614657" y="6614311"/>
                  <a:pt x="6615372" y="6611425"/>
                </a:cubicBezTo>
                <a:cubicBezTo>
                  <a:pt x="6616352" y="6607542"/>
                  <a:pt x="6617981" y="6604573"/>
                  <a:pt x="6620252" y="6603034"/>
                </a:cubicBezTo>
                <a:close/>
                <a:moveTo>
                  <a:pt x="461291" y="6575138"/>
                </a:moveTo>
                <a:lnTo>
                  <a:pt x="459134" y="6577357"/>
                </a:lnTo>
                <a:cubicBezTo>
                  <a:pt x="458855" y="6577690"/>
                  <a:pt x="458576" y="6577913"/>
                  <a:pt x="458254" y="6578243"/>
                </a:cubicBezTo>
                <a:cubicBezTo>
                  <a:pt x="458536" y="6581018"/>
                  <a:pt x="458934" y="6583904"/>
                  <a:pt x="458855" y="6586678"/>
                </a:cubicBezTo>
                <a:cubicBezTo>
                  <a:pt x="458855" y="6588232"/>
                  <a:pt x="457655" y="6589675"/>
                  <a:pt x="457015" y="6591118"/>
                </a:cubicBezTo>
                <a:cubicBezTo>
                  <a:pt x="455738" y="6588788"/>
                  <a:pt x="453021" y="6585902"/>
                  <a:pt x="453500" y="6584126"/>
                </a:cubicBezTo>
                <a:cubicBezTo>
                  <a:pt x="454142" y="6581796"/>
                  <a:pt x="456378" y="6580131"/>
                  <a:pt x="458254" y="6578243"/>
                </a:cubicBezTo>
                <a:cubicBezTo>
                  <a:pt x="458217" y="6577802"/>
                  <a:pt x="458178" y="6577357"/>
                  <a:pt x="458137" y="6576912"/>
                </a:cubicBezTo>
                <a:close/>
                <a:moveTo>
                  <a:pt x="8682709" y="6575138"/>
                </a:moveTo>
                <a:lnTo>
                  <a:pt x="8685863" y="6576912"/>
                </a:lnTo>
                <a:cubicBezTo>
                  <a:pt x="8685822" y="6577357"/>
                  <a:pt x="8685783" y="6577802"/>
                  <a:pt x="8685746" y="6578243"/>
                </a:cubicBezTo>
                <a:cubicBezTo>
                  <a:pt x="8687622" y="6580131"/>
                  <a:pt x="8689858" y="6581796"/>
                  <a:pt x="8690500" y="6584126"/>
                </a:cubicBezTo>
                <a:cubicBezTo>
                  <a:pt x="8690979" y="6585902"/>
                  <a:pt x="8688262" y="6588788"/>
                  <a:pt x="8686985" y="6591118"/>
                </a:cubicBezTo>
                <a:cubicBezTo>
                  <a:pt x="8686345" y="6589675"/>
                  <a:pt x="8685145" y="6588232"/>
                  <a:pt x="8685145" y="6586678"/>
                </a:cubicBezTo>
                <a:cubicBezTo>
                  <a:pt x="8685066" y="6583904"/>
                  <a:pt x="8685464" y="6581018"/>
                  <a:pt x="8685746" y="6578243"/>
                </a:cubicBezTo>
                <a:cubicBezTo>
                  <a:pt x="8685424" y="6577913"/>
                  <a:pt x="8685145" y="6577690"/>
                  <a:pt x="8684866" y="6577357"/>
                </a:cubicBezTo>
                <a:close/>
                <a:moveTo>
                  <a:pt x="2512646" y="6558269"/>
                </a:moveTo>
                <a:cubicBezTo>
                  <a:pt x="2513606" y="6559712"/>
                  <a:pt x="2515685" y="6561822"/>
                  <a:pt x="2515366" y="6562709"/>
                </a:cubicBezTo>
                <a:cubicBezTo>
                  <a:pt x="2513685" y="6566815"/>
                  <a:pt x="2511369" y="6570587"/>
                  <a:pt x="2509252" y="6574471"/>
                </a:cubicBezTo>
                <a:cubicBezTo>
                  <a:pt x="2507135" y="6572586"/>
                  <a:pt x="2505021" y="6570587"/>
                  <a:pt x="2501583" y="6567479"/>
                </a:cubicBezTo>
                <a:cubicBezTo>
                  <a:pt x="2505541" y="6564263"/>
                  <a:pt x="2509092" y="6561266"/>
                  <a:pt x="2512646" y="6558269"/>
                </a:cubicBezTo>
                <a:close/>
                <a:moveTo>
                  <a:pt x="6631354" y="6558269"/>
                </a:moveTo>
                <a:cubicBezTo>
                  <a:pt x="6634908" y="6561266"/>
                  <a:pt x="6638459" y="6564263"/>
                  <a:pt x="6642417" y="6567479"/>
                </a:cubicBezTo>
                <a:cubicBezTo>
                  <a:pt x="6638980" y="6570587"/>
                  <a:pt x="6636865" y="6572586"/>
                  <a:pt x="6634748" y="6574471"/>
                </a:cubicBezTo>
                <a:cubicBezTo>
                  <a:pt x="6632631" y="6570587"/>
                  <a:pt x="6630315" y="6566815"/>
                  <a:pt x="6628634" y="6562709"/>
                </a:cubicBezTo>
                <a:cubicBezTo>
                  <a:pt x="6628315" y="6561822"/>
                  <a:pt x="6630394" y="6559712"/>
                  <a:pt x="6631354" y="6558269"/>
                </a:cubicBezTo>
                <a:close/>
                <a:moveTo>
                  <a:pt x="946881" y="6536741"/>
                </a:moveTo>
                <a:cubicBezTo>
                  <a:pt x="953274" y="6559935"/>
                  <a:pt x="951437" y="6579686"/>
                  <a:pt x="951078" y="6599219"/>
                </a:cubicBezTo>
                <a:lnTo>
                  <a:pt x="950839" y="6599697"/>
                </a:lnTo>
                <a:lnTo>
                  <a:pt x="950688" y="6599787"/>
                </a:lnTo>
                <a:lnTo>
                  <a:pt x="950691" y="6599775"/>
                </a:lnTo>
                <a:cubicBezTo>
                  <a:pt x="950773" y="6599552"/>
                  <a:pt x="950972" y="6599219"/>
                  <a:pt x="950972" y="6599219"/>
                </a:cubicBezTo>
                <a:lnTo>
                  <a:pt x="950413" y="6599552"/>
                </a:lnTo>
                <a:cubicBezTo>
                  <a:pt x="950012" y="6600661"/>
                  <a:pt x="949613" y="6601771"/>
                  <a:pt x="949215" y="6602991"/>
                </a:cubicBezTo>
                <a:lnTo>
                  <a:pt x="950608" y="6599958"/>
                </a:lnTo>
                <a:lnTo>
                  <a:pt x="950799" y="6600108"/>
                </a:lnTo>
                <a:lnTo>
                  <a:pt x="950886" y="6599931"/>
                </a:lnTo>
                <a:lnTo>
                  <a:pt x="964906" y="6624895"/>
                </a:lnTo>
                <a:cubicBezTo>
                  <a:pt x="967131" y="6634315"/>
                  <a:pt x="967591" y="6644496"/>
                  <a:pt x="968412" y="6654593"/>
                </a:cubicBezTo>
                <a:cubicBezTo>
                  <a:pt x="969093" y="6662805"/>
                  <a:pt x="971408" y="6670798"/>
                  <a:pt x="973807" y="6683227"/>
                </a:cubicBezTo>
                <a:cubicBezTo>
                  <a:pt x="980596" y="6676013"/>
                  <a:pt x="986706" y="6672241"/>
                  <a:pt x="986429" y="6669244"/>
                </a:cubicBezTo>
                <a:cubicBezTo>
                  <a:pt x="985150" y="6656592"/>
                  <a:pt x="981556" y="6644163"/>
                  <a:pt x="979721" y="6631511"/>
                </a:cubicBezTo>
                <a:cubicBezTo>
                  <a:pt x="977437" y="6615643"/>
                  <a:pt x="983992" y="6601993"/>
                  <a:pt x="992861" y="6591674"/>
                </a:cubicBezTo>
                <a:cubicBezTo>
                  <a:pt x="997177" y="6586678"/>
                  <a:pt x="1007046" y="6588010"/>
                  <a:pt x="1013880" y="6586567"/>
                </a:cubicBezTo>
                <a:cubicBezTo>
                  <a:pt x="1028382" y="6618640"/>
                  <a:pt x="1023546" y="6646826"/>
                  <a:pt x="1013002" y="6674793"/>
                </a:cubicBezTo>
                <a:cubicBezTo>
                  <a:pt x="1009804" y="6683227"/>
                  <a:pt x="1005326" y="6691106"/>
                  <a:pt x="1001852" y="6699426"/>
                </a:cubicBezTo>
                <a:cubicBezTo>
                  <a:pt x="990185" y="6727393"/>
                  <a:pt x="990343" y="6727393"/>
                  <a:pt x="965455" y="6704755"/>
                </a:cubicBezTo>
                <a:cubicBezTo>
                  <a:pt x="963898" y="6703313"/>
                  <a:pt x="959861" y="6705531"/>
                  <a:pt x="954911" y="6706309"/>
                </a:cubicBezTo>
                <a:cubicBezTo>
                  <a:pt x="954193" y="6712634"/>
                  <a:pt x="953354" y="6719514"/>
                  <a:pt x="952553" y="6726172"/>
                </a:cubicBezTo>
                <a:cubicBezTo>
                  <a:pt x="964658" y="6729833"/>
                  <a:pt x="975163" y="6732942"/>
                  <a:pt x="985510" y="6736050"/>
                </a:cubicBezTo>
                <a:cubicBezTo>
                  <a:pt x="979440" y="6772893"/>
                  <a:pt x="975207" y="6775998"/>
                  <a:pt x="953232" y="6762459"/>
                </a:cubicBezTo>
                <a:cubicBezTo>
                  <a:pt x="949439" y="6760130"/>
                  <a:pt x="944644" y="6753249"/>
                  <a:pt x="942806" y="6754247"/>
                </a:cubicBezTo>
                <a:cubicBezTo>
                  <a:pt x="917401" y="6768564"/>
                  <a:pt x="904814" y="6746591"/>
                  <a:pt x="889554" y="6734718"/>
                </a:cubicBezTo>
                <a:cubicBezTo>
                  <a:pt x="896985" y="6665913"/>
                  <a:pt x="908851" y="6625075"/>
                  <a:pt x="946881" y="6536741"/>
                </a:cubicBezTo>
                <a:close/>
                <a:moveTo>
                  <a:pt x="8197119" y="6536741"/>
                </a:moveTo>
                <a:cubicBezTo>
                  <a:pt x="8235149" y="6625075"/>
                  <a:pt x="8247015" y="6665913"/>
                  <a:pt x="8254446" y="6734718"/>
                </a:cubicBezTo>
                <a:cubicBezTo>
                  <a:pt x="8239186" y="6746591"/>
                  <a:pt x="8226599" y="6768564"/>
                  <a:pt x="8201194" y="6754247"/>
                </a:cubicBezTo>
                <a:cubicBezTo>
                  <a:pt x="8199356" y="6753249"/>
                  <a:pt x="8194562" y="6760130"/>
                  <a:pt x="8190768" y="6762459"/>
                </a:cubicBezTo>
                <a:cubicBezTo>
                  <a:pt x="8168794" y="6775998"/>
                  <a:pt x="8164560" y="6772893"/>
                  <a:pt x="8158490" y="6736050"/>
                </a:cubicBezTo>
                <a:cubicBezTo>
                  <a:pt x="8168837" y="6732942"/>
                  <a:pt x="8179342" y="6729833"/>
                  <a:pt x="8191448" y="6726172"/>
                </a:cubicBezTo>
                <a:cubicBezTo>
                  <a:pt x="8190646" y="6719514"/>
                  <a:pt x="8189807" y="6712634"/>
                  <a:pt x="8189089" y="6706309"/>
                </a:cubicBezTo>
                <a:cubicBezTo>
                  <a:pt x="8184139" y="6705531"/>
                  <a:pt x="8180102" y="6703313"/>
                  <a:pt x="8178545" y="6704755"/>
                </a:cubicBezTo>
                <a:cubicBezTo>
                  <a:pt x="8153657" y="6727393"/>
                  <a:pt x="8153815" y="6727393"/>
                  <a:pt x="8142148" y="6699426"/>
                </a:cubicBezTo>
                <a:cubicBezTo>
                  <a:pt x="8138674" y="6691106"/>
                  <a:pt x="8134196" y="6683227"/>
                  <a:pt x="8130998" y="6674793"/>
                </a:cubicBezTo>
                <a:cubicBezTo>
                  <a:pt x="8120454" y="6646826"/>
                  <a:pt x="8115618" y="6618640"/>
                  <a:pt x="8130121" y="6586567"/>
                </a:cubicBezTo>
                <a:cubicBezTo>
                  <a:pt x="8136954" y="6588010"/>
                  <a:pt x="8146823" y="6586678"/>
                  <a:pt x="8151140" y="6591674"/>
                </a:cubicBezTo>
                <a:cubicBezTo>
                  <a:pt x="8160008" y="6601993"/>
                  <a:pt x="8166564" y="6615643"/>
                  <a:pt x="8164279" y="6631511"/>
                </a:cubicBezTo>
                <a:cubicBezTo>
                  <a:pt x="8162444" y="6644163"/>
                  <a:pt x="8158850" y="6656592"/>
                  <a:pt x="8157571" y="6669244"/>
                </a:cubicBezTo>
                <a:cubicBezTo>
                  <a:pt x="8157294" y="6672241"/>
                  <a:pt x="8163404" y="6676013"/>
                  <a:pt x="8170193" y="6683227"/>
                </a:cubicBezTo>
                <a:cubicBezTo>
                  <a:pt x="8172593" y="6670798"/>
                  <a:pt x="8174907" y="6662805"/>
                  <a:pt x="8175589" y="6654593"/>
                </a:cubicBezTo>
                <a:cubicBezTo>
                  <a:pt x="8176409" y="6644496"/>
                  <a:pt x="8176869" y="6634315"/>
                  <a:pt x="8179094" y="6624895"/>
                </a:cubicBezTo>
                <a:lnTo>
                  <a:pt x="8193114" y="6599931"/>
                </a:lnTo>
                <a:lnTo>
                  <a:pt x="8193202" y="6600108"/>
                </a:lnTo>
                <a:lnTo>
                  <a:pt x="8193392" y="6599958"/>
                </a:lnTo>
                <a:lnTo>
                  <a:pt x="8194786" y="6602991"/>
                </a:lnTo>
                <a:cubicBezTo>
                  <a:pt x="8194387" y="6601771"/>
                  <a:pt x="8193988" y="6600661"/>
                  <a:pt x="8193587" y="6599552"/>
                </a:cubicBezTo>
                <a:lnTo>
                  <a:pt x="8193028" y="6599219"/>
                </a:lnTo>
                <a:cubicBezTo>
                  <a:pt x="8193028" y="6599219"/>
                  <a:pt x="8193227" y="6599552"/>
                  <a:pt x="8193309" y="6599775"/>
                </a:cubicBezTo>
                <a:lnTo>
                  <a:pt x="8193312" y="6599787"/>
                </a:lnTo>
                <a:lnTo>
                  <a:pt x="8193161" y="6599697"/>
                </a:lnTo>
                <a:lnTo>
                  <a:pt x="8192922" y="6599219"/>
                </a:lnTo>
                <a:cubicBezTo>
                  <a:pt x="8192563" y="6579686"/>
                  <a:pt x="8190726" y="6559935"/>
                  <a:pt x="8197119" y="6536741"/>
                </a:cubicBezTo>
                <a:close/>
                <a:moveTo>
                  <a:pt x="256610" y="6528196"/>
                </a:moveTo>
                <a:lnTo>
                  <a:pt x="256530" y="6528196"/>
                </a:lnTo>
                <a:cubicBezTo>
                  <a:pt x="256530" y="6528196"/>
                  <a:pt x="256610" y="6528752"/>
                  <a:pt x="256610" y="6529085"/>
                </a:cubicBezTo>
                <a:cubicBezTo>
                  <a:pt x="256650" y="6529305"/>
                  <a:pt x="256650" y="6529527"/>
                  <a:pt x="256690" y="6529750"/>
                </a:cubicBezTo>
                <a:close/>
                <a:moveTo>
                  <a:pt x="8887470" y="6528196"/>
                </a:moveTo>
                <a:lnTo>
                  <a:pt x="8887390" y="6528196"/>
                </a:lnTo>
                <a:lnTo>
                  <a:pt x="8887310" y="6529750"/>
                </a:lnTo>
                <a:cubicBezTo>
                  <a:pt x="8887350" y="6529527"/>
                  <a:pt x="8887350" y="6529305"/>
                  <a:pt x="8887390" y="6529085"/>
                </a:cubicBezTo>
                <a:cubicBezTo>
                  <a:pt x="8887390" y="6528752"/>
                  <a:pt x="8887470" y="6528196"/>
                  <a:pt x="8887470" y="6528196"/>
                </a:cubicBezTo>
                <a:close/>
                <a:moveTo>
                  <a:pt x="256503" y="6527862"/>
                </a:moveTo>
                <a:lnTo>
                  <a:pt x="256583" y="6532413"/>
                </a:lnTo>
                <a:lnTo>
                  <a:pt x="256623" y="6529527"/>
                </a:lnTo>
                <a:close/>
                <a:moveTo>
                  <a:pt x="8887497" y="6527862"/>
                </a:moveTo>
                <a:lnTo>
                  <a:pt x="8887377" y="6529527"/>
                </a:lnTo>
                <a:lnTo>
                  <a:pt x="8887417" y="6532413"/>
                </a:lnTo>
                <a:close/>
                <a:moveTo>
                  <a:pt x="402567" y="6509995"/>
                </a:moveTo>
                <a:cubicBezTo>
                  <a:pt x="401408" y="6510993"/>
                  <a:pt x="400210" y="6511994"/>
                  <a:pt x="399052" y="6512992"/>
                </a:cubicBezTo>
                <a:lnTo>
                  <a:pt x="399012" y="6512992"/>
                </a:lnTo>
                <a:cubicBezTo>
                  <a:pt x="399491" y="6514101"/>
                  <a:pt x="399810" y="6516097"/>
                  <a:pt x="400450" y="6516208"/>
                </a:cubicBezTo>
                <a:cubicBezTo>
                  <a:pt x="401808" y="6516431"/>
                  <a:pt x="403326" y="6515766"/>
                  <a:pt x="404764" y="6515544"/>
                </a:cubicBezTo>
                <a:cubicBezTo>
                  <a:pt x="404005" y="6513656"/>
                  <a:pt x="403286" y="6511883"/>
                  <a:pt x="402567" y="6509995"/>
                </a:cubicBezTo>
                <a:close/>
                <a:moveTo>
                  <a:pt x="8741433" y="6509995"/>
                </a:moveTo>
                <a:cubicBezTo>
                  <a:pt x="8740714" y="6511883"/>
                  <a:pt x="8739995" y="6513656"/>
                  <a:pt x="8739236" y="6515544"/>
                </a:cubicBezTo>
                <a:cubicBezTo>
                  <a:pt x="8740674" y="6515766"/>
                  <a:pt x="8742192" y="6516431"/>
                  <a:pt x="8743550" y="6516208"/>
                </a:cubicBezTo>
                <a:cubicBezTo>
                  <a:pt x="8744190" y="6516097"/>
                  <a:pt x="8744509" y="6514101"/>
                  <a:pt x="8744988" y="6512992"/>
                </a:cubicBezTo>
                <a:lnTo>
                  <a:pt x="8744948" y="6512992"/>
                </a:lnTo>
                <a:cubicBezTo>
                  <a:pt x="8743791" y="6511994"/>
                  <a:pt x="8742592" y="6510993"/>
                  <a:pt x="8741433" y="6509995"/>
                </a:cubicBezTo>
                <a:close/>
                <a:moveTo>
                  <a:pt x="965574" y="6487580"/>
                </a:moveTo>
                <a:cubicBezTo>
                  <a:pt x="966373" y="6487135"/>
                  <a:pt x="968653" y="6488578"/>
                  <a:pt x="969491" y="6489798"/>
                </a:cubicBezTo>
                <a:cubicBezTo>
                  <a:pt x="975726" y="6499231"/>
                  <a:pt x="969972" y="6518321"/>
                  <a:pt x="960103" y="6521204"/>
                </a:cubicBezTo>
                <a:cubicBezTo>
                  <a:pt x="957147" y="6520206"/>
                  <a:pt x="952036" y="6519872"/>
                  <a:pt x="951676" y="6518099"/>
                </a:cubicBezTo>
                <a:cubicBezTo>
                  <a:pt x="950200" y="6511549"/>
                  <a:pt x="948080" y="6503226"/>
                  <a:pt x="950479" y="6498122"/>
                </a:cubicBezTo>
                <a:cubicBezTo>
                  <a:pt x="952875" y="6492907"/>
                  <a:pt x="960222" y="6490688"/>
                  <a:pt x="965574" y="6487580"/>
                </a:cubicBezTo>
                <a:close/>
                <a:moveTo>
                  <a:pt x="8178426" y="6487580"/>
                </a:moveTo>
                <a:cubicBezTo>
                  <a:pt x="8183778" y="6490688"/>
                  <a:pt x="8191125" y="6492907"/>
                  <a:pt x="8193521" y="6498122"/>
                </a:cubicBezTo>
                <a:cubicBezTo>
                  <a:pt x="8195921" y="6503226"/>
                  <a:pt x="8193800" y="6511549"/>
                  <a:pt x="8192324" y="6518099"/>
                </a:cubicBezTo>
                <a:cubicBezTo>
                  <a:pt x="8191964" y="6519872"/>
                  <a:pt x="8186853" y="6520206"/>
                  <a:pt x="8183897" y="6521204"/>
                </a:cubicBezTo>
                <a:cubicBezTo>
                  <a:pt x="8174028" y="6518321"/>
                  <a:pt x="8168274" y="6499231"/>
                  <a:pt x="8174509" y="6489798"/>
                </a:cubicBezTo>
                <a:cubicBezTo>
                  <a:pt x="8175347" y="6488578"/>
                  <a:pt x="8177627" y="6487135"/>
                  <a:pt x="8178426" y="6487580"/>
                </a:cubicBezTo>
                <a:close/>
                <a:moveTo>
                  <a:pt x="484063" y="6470380"/>
                </a:moveTo>
                <a:cubicBezTo>
                  <a:pt x="485982" y="6474375"/>
                  <a:pt x="488614" y="6478148"/>
                  <a:pt x="489370" y="6482365"/>
                </a:cubicBezTo>
                <a:cubicBezTo>
                  <a:pt x="489652" y="6484030"/>
                  <a:pt x="485617" y="6486582"/>
                  <a:pt x="483665" y="6488689"/>
                </a:cubicBezTo>
                <a:cubicBezTo>
                  <a:pt x="482460" y="6486026"/>
                  <a:pt x="479826" y="6482918"/>
                  <a:pt x="479867" y="6479813"/>
                </a:cubicBezTo>
                <a:cubicBezTo>
                  <a:pt x="479902" y="6476594"/>
                  <a:pt x="482586" y="6473486"/>
                  <a:pt x="484063" y="6470380"/>
                </a:cubicBezTo>
                <a:close/>
                <a:moveTo>
                  <a:pt x="8659937" y="6470380"/>
                </a:moveTo>
                <a:cubicBezTo>
                  <a:pt x="8661414" y="6473486"/>
                  <a:pt x="8664097" y="6476594"/>
                  <a:pt x="8664133" y="6479813"/>
                </a:cubicBezTo>
                <a:cubicBezTo>
                  <a:pt x="8664174" y="6482918"/>
                  <a:pt x="8661540" y="6486026"/>
                  <a:pt x="8660335" y="6488689"/>
                </a:cubicBezTo>
                <a:cubicBezTo>
                  <a:pt x="8658383" y="6486582"/>
                  <a:pt x="8654347" y="6484030"/>
                  <a:pt x="8654630" y="6482365"/>
                </a:cubicBezTo>
                <a:cubicBezTo>
                  <a:pt x="8655386" y="6478148"/>
                  <a:pt x="8658018" y="6474375"/>
                  <a:pt x="8659937" y="6470380"/>
                </a:cubicBezTo>
                <a:close/>
                <a:moveTo>
                  <a:pt x="258928" y="6443856"/>
                </a:moveTo>
                <a:cubicBezTo>
                  <a:pt x="260205" y="6446408"/>
                  <a:pt x="262203" y="6448960"/>
                  <a:pt x="262441" y="6451624"/>
                </a:cubicBezTo>
                <a:cubicBezTo>
                  <a:pt x="262562" y="6452844"/>
                  <a:pt x="259326" y="6454509"/>
                  <a:pt x="257487" y="6456175"/>
                </a:cubicBezTo>
                <a:cubicBezTo>
                  <a:pt x="256810" y="6452955"/>
                  <a:pt x="255891" y="6450073"/>
                  <a:pt x="255851" y="6447187"/>
                </a:cubicBezTo>
                <a:cubicBezTo>
                  <a:pt x="255851" y="6446186"/>
                  <a:pt x="257849" y="6444966"/>
                  <a:pt x="258928" y="6443856"/>
                </a:cubicBezTo>
                <a:close/>
                <a:moveTo>
                  <a:pt x="8885073" y="6443856"/>
                </a:moveTo>
                <a:cubicBezTo>
                  <a:pt x="8886151" y="6444966"/>
                  <a:pt x="8888149" y="6446186"/>
                  <a:pt x="8888149" y="6447187"/>
                </a:cubicBezTo>
                <a:cubicBezTo>
                  <a:pt x="8888109" y="6450073"/>
                  <a:pt x="8887190" y="6452955"/>
                  <a:pt x="8886513" y="6456175"/>
                </a:cubicBezTo>
                <a:cubicBezTo>
                  <a:pt x="8884674" y="6454509"/>
                  <a:pt x="8881438" y="6452844"/>
                  <a:pt x="8881559" y="6451624"/>
                </a:cubicBezTo>
                <a:cubicBezTo>
                  <a:pt x="8881797" y="6448960"/>
                  <a:pt x="8883795" y="6446408"/>
                  <a:pt x="8885073" y="6443856"/>
                </a:cubicBezTo>
                <a:close/>
                <a:moveTo>
                  <a:pt x="169447" y="6431427"/>
                </a:moveTo>
                <a:cubicBezTo>
                  <a:pt x="178436" y="6433757"/>
                  <a:pt x="180832" y="6442970"/>
                  <a:pt x="179354" y="6453289"/>
                </a:cubicBezTo>
                <a:cubicBezTo>
                  <a:pt x="178555" y="6458615"/>
                  <a:pt x="178835" y="6464164"/>
                  <a:pt x="178634" y="6469268"/>
                </a:cubicBezTo>
                <a:cubicBezTo>
                  <a:pt x="185905" y="6474042"/>
                  <a:pt x="192617" y="6478370"/>
                  <a:pt x="198768" y="6482365"/>
                </a:cubicBezTo>
                <a:cubicBezTo>
                  <a:pt x="191857" y="6562153"/>
                  <a:pt x="192057" y="6602549"/>
                  <a:pt x="161618" y="6678343"/>
                </a:cubicBezTo>
                <a:cubicBezTo>
                  <a:pt x="142125" y="6661251"/>
                  <a:pt x="139287" y="6656703"/>
                  <a:pt x="140447" y="6634730"/>
                </a:cubicBezTo>
                <a:cubicBezTo>
                  <a:pt x="142883" y="6588677"/>
                  <a:pt x="145838" y="6542732"/>
                  <a:pt x="148994" y="6496790"/>
                </a:cubicBezTo>
                <a:cubicBezTo>
                  <a:pt x="150113" y="6480477"/>
                  <a:pt x="152110" y="6464164"/>
                  <a:pt x="154268" y="6447963"/>
                </a:cubicBezTo>
                <a:cubicBezTo>
                  <a:pt x="155546" y="6438308"/>
                  <a:pt x="159381" y="6428764"/>
                  <a:pt x="169447" y="6431427"/>
                </a:cubicBezTo>
                <a:close/>
                <a:moveTo>
                  <a:pt x="8974553" y="6431427"/>
                </a:moveTo>
                <a:cubicBezTo>
                  <a:pt x="8984619" y="6428764"/>
                  <a:pt x="8988454" y="6438308"/>
                  <a:pt x="8989732" y="6447963"/>
                </a:cubicBezTo>
                <a:cubicBezTo>
                  <a:pt x="8991890" y="6464164"/>
                  <a:pt x="8993887" y="6480477"/>
                  <a:pt x="8995006" y="6496790"/>
                </a:cubicBezTo>
                <a:cubicBezTo>
                  <a:pt x="8998162" y="6542732"/>
                  <a:pt x="9001117" y="6588677"/>
                  <a:pt x="9003553" y="6634730"/>
                </a:cubicBezTo>
                <a:cubicBezTo>
                  <a:pt x="9004713" y="6656703"/>
                  <a:pt x="9001875" y="6661251"/>
                  <a:pt x="8982382" y="6678343"/>
                </a:cubicBezTo>
                <a:cubicBezTo>
                  <a:pt x="8951943" y="6602549"/>
                  <a:pt x="8952143" y="6562153"/>
                  <a:pt x="8945232" y="6482365"/>
                </a:cubicBezTo>
                <a:cubicBezTo>
                  <a:pt x="8951383" y="6478370"/>
                  <a:pt x="8958095" y="6474042"/>
                  <a:pt x="8965366" y="6469268"/>
                </a:cubicBezTo>
                <a:cubicBezTo>
                  <a:pt x="8965165" y="6464164"/>
                  <a:pt x="8965445" y="6458615"/>
                  <a:pt x="8964645" y="6453289"/>
                </a:cubicBezTo>
                <a:cubicBezTo>
                  <a:pt x="8963167" y="6442970"/>
                  <a:pt x="8965564" y="6433757"/>
                  <a:pt x="8974553" y="6431427"/>
                </a:cubicBezTo>
                <a:close/>
                <a:moveTo>
                  <a:pt x="431406" y="6408456"/>
                </a:moveTo>
                <a:cubicBezTo>
                  <a:pt x="431688" y="6408234"/>
                  <a:pt x="436643" y="6413449"/>
                  <a:pt x="436281" y="6414116"/>
                </a:cubicBezTo>
                <a:cubicBezTo>
                  <a:pt x="433766" y="6419554"/>
                  <a:pt x="430408" y="6424547"/>
                  <a:pt x="426256" y="6431427"/>
                </a:cubicBezTo>
                <a:cubicBezTo>
                  <a:pt x="424056" y="6424658"/>
                  <a:pt x="421418" y="6420441"/>
                  <a:pt x="422340" y="6418556"/>
                </a:cubicBezTo>
                <a:cubicBezTo>
                  <a:pt x="424297" y="6414450"/>
                  <a:pt x="428053" y="6411342"/>
                  <a:pt x="431406" y="6408456"/>
                </a:cubicBezTo>
                <a:close/>
                <a:moveTo>
                  <a:pt x="8712594" y="6408456"/>
                </a:moveTo>
                <a:cubicBezTo>
                  <a:pt x="8715947" y="6411342"/>
                  <a:pt x="8719703" y="6414450"/>
                  <a:pt x="8721660" y="6418556"/>
                </a:cubicBezTo>
                <a:cubicBezTo>
                  <a:pt x="8722582" y="6420441"/>
                  <a:pt x="8719944" y="6424658"/>
                  <a:pt x="8717744" y="6431427"/>
                </a:cubicBezTo>
                <a:cubicBezTo>
                  <a:pt x="8713592" y="6424547"/>
                  <a:pt x="8710234" y="6419554"/>
                  <a:pt x="8707719" y="6414116"/>
                </a:cubicBezTo>
                <a:cubicBezTo>
                  <a:pt x="8707357" y="6413449"/>
                  <a:pt x="8712312" y="6408234"/>
                  <a:pt x="8712594" y="6408456"/>
                </a:cubicBezTo>
                <a:close/>
                <a:moveTo>
                  <a:pt x="1057468" y="6320786"/>
                </a:moveTo>
                <a:cubicBezTo>
                  <a:pt x="1063183" y="6330111"/>
                  <a:pt x="1057430" y="6338431"/>
                  <a:pt x="1055713" y="6347199"/>
                </a:cubicBezTo>
                <a:cubicBezTo>
                  <a:pt x="1045482" y="6399135"/>
                  <a:pt x="1021427" y="6447851"/>
                  <a:pt x="1027742" y="6504116"/>
                </a:cubicBezTo>
                <a:cubicBezTo>
                  <a:pt x="1028780" y="6513326"/>
                  <a:pt x="1021349" y="6519761"/>
                  <a:pt x="1011681" y="6514880"/>
                </a:cubicBezTo>
                <a:cubicBezTo>
                  <a:pt x="1004369" y="6440084"/>
                  <a:pt x="1026144" y="6347975"/>
                  <a:pt x="1057468" y="6320786"/>
                </a:cubicBezTo>
                <a:close/>
                <a:moveTo>
                  <a:pt x="8086532" y="6320786"/>
                </a:moveTo>
                <a:cubicBezTo>
                  <a:pt x="8117856" y="6347975"/>
                  <a:pt x="8139631" y="6440084"/>
                  <a:pt x="8132319" y="6514880"/>
                </a:cubicBezTo>
                <a:cubicBezTo>
                  <a:pt x="8122651" y="6519761"/>
                  <a:pt x="8115220" y="6513326"/>
                  <a:pt x="8116258" y="6504116"/>
                </a:cubicBezTo>
                <a:cubicBezTo>
                  <a:pt x="8122574" y="6447851"/>
                  <a:pt x="8098518" y="6399135"/>
                  <a:pt x="8088287" y="6347199"/>
                </a:cubicBezTo>
                <a:cubicBezTo>
                  <a:pt x="8086570" y="6338431"/>
                  <a:pt x="8080817" y="6330111"/>
                  <a:pt x="8086532" y="6320786"/>
                </a:cubicBezTo>
                <a:close/>
                <a:moveTo>
                  <a:pt x="361828" y="6298594"/>
                </a:moveTo>
                <a:cubicBezTo>
                  <a:pt x="362467" y="6313019"/>
                  <a:pt x="365382" y="6324673"/>
                  <a:pt x="362947" y="6334547"/>
                </a:cubicBezTo>
                <a:cubicBezTo>
                  <a:pt x="354676" y="6368285"/>
                  <a:pt x="346327" y="6401798"/>
                  <a:pt x="341496" y="6436531"/>
                </a:cubicBezTo>
                <a:cubicBezTo>
                  <a:pt x="340777" y="6441861"/>
                  <a:pt x="333826" y="6446075"/>
                  <a:pt x="328232" y="6452625"/>
                </a:cubicBezTo>
                <a:cubicBezTo>
                  <a:pt x="324719" y="6444743"/>
                  <a:pt x="321483" y="6440307"/>
                  <a:pt x="320803" y="6435311"/>
                </a:cubicBezTo>
                <a:cubicBezTo>
                  <a:pt x="317568" y="6412117"/>
                  <a:pt x="325756" y="6388148"/>
                  <a:pt x="314612" y="6364732"/>
                </a:cubicBezTo>
                <a:cubicBezTo>
                  <a:pt x="311417" y="6357963"/>
                  <a:pt x="324120" y="6343646"/>
                  <a:pt x="315811" y="6331662"/>
                </a:cubicBezTo>
                <a:cubicBezTo>
                  <a:pt x="323041" y="6324892"/>
                  <a:pt x="329872" y="6317236"/>
                  <a:pt x="337661" y="6311465"/>
                </a:cubicBezTo>
                <a:cubicBezTo>
                  <a:pt x="344130" y="6306584"/>
                  <a:pt x="351718" y="6303809"/>
                  <a:pt x="361828" y="6298594"/>
                </a:cubicBezTo>
                <a:close/>
                <a:moveTo>
                  <a:pt x="8782173" y="6298594"/>
                </a:moveTo>
                <a:cubicBezTo>
                  <a:pt x="8792282" y="6303809"/>
                  <a:pt x="8799870" y="6306584"/>
                  <a:pt x="8806339" y="6311465"/>
                </a:cubicBezTo>
                <a:cubicBezTo>
                  <a:pt x="8814129" y="6317236"/>
                  <a:pt x="8820959" y="6324892"/>
                  <a:pt x="8828189" y="6331662"/>
                </a:cubicBezTo>
                <a:cubicBezTo>
                  <a:pt x="8819881" y="6343646"/>
                  <a:pt x="8832583" y="6357963"/>
                  <a:pt x="8829388" y="6364732"/>
                </a:cubicBezTo>
                <a:cubicBezTo>
                  <a:pt x="8818245" y="6388148"/>
                  <a:pt x="8826432" y="6412117"/>
                  <a:pt x="8823197" y="6435311"/>
                </a:cubicBezTo>
                <a:cubicBezTo>
                  <a:pt x="8822517" y="6440307"/>
                  <a:pt x="8819281" y="6444743"/>
                  <a:pt x="8815768" y="6452625"/>
                </a:cubicBezTo>
                <a:cubicBezTo>
                  <a:pt x="8810174" y="6446075"/>
                  <a:pt x="8803223" y="6441861"/>
                  <a:pt x="8802505" y="6436531"/>
                </a:cubicBezTo>
                <a:cubicBezTo>
                  <a:pt x="8797673" y="6401798"/>
                  <a:pt x="8789324" y="6368285"/>
                  <a:pt x="8781053" y="6334547"/>
                </a:cubicBezTo>
                <a:cubicBezTo>
                  <a:pt x="8778618" y="6324673"/>
                  <a:pt x="8781533" y="6313019"/>
                  <a:pt x="8782173" y="6298594"/>
                </a:cubicBezTo>
                <a:close/>
                <a:moveTo>
                  <a:pt x="2639399" y="705212"/>
                </a:moveTo>
                <a:cubicBezTo>
                  <a:pt x="2641715" y="707097"/>
                  <a:pt x="2645349" y="708539"/>
                  <a:pt x="2646030" y="711091"/>
                </a:cubicBezTo>
                <a:cubicBezTo>
                  <a:pt x="2646747" y="713643"/>
                  <a:pt x="2644631" y="717196"/>
                  <a:pt x="2643711" y="720301"/>
                </a:cubicBezTo>
                <a:cubicBezTo>
                  <a:pt x="2640638" y="717972"/>
                  <a:pt x="2637522" y="715642"/>
                  <a:pt x="2634404" y="713313"/>
                </a:cubicBezTo>
                <a:cubicBezTo>
                  <a:pt x="2636082" y="710650"/>
                  <a:pt x="2637720" y="707986"/>
                  <a:pt x="2639399" y="705212"/>
                </a:cubicBezTo>
                <a:close/>
                <a:moveTo>
                  <a:pt x="6504601" y="705212"/>
                </a:moveTo>
                <a:cubicBezTo>
                  <a:pt x="6506280" y="707986"/>
                  <a:pt x="6507918" y="710650"/>
                  <a:pt x="6509597" y="713313"/>
                </a:cubicBezTo>
                <a:cubicBezTo>
                  <a:pt x="6506478" y="715642"/>
                  <a:pt x="6503362" y="717972"/>
                  <a:pt x="6500289" y="720301"/>
                </a:cubicBezTo>
                <a:cubicBezTo>
                  <a:pt x="6499369" y="717196"/>
                  <a:pt x="6497253" y="713643"/>
                  <a:pt x="6497970" y="711091"/>
                </a:cubicBezTo>
                <a:cubicBezTo>
                  <a:pt x="6498651" y="708539"/>
                  <a:pt x="6502285" y="707097"/>
                  <a:pt x="6504601" y="705212"/>
                </a:cubicBezTo>
                <a:close/>
                <a:moveTo>
                  <a:pt x="2726739" y="676025"/>
                </a:moveTo>
                <a:cubicBezTo>
                  <a:pt x="2735607" y="715642"/>
                  <a:pt x="2699136" y="712423"/>
                  <a:pt x="2689748" y="734174"/>
                </a:cubicBezTo>
                <a:cubicBezTo>
                  <a:pt x="2685394" y="744274"/>
                  <a:pt x="2676190" y="755149"/>
                  <a:pt x="2656576" y="746381"/>
                </a:cubicBezTo>
                <a:cubicBezTo>
                  <a:pt x="2663567" y="724964"/>
                  <a:pt x="2669559" y="706544"/>
                  <a:pt x="2674713" y="690672"/>
                </a:cubicBezTo>
                <a:cubicBezTo>
                  <a:pt x="2694902" y="685012"/>
                  <a:pt x="2710920" y="680464"/>
                  <a:pt x="2726739" y="676025"/>
                </a:cubicBezTo>
                <a:close/>
                <a:moveTo>
                  <a:pt x="6417261" y="676025"/>
                </a:moveTo>
                <a:cubicBezTo>
                  <a:pt x="6433080" y="680464"/>
                  <a:pt x="6449098" y="685012"/>
                  <a:pt x="6469287" y="690672"/>
                </a:cubicBezTo>
                <a:cubicBezTo>
                  <a:pt x="6474441" y="706544"/>
                  <a:pt x="6480433" y="724964"/>
                  <a:pt x="6487424" y="746381"/>
                </a:cubicBezTo>
                <a:cubicBezTo>
                  <a:pt x="6467810" y="755149"/>
                  <a:pt x="6458606" y="744274"/>
                  <a:pt x="6454252" y="734174"/>
                </a:cubicBezTo>
                <a:cubicBezTo>
                  <a:pt x="6444864" y="712423"/>
                  <a:pt x="6408393" y="715642"/>
                  <a:pt x="6417261" y="676025"/>
                </a:cubicBezTo>
                <a:close/>
                <a:moveTo>
                  <a:pt x="2988906" y="609108"/>
                </a:moveTo>
                <a:cubicBezTo>
                  <a:pt x="2988467" y="609664"/>
                  <a:pt x="2988027" y="610106"/>
                  <a:pt x="2987588" y="610662"/>
                </a:cubicBezTo>
                <a:lnTo>
                  <a:pt x="2986269" y="609219"/>
                </a:lnTo>
                <a:cubicBezTo>
                  <a:pt x="2987188" y="609330"/>
                  <a:pt x="2988106" y="609330"/>
                  <a:pt x="2988906" y="609108"/>
                </a:cubicBezTo>
                <a:close/>
                <a:moveTo>
                  <a:pt x="6155094" y="609108"/>
                </a:moveTo>
                <a:cubicBezTo>
                  <a:pt x="6155894" y="609330"/>
                  <a:pt x="6156812" y="609330"/>
                  <a:pt x="6157731" y="609219"/>
                </a:cubicBezTo>
                <a:lnTo>
                  <a:pt x="6156412" y="610662"/>
                </a:lnTo>
                <a:cubicBezTo>
                  <a:pt x="6155973" y="610106"/>
                  <a:pt x="6155534" y="609664"/>
                  <a:pt x="6155094" y="609108"/>
                </a:cubicBezTo>
                <a:close/>
                <a:moveTo>
                  <a:pt x="42059" y="581586"/>
                </a:moveTo>
                <a:cubicBezTo>
                  <a:pt x="57438" y="596901"/>
                  <a:pt x="59875" y="603225"/>
                  <a:pt x="54003" y="615877"/>
                </a:cubicBezTo>
                <a:cubicBezTo>
                  <a:pt x="52963" y="618095"/>
                  <a:pt x="47892" y="620206"/>
                  <a:pt x="45894" y="619207"/>
                </a:cubicBezTo>
                <a:cubicBezTo>
                  <a:pt x="31074" y="611771"/>
                  <a:pt x="37026" y="598566"/>
                  <a:pt x="39821" y="586470"/>
                </a:cubicBezTo>
                <a:cubicBezTo>
                  <a:pt x="40221" y="584694"/>
                  <a:pt x="41300" y="583140"/>
                  <a:pt x="42059" y="581586"/>
                </a:cubicBezTo>
                <a:close/>
                <a:moveTo>
                  <a:pt x="9101941" y="581586"/>
                </a:moveTo>
                <a:cubicBezTo>
                  <a:pt x="9102700" y="583140"/>
                  <a:pt x="9103779" y="584694"/>
                  <a:pt x="9104179" y="586470"/>
                </a:cubicBezTo>
                <a:cubicBezTo>
                  <a:pt x="9106974" y="598566"/>
                  <a:pt x="9112926" y="611771"/>
                  <a:pt x="9098106" y="619207"/>
                </a:cubicBezTo>
                <a:cubicBezTo>
                  <a:pt x="9096108" y="620206"/>
                  <a:pt x="9091037" y="618095"/>
                  <a:pt x="9089997" y="615877"/>
                </a:cubicBezTo>
                <a:cubicBezTo>
                  <a:pt x="9084125" y="603225"/>
                  <a:pt x="9086562" y="596901"/>
                  <a:pt x="9101941" y="581586"/>
                </a:cubicBezTo>
                <a:close/>
                <a:moveTo>
                  <a:pt x="4446379" y="579106"/>
                </a:moveTo>
                <a:lnTo>
                  <a:pt x="4448803" y="582650"/>
                </a:lnTo>
                <a:lnTo>
                  <a:pt x="4448793" y="582695"/>
                </a:lnTo>
                <a:lnTo>
                  <a:pt x="4446361" y="579139"/>
                </a:lnTo>
                <a:close/>
                <a:moveTo>
                  <a:pt x="4697621" y="579106"/>
                </a:moveTo>
                <a:lnTo>
                  <a:pt x="4697640" y="579139"/>
                </a:lnTo>
                <a:lnTo>
                  <a:pt x="4695207" y="582695"/>
                </a:lnTo>
                <a:lnTo>
                  <a:pt x="4695198" y="582650"/>
                </a:lnTo>
                <a:close/>
                <a:moveTo>
                  <a:pt x="870899" y="545743"/>
                </a:moveTo>
                <a:cubicBezTo>
                  <a:pt x="880046" y="543967"/>
                  <a:pt x="881527" y="552844"/>
                  <a:pt x="881844" y="559835"/>
                </a:cubicBezTo>
                <a:cubicBezTo>
                  <a:pt x="882126" y="564831"/>
                  <a:pt x="879049" y="569935"/>
                  <a:pt x="876173" y="579034"/>
                </a:cubicBezTo>
                <a:cubicBezTo>
                  <a:pt x="870537" y="572153"/>
                  <a:pt x="865142" y="568047"/>
                  <a:pt x="863067" y="562276"/>
                </a:cubicBezTo>
                <a:cubicBezTo>
                  <a:pt x="860351" y="554953"/>
                  <a:pt x="863148" y="547295"/>
                  <a:pt x="870899" y="545743"/>
                </a:cubicBezTo>
                <a:close/>
                <a:moveTo>
                  <a:pt x="8273101" y="545743"/>
                </a:moveTo>
                <a:cubicBezTo>
                  <a:pt x="8280852" y="547295"/>
                  <a:pt x="8283649" y="554953"/>
                  <a:pt x="8280933" y="562276"/>
                </a:cubicBezTo>
                <a:cubicBezTo>
                  <a:pt x="8278859" y="568047"/>
                  <a:pt x="8273463" y="572153"/>
                  <a:pt x="8267828" y="579034"/>
                </a:cubicBezTo>
                <a:cubicBezTo>
                  <a:pt x="8264952" y="569935"/>
                  <a:pt x="8261874" y="564831"/>
                  <a:pt x="8262156" y="559835"/>
                </a:cubicBezTo>
                <a:cubicBezTo>
                  <a:pt x="8262473" y="552844"/>
                  <a:pt x="8263954" y="543967"/>
                  <a:pt x="8273101" y="545743"/>
                </a:cubicBezTo>
                <a:close/>
                <a:moveTo>
                  <a:pt x="3027893" y="540859"/>
                </a:moveTo>
                <a:cubicBezTo>
                  <a:pt x="3027253" y="541746"/>
                  <a:pt x="3026615" y="542635"/>
                  <a:pt x="3026016" y="543522"/>
                </a:cubicBezTo>
                <a:cubicBezTo>
                  <a:pt x="3022820" y="547517"/>
                  <a:pt x="3019664" y="551623"/>
                  <a:pt x="3016469" y="555618"/>
                </a:cubicBezTo>
                <a:cubicBezTo>
                  <a:pt x="3016389" y="555840"/>
                  <a:pt x="3016309" y="555951"/>
                  <a:pt x="3016229" y="556174"/>
                </a:cubicBezTo>
                <a:cubicBezTo>
                  <a:pt x="3019464" y="562721"/>
                  <a:pt x="3022700" y="569156"/>
                  <a:pt x="3025896" y="575706"/>
                </a:cubicBezTo>
                <a:cubicBezTo>
                  <a:pt x="3025936" y="580032"/>
                  <a:pt x="3025936" y="584360"/>
                  <a:pt x="3025976" y="588689"/>
                </a:cubicBezTo>
                <a:cubicBezTo>
                  <a:pt x="3018946" y="601118"/>
                  <a:pt x="3008719" y="601007"/>
                  <a:pt x="2997893" y="598455"/>
                </a:cubicBezTo>
                <a:cubicBezTo>
                  <a:pt x="2997813" y="598677"/>
                  <a:pt x="2997694" y="598900"/>
                  <a:pt x="2997614" y="599119"/>
                </a:cubicBezTo>
                <a:cubicBezTo>
                  <a:pt x="2997334" y="599453"/>
                  <a:pt x="2997095" y="599786"/>
                  <a:pt x="2996814" y="600009"/>
                </a:cubicBezTo>
                <a:cubicBezTo>
                  <a:pt x="2996854" y="599453"/>
                  <a:pt x="2996895" y="598900"/>
                  <a:pt x="2996854" y="598232"/>
                </a:cubicBezTo>
                <a:cubicBezTo>
                  <a:pt x="2997215" y="598343"/>
                  <a:pt x="2997534" y="598343"/>
                  <a:pt x="2997893" y="598455"/>
                </a:cubicBezTo>
                <a:lnTo>
                  <a:pt x="3016229" y="556174"/>
                </a:lnTo>
                <a:cubicBezTo>
                  <a:pt x="3015950" y="555729"/>
                  <a:pt x="3015710" y="555176"/>
                  <a:pt x="3015430" y="554620"/>
                </a:cubicBezTo>
                <a:cubicBezTo>
                  <a:pt x="3018505" y="550403"/>
                  <a:pt x="3021622" y="546297"/>
                  <a:pt x="3024698" y="542079"/>
                </a:cubicBezTo>
                <a:cubicBezTo>
                  <a:pt x="3025775" y="541637"/>
                  <a:pt x="3026814" y="541304"/>
                  <a:pt x="3027893" y="540859"/>
                </a:cubicBezTo>
                <a:close/>
                <a:moveTo>
                  <a:pt x="6116107" y="540859"/>
                </a:moveTo>
                <a:cubicBezTo>
                  <a:pt x="6117186" y="541304"/>
                  <a:pt x="6118225" y="541637"/>
                  <a:pt x="6119303" y="542079"/>
                </a:cubicBezTo>
                <a:cubicBezTo>
                  <a:pt x="6122378" y="546297"/>
                  <a:pt x="6125495" y="550403"/>
                  <a:pt x="6128570" y="554620"/>
                </a:cubicBezTo>
                <a:cubicBezTo>
                  <a:pt x="6128290" y="555176"/>
                  <a:pt x="6128050" y="555729"/>
                  <a:pt x="6127771" y="556174"/>
                </a:cubicBezTo>
                <a:lnTo>
                  <a:pt x="6146107" y="598455"/>
                </a:lnTo>
                <a:cubicBezTo>
                  <a:pt x="6146466" y="598343"/>
                  <a:pt x="6146785" y="598343"/>
                  <a:pt x="6147146" y="598232"/>
                </a:cubicBezTo>
                <a:cubicBezTo>
                  <a:pt x="6147105" y="598900"/>
                  <a:pt x="6147146" y="599453"/>
                  <a:pt x="6147186" y="600009"/>
                </a:cubicBezTo>
                <a:cubicBezTo>
                  <a:pt x="6146905" y="599786"/>
                  <a:pt x="6146666" y="599453"/>
                  <a:pt x="6146386" y="599119"/>
                </a:cubicBezTo>
                <a:cubicBezTo>
                  <a:pt x="6146306" y="598900"/>
                  <a:pt x="6146187" y="598677"/>
                  <a:pt x="6146107" y="598455"/>
                </a:cubicBezTo>
                <a:cubicBezTo>
                  <a:pt x="6135281" y="601007"/>
                  <a:pt x="6125054" y="601118"/>
                  <a:pt x="6118024" y="588689"/>
                </a:cubicBezTo>
                <a:cubicBezTo>
                  <a:pt x="6118064" y="584360"/>
                  <a:pt x="6118064" y="580032"/>
                  <a:pt x="6118105" y="575706"/>
                </a:cubicBezTo>
                <a:cubicBezTo>
                  <a:pt x="6121300" y="569156"/>
                  <a:pt x="6124536" y="562721"/>
                  <a:pt x="6127771" y="556174"/>
                </a:cubicBezTo>
                <a:cubicBezTo>
                  <a:pt x="6127691" y="555951"/>
                  <a:pt x="6127611" y="555840"/>
                  <a:pt x="6127531" y="555618"/>
                </a:cubicBezTo>
                <a:cubicBezTo>
                  <a:pt x="6124336" y="551623"/>
                  <a:pt x="6121180" y="547517"/>
                  <a:pt x="6117984" y="543522"/>
                </a:cubicBezTo>
                <a:cubicBezTo>
                  <a:pt x="6117385" y="542635"/>
                  <a:pt x="6116747" y="541746"/>
                  <a:pt x="6116107" y="540859"/>
                </a:cubicBezTo>
                <a:close/>
                <a:moveTo>
                  <a:pt x="4539362" y="540192"/>
                </a:moveTo>
                <a:lnTo>
                  <a:pt x="4539403" y="540252"/>
                </a:lnTo>
                <a:lnTo>
                  <a:pt x="4539512" y="548407"/>
                </a:lnTo>
                <a:lnTo>
                  <a:pt x="4550949" y="570723"/>
                </a:lnTo>
                <a:lnTo>
                  <a:pt x="4550964" y="570831"/>
                </a:lnTo>
                <a:lnTo>
                  <a:pt x="4539471" y="548407"/>
                </a:lnTo>
                <a:close/>
                <a:moveTo>
                  <a:pt x="4604639" y="540192"/>
                </a:moveTo>
                <a:lnTo>
                  <a:pt x="4604530" y="548407"/>
                </a:lnTo>
                <a:lnTo>
                  <a:pt x="4593037" y="570831"/>
                </a:lnTo>
                <a:lnTo>
                  <a:pt x="4593051" y="570723"/>
                </a:lnTo>
                <a:lnTo>
                  <a:pt x="4604489" y="548407"/>
                </a:lnTo>
                <a:lnTo>
                  <a:pt x="4604598" y="540252"/>
                </a:lnTo>
                <a:close/>
                <a:moveTo>
                  <a:pt x="2533221" y="517001"/>
                </a:moveTo>
                <a:cubicBezTo>
                  <a:pt x="2545124" y="558392"/>
                  <a:pt x="2530824" y="591241"/>
                  <a:pt x="2531624" y="624423"/>
                </a:cubicBezTo>
                <a:cubicBezTo>
                  <a:pt x="2531982" y="638406"/>
                  <a:pt x="2525389" y="652943"/>
                  <a:pt x="2509092" y="661043"/>
                </a:cubicBezTo>
                <a:cubicBezTo>
                  <a:pt x="2506496" y="655383"/>
                  <a:pt x="2500862" y="649059"/>
                  <a:pt x="2501744" y="644175"/>
                </a:cubicBezTo>
                <a:cubicBezTo>
                  <a:pt x="2507254" y="613547"/>
                  <a:pt x="2513888" y="583140"/>
                  <a:pt x="2520838" y="552844"/>
                </a:cubicBezTo>
                <a:cubicBezTo>
                  <a:pt x="2523113" y="542969"/>
                  <a:pt x="2527388" y="533645"/>
                  <a:pt x="2533221" y="517001"/>
                </a:cubicBezTo>
                <a:close/>
                <a:moveTo>
                  <a:pt x="6610779" y="517001"/>
                </a:moveTo>
                <a:cubicBezTo>
                  <a:pt x="6616613" y="533645"/>
                  <a:pt x="6620887" y="542969"/>
                  <a:pt x="6623162" y="552844"/>
                </a:cubicBezTo>
                <a:cubicBezTo>
                  <a:pt x="6630112" y="583140"/>
                  <a:pt x="6636746" y="613547"/>
                  <a:pt x="6642256" y="644175"/>
                </a:cubicBezTo>
                <a:cubicBezTo>
                  <a:pt x="6643138" y="649059"/>
                  <a:pt x="6637504" y="655383"/>
                  <a:pt x="6634908" y="661043"/>
                </a:cubicBezTo>
                <a:cubicBezTo>
                  <a:pt x="6618611" y="652943"/>
                  <a:pt x="6612018" y="638406"/>
                  <a:pt x="6612376" y="624423"/>
                </a:cubicBezTo>
                <a:cubicBezTo>
                  <a:pt x="6613176" y="591241"/>
                  <a:pt x="6598876" y="558392"/>
                  <a:pt x="6610779" y="517001"/>
                </a:cubicBezTo>
                <a:close/>
                <a:moveTo>
                  <a:pt x="4447594" y="491586"/>
                </a:moveTo>
                <a:lnTo>
                  <a:pt x="4447608" y="491625"/>
                </a:lnTo>
                <a:lnTo>
                  <a:pt x="4436051" y="508900"/>
                </a:lnTo>
                <a:cubicBezTo>
                  <a:pt x="4427302" y="520996"/>
                  <a:pt x="4422849" y="527294"/>
                  <a:pt x="4422120" y="533299"/>
                </a:cubicBezTo>
                <a:lnTo>
                  <a:pt x="4429011" y="551840"/>
                </a:lnTo>
                <a:lnTo>
                  <a:pt x="4428984" y="551878"/>
                </a:lnTo>
                <a:lnTo>
                  <a:pt x="4422080" y="533299"/>
                </a:lnTo>
                <a:cubicBezTo>
                  <a:pt x="4422808" y="527294"/>
                  <a:pt x="4427262" y="520996"/>
                  <a:pt x="4436010" y="508900"/>
                </a:cubicBezTo>
                <a:cubicBezTo>
                  <a:pt x="4439046" y="504683"/>
                  <a:pt x="4441842" y="500243"/>
                  <a:pt x="4447594" y="491586"/>
                </a:cubicBezTo>
                <a:close/>
                <a:moveTo>
                  <a:pt x="4696406" y="491586"/>
                </a:moveTo>
                <a:cubicBezTo>
                  <a:pt x="4702158" y="500243"/>
                  <a:pt x="4704954" y="504683"/>
                  <a:pt x="4707990" y="508900"/>
                </a:cubicBezTo>
                <a:cubicBezTo>
                  <a:pt x="4716738" y="520996"/>
                  <a:pt x="4721193" y="527294"/>
                  <a:pt x="4721922" y="533299"/>
                </a:cubicBezTo>
                <a:lnTo>
                  <a:pt x="4715016" y="551878"/>
                </a:lnTo>
                <a:lnTo>
                  <a:pt x="4714991" y="551840"/>
                </a:lnTo>
                <a:lnTo>
                  <a:pt x="4721881" y="533299"/>
                </a:lnTo>
                <a:cubicBezTo>
                  <a:pt x="4721152" y="527294"/>
                  <a:pt x="4716698" y="520996"/>
                  <a:pt x="4707949" y="508900"/>
                </a:cubicBezTo>
                <a:lnTo>
                  <a:pt x="4696392" y="491625"/>
                </a:lnTo>
                <a:close/>
                <a:moveTo>
                  <a:pt x="2698017" y="480489"/>
                </a:moveTo>
                <a:cubicBezTo>
                  <a:pt x="2702451" y="480489"/>
                  <a:pt x="2707045" y="479824"/>
                  <a:pt x="2711239" y="481045"/>
                </a:cubicBezTo>
                <a:cubicBezTo>
                  <a:pt x="2712957" y="481490"/>
                  <a:pt x="2713796" y="485926"/>
                  <a:pt x="2715035" y="488592"/>
                </a:cubicBezTo>
                <a:cubicBezTo>
                  <a:pt x="2713676" y="489257"/>
                  <a:pt x="2712159" y="490811"/>
                  <a:pt x="2710920" y="490589"/>
                </a:cubicBezTo>
                <a:cubicBezTo>
                  <a:pt x="2706526" y="489702"/>
                  <a:pt x="2701893" y="488923"/>
                  <a:pt x="2698377" y="486705"/>
                </a:cubicBezTo>
                <a:cubicBezTo>
                  <a:pt x="2697178" y="485926"/>
                  <a:pt x="2698057" y="482154"/>
                  <a:pt x="2698017" y="480489"/>
                </a:cubicBezTo>
                <a:close/>
                <a:moveTo>
                  <a:pt x="6445983" y="480489"/>
                </a:moveTo>
                <a:cubicBezTo>
                  <a:pt x="6445943" y="482154"/>
                  <a:pt x="6446821" y="485926"/>
                  <a:pt x="6445623" y="486705"/>
                </a:cubicBezTo>
                <a:cubicBezTo>
                  <a:pt x="6442107" y="488923"/>
                  <a:pt x="6437474" y="489702"/>
                  <a:pt x="6433080" y="490589"/>
                </a:cubicBezTo>
                <a:cubicBezTo>
                  <a:pt x="6431841" y="490811"/>
                  <a:pt x="6430324" y="489257"/>
                  <a:pt x="6428965" y="488592"/>
                </a:cubicBezTo>
                <a:cubicBezTo>
                  <a:pt x="6430204" y="485926"/>
                  <a:pt x="6431043" y="481490"/>
                  <a:pt x="6432761" y="481045"/>
                </a:cubicBezTo>
                <a:cubicBezTo>
                  <a:pt x="6436955" y="479824"/>
                  <a:pt x="6441549" y="480489"/>
                  <a:pt x="6445983" y="480489"/>
                </a:cubicBezTo>
                <a:close/>
                <a:moveTo>
                  <a:pt x="4530434" y="467203"/>
                </a:moveTo>
                <a:lnTo>
                  <a:pt x="4532229" y="475559"/>
                </a:lnTo>
                <a:lnTo>
                  <a:pt x="4532193" y="475583"/>
                </a:lnTo>
                <a:lnTo>
                  <a:pt x="4530396" y="467218"/>
                </a:lnTo>
                <a:close/>
                <a:moveTo>
                  <a:pt x="4613567" y="467203"/>
                </a:moveTo>
                <a:lnTo>
                  <a:pt x="4613604" y="467218"/>
                </a:lnTo>
                <a:lnTo>
                  <a:pt x="4611807" y="475583"/>
                </a:lnTo>
                <a:lnTo>
                  <a:pt x="4611770" y="475559"/>
                </a:lnTo>
                <a:close/>
                <a:moveTo>
                  <a:pt x="3069917" y="454854"/>
                </a:moveTo>
                <a:cubicBezTo>
                  <a:pt x="3075789" y="471946"/>
                  <a:pt x="3086774" y="485262"/>
                  <a:pt x="3087014" y="507013"/>
                </a:cubicBezTo>
                <a:cubicBezTo>
                  <a:pt x="3076788" y="512117"/>
                  <a:pt x="3067081" y="517001"/>
                  <a:pt x="3056694" y="522216"/>
                </a:cubicBezTo>
                <a:cubicBezTo>
                  <a:pt x="3049305" y="479824"/>
                  <a:pt x="3050303" y="474498"/>
                  <a:pt x="3069917" y="454854"/>
                </a:cubicBezTo>
                <a:close/>
                <a:moveTo>
                  <a:pt x="6074083" y="454854"/>
                </a:moveTo>
                <a:cubicBezTo>
                  <a:pt x="6093697" y="474498"/>
                  <a:pt x="6094696" y="479824"/>
                  <a:pt x="6087306" y="522216"/>
                </a:cubicBezTo>
                <a:cubicBezTo>
                  <a:pt x="6076919" y="517001"/>
                  <a:pt x="6067213" y="512117"/>
                  <a:pt x="6056986" y="507013"/>
                </a:cubicBezTo>
                <a:cubicBezTo>
                  <a:pt x="6057226" y="485262"/>
                  <a:pt x="6068211" y="471946"/>
                  <a:pt x="6074083" y="454854"/>
                </a:cubicBezTo>
                <a:close/>
                <a:moveTo>
                  <a:pt x="627026" y="441093"/>
                </a:moveTo>
                <a:lnTo>
                  <a:pt x="627026" y="441427"/>
                </a:lnTo>
                <a:lnTo>
                  <a:pt x="626988" y="441427"/>
                </a:lnTo>
                <a:lnTo>
                  <a:pt x="626988" y="441093"/>
                </a:lnTo>
                <a:close/>
                <a:moveTo>
                  <a:pt x="3474492" y="386828"/>
                </a:moveTo>
                <a:cubicBezTo>
                  <a:pt x="3477408" y="385274"/>
                  <a:pt x="3484358" y="387715"/>
                  <a:pt x="3486116" y="390934"/>
                </a:cubicBezTo>
                <a:cubicBezTo>
                  <a:pt x="3492148" y="401809"/>
                  <a:pt x="3489631" y="415348"/>
                  <a:pt x="3480363" y="419788"/>
                </a:cubicBezTo>
                <a:cubicBezTo>
                  <a:pt x="3477688" y="418679"/>
                  <a:pt x="3472056" y="418345"/>
                  <a:pt x="3469898" y="415014"/>
                </a:cubicBezTo>
                <a:cubicBezTo>
                  <a:pt x="3464066" y="406027"/>
                  <a:pt x="3466583" y="390823"/>
                  <a:pt x="3474492" y="386828"/>
                </a:cubicBezTo>
                <a:close/>
                <a:moveTo>
                  <a:pt x="5669508" y="386828"/>
                </a:moveTo>
                <a:cubicBezTo>
                  <a:pt x="5677418" y="390823"/>
                  <a:pt x="5679934" y="406027"/>
                  <a:pt x="5674102" y="415014"/>
                </a:cubicBezTo>
                <a:cubicBezTo>
                  <a:pt x="5671944" y="418345"/>
                  <a:pt x="5666312" y="418679"/>
                  <a:pt x="5663637" y="419788"/>
                </a:cubicBezTo>
                <a:cubicBezTo>
                  <a:pt x="5654369" y="415348"/>
                  <a:pt x="5651852" y="401809"/>
                  <a:pt x="5657884" y="390934"/>
                </a:cubicBezTo>
                <a:cubicBezTo>
                  <a:pt x="5659642" y="387715"/>
                  <a:pt x="5666592" y="385274"/>
                  <a:pt x="5669508" y="386828"/>
                </a:cubicBezTo>
                <a:close/>
                <a:moveTo>
                  <a:pt x="3841438" y="379395"/>
                </a:moveTo>
                <a:cubicBezTo>
                  <a:pt x="3841358" y="381947"/>
                  <a:pt x="3841318" y="384610"/>
                  <a:pt x="3841238" y="387162"/>
                </a:cubicBezTo>
                <a:cubicBezTo>
                  <a:pt x="3839880" y="386494"/>
                  <a:pt x="3838522" y="385830"/>
                  <a:pt x="3837243" y="385274"/>
                </a:cubicBezTo>
                <a:cubicBezTo>
                  <a:pt x="3837243" y="383609"/>
                  <a:pt x="3836723" y="381502"/>
                  <a:pt x="3837403" y="380615"/>
                </a:cubicBezTo>
                <a:cubicBezTo>
                  <a:pt x="3838201" y="379614"/>
                  <a:pt x="3840040" y="379725"/>
                  <a:pt x="3841438" y="379395"/>
                </a:cubicBezTo>
                <a:close/>
                <a:moveTo>
                  <a:pt x="5302562" y="379395"/>
                </a:moveTo>
                <a:cubicBezTo>
                  <a:pt x="5303960" y="379725"/>
                  <a:pt x="5305799" y="379614"/>
                  <a:pt x="5306597" y="380615"/>
                </a:cubicBezTo>
                <a:cubicBezTo>
                  <a:pt x="5307277" y="381502"/>
                  <a:pt x="5306757" y="383609"/>
                  <a:pt x="5306757" y="385274"/>
                </a:cubicBezTo>
                <a:cubicBezTo>
                  <a:pt x="5305478" y="385830"/>
                  <a:pt x="5304120" y="386494"/>
                  <a:pt x="5302762" y="387162"/>
                </a:cubicBezTo>
                <a:cubicBezTo>
                  <a:pt x="5302683" y="384610"/>
                  <a:pt x="5302642" y="381947"/>
                  <a:pt x="5302562" y="379395"/>
                </a:cubicBezTo>
                <a:close/>
                <a:moveTo>
                  <a:pt x="4012208" y="357863"/>
                </a:moveTo>
                <a:cubicBezTo>
                  <a:pt x="4019398" y="359640"/>
                  <a:pt x="4026828" y="361639"/>
                  <a:pt x="4034258" y="363523"/>
                </a:cubicBezTo>
                <a:cubicBezTo>
                  <a:pt x="4034258" y="363412"/>
                  <a:pt x="4034298" y="363412"/>
                  <a:pt x="4034298" y="363301"/>
                </a:cubicBezTo>
                <a:cubicBezTo>
                  <a:pt x="4034856" y="362414"/>
                  <a:pt x="4035416" y="361528"/>
                  <a:pt x="4036015" y="360638"/>
                </a:cubicBezTo>
                <a:cubicBezTo>
                  <a:pt x="4035696" y="361639"/>
                  <a:pt x="4035376" y="362637"/>
                  <a:pt x="4035016" y="363746"/>
                </a:cubicBezTo>
                <a:cubicBezTo>
                  <a:pt x="4034777" y="363635"/>
                  <a:pt x="4034497" y="363635"/>
                  <a:pt x="4034258" y="363523"/>
                </a:cubicBezTo>
                <a:cubicBezTo>
                  <a:pt x="4032261" y="373846"/>
                  <a:pt x="4030263" y="384387"/>
                  <a:pt x="4028505" y="393264"/>
                </a:cubicBezTo>
                <a:cubicBezTo>
                  <a:pt x="4015164" y="401034"/>
                  <a:pt x="4003898" y="407692"/>
                  <a:pt x="3992474" y="413905"/>
                </a:cubicBezTo>
                <a:cubicBezTo>
                  <a:pt x="3992155" y="414128"/>
                  <a:pt x="3990557" y="411353"/>
                  <a:pt x="3988080" y="407914"/>
                </a:cubicBezTo>
                <a:cubicBezTo>
                  <a:pt x="3995669" y="392155"/>
                  <a:pt x="4003699" y="375508"/>
                  <a:pt x="4012208" y="357863"/>
                </a:cubicBezTo>
                <a:close/>
                <a:moveTo>
                  <a:pt x="5131792" y="357863"/>
                </a:moveTo>
                <a:cubicBezTo>
                  <a:pt x="5140301" y="375508"/>
                  <a:pt x="5148331" y="392155"/>
                  <a:pt x="5155920" y="407914"/>
                </a:cubicBezTo>
                <a:cubicBezTo>
                  <a:pt x="5153443" y="411353"/>
                  <a:pt x="5151846" y="414128"/>
                  <a:pt x="5151526" y="413905"/>
                </a:cubicBezTo>
                <a:cubicBezTo>
                  <a:pt x="5140103" y="407692"/>
                  <a:pt x="5128836" y="401034"/>
                  <a:pt x="5115495" y="393264"/>
                </a:cubicBezTo>
                <a:cubicBezTo>
                  <a:pt x="5113737" y="384387"/>
                  <a:pt x="5111739" y="373846"/>
                  <a:pt x="5109742" y="363523"/>
                </a:cubicBezTo>
                <a:cubicBezTo>
                  <a:pt x="5109503" y="363635"/>
                  <a:pt x="5109223" y="363635"/>
                  <a:pt x="5108984" y="363746"/>
                </a:cubicBezTo>
                <a:cubicBezTo>
                  <a:pt x="5108624" y="362637"/>
                  <a:pt x="5108304" y="361639"/>
                  <a:pt x="5107985" y="360638"/>
                </a:cubicBezTo>
                <a:cubicBezTo>
                  <a:pt x="5108584" y="361528"/>
                  <a:pt x="5109144" y="362414"/>
                  <a:pt x="5109703" y="363301"/>
                </a:cubicBezTo>
                <a:cubicBezTo>
                  <a:pt x="5109703" y="363412"/>
                  <a:pt x="5109742" y="363412"/>
                  <a:pt x="5109742" y="363523"/>
                </a:cubicBezTo>
                <a:cubicBezTo>
                  <a:pt x="5117172" y="361639"/>
                  <a:pt x="5124602" y="359640"/>
                  <a:pt x="5131792" y="357863"/>
                </a:cubicBezTo>
                <a:close/>
                <a:moveTo>
                  <a:pt x="3153044" y="357752"/>
                </a:moveTo>
                <a:cubicBezTo>
                  <a:pt x="3151047" y="364080"/>
                  <a:pt x="3150568" y="369517"/>
                  <a:pt x="3148012" y="372956"/>
                </a:cubicBezTo>
                <a:cubicBezTo>
                  <a:pt x="3144656" y="377618"/>
                  <a:pt x="3139742" y="380946"/>
                  <a:pt x="3135308" y="384499"/>
                </a:cubicBezTo>
                <a:cubicBezTo>
                  <a:pt x="3135069" y="384610"/>
                  <a:pt x="3132113" y="381835"/>
                  <a:pt x="3132313" y="381168"/>
                </a:cubicBezTo>
                <a:cubicBezTo>
                  <a:pt x="3134070" y="374955"/>
                  <a:pt x="3135189" y="367963"/>
                  <a:pt x="3138624" y="363190"/>
                </a:cubicBezTo>
                <a:cubicBezTo>
                  <a:pt x="3141021" y="359974"/>
                  <a:pt x="3146813" y="359862"/>
                  <a:pt x="3153044" y="357752"/>
                </a:cubicBezTo>
                <a:close/>
                <a:moveTo>
                  <a:pt x="5990956" y="357752"/>
                </a:moveTo>
                <a:cubicBezTo>
                  <a:pt x="5997187" y="359862"/>
                  <a:pt x="6002979" y="359974"/>
                  <a:pt x="6005376" y="363190"/>
                </a:cubicBezTo>
                <a:cubicBezTo>
                  <a:pt x="6008811" y="367963"/>
                  <a:pt x="6009930" y="374955"/>
                  <a:pt x="6011687" y="381168"/>
                </a:cubicBezTo>
                <a:cubicBezTo>
                  <a:pt x="6011887" y="381835"/>
                  <a:pt x="6008931" y="384610"/>
                  <a:pt x="6008692" y="384499"/>
                </a:cubicBezTo>
                <a:cubicBezTo>
                  <a:pt x="6004258" y="380946"/>
                  <a:pt x="5999344" y="377618"/>
                  <a:pt x="5995988" y="372956"/>
                </a:cubicBezTo>
                <a:cubicBezTo>
                  <a:pt x="5993432" y="369517"/>
                  <a:pt x="5992954" y="364080"/>
                  <a:pt x="5990956" y="357752"/>
                </a:cubicBezTo>
                <a:close/>
                <a:moveTo>
                  <a:pt x="1383243" y="357533"/>
                </a:moveTo>
                <a:cubicBezTo>
                  <a:pt x="1381844" y="374399"/>
                  <a:pt x="1382045" y="389158"/>
                  <a:pt x="1379167" y="403141"/>
                </a:cubicBezTo>
                <a:cubicBezTo>
                  <a:pt x="1370378" y="445533"/>
                  <a:pt x="1360472" y="487703"/>
                  <a:pt x="1350966" y="529873"/>
                </a:cubicBezTo>
                <a:cubicBezTo>
                  <a:pt x="1351405" y="529873"/>
                  <a:pt x="1351846" y="529761"/>
                  <a:pt x="1352284" y="529761"/>
                </a:cubicBezTo>
                <a:cubicBezTo>
                  <a:pt x="1352244" y="530428"/>
                  <a:pt x="1352206" y="531204"/>
                  <a:pt x="1352125" y="531871"/>
                </a:cubicBezTo>
                <a:cubicBezTo>
                  <a:pt x="1356203" y="532094"/>
                  <a:pt x="1360272" y="532313"/>
                  <a:pt x="1364351" y="532758"/>
                </a:cubicBezTo>
                <a:cubicBezTo>
                  <a:pt x="1371458" y="533645"/>
                  <a:pt x="1376691" y="538863"/>
                  <a:pt x="1374695" y="546297"/>
                </a:cubicBezTo>
                <a:cubicBezTo>
                  <a:pt x="1373255" y="551734"/>
                  <a:pt x="1366865" y="555395"/>
                  <a:pt x="1362713" y="559835"/>
                </a:cubicBezTo>
                <a:cubicBezTo>
                  <a:pt x="1359076" y="555176"/>
                  <a:pt x="1354281" y="550959"/>
                  <a:pt x="1352165" y="545521"/>
                </a:cubicBezTo>
                <a:cubicBezTo>
                  <a:pt x="1350725" y="541637"/>
                  <a:pt x="1351766" y="536642"/>
                  <a:pt x="1352125" y="531871"/>
                </a:cubicBezTo>
                <a:cubicBezTo>
                  <a:pt x="1351604" y="531871"/>
                  <a:pt x="1351086" y="531760"/>
                  <a:pt x="1350568" y="531760"/>
                </a:cubicBezTo>
                <a:cubicBezTo>
                  <a:pt x="1350725" y="531093"/>
                  <a:pt x="1350847" y="530540"/>
                  <a:pt x="1350966" y="529873"/>
                </a:cubicBezTo>
                <a:cubicBezTo>
                  <a:pt x="1344974" y="530540"/>
                  <a:pt x="1338824" y="531982"/>
                  <a:pt x="1333071" y="530982"/>
                </a:cubicBezTo>
                <a:cubicBezTo>
                  <a:pt x="1322604" y="528986"/>
                  <a:pt x="1313615" y="520774"/>
                  <a:pt x="1315494" y="508567"/>
                </a:cubicBezTo>
                <a:cubicBezTo>
                  <a:pt x="1321285" y="470503"/>
                  <a:pt x="1327115" y="431995"/>
                  <a:pt x="1336984" y="395151"/>
                </a:cubicBezTo>
                <a:cubicBezTo>
                  <a:pt x="1342618" y="374065"/>
                  <a:pt x="1358278" y="359306"/>
                  <a:pt x="1383243" y="357533"/>
                </a:cubicBezTo>
                <a:close/>
                <a:moveTo>
                  <a:pt x="7760757" y="357533"/>
                </a:moveTo>
                <a:cubicBezTo>
                  <a:pt x="7785722" y="359306"/>
                  <a:pt x="7801382" y="374065"/>
                  <a:pt x="7807016" y="395151"/>
                </a:cubicBezTo>
                <a:cubicBezTo>
                  <a:pt x="7816885" y="431995"/>
                  <a:pt x="7822715" y="470503"/>
                  <a:pt x="7828506" y="508567"/>
                </a:cubicBezTo>
                <a:cubicBezTo>
                  <a:pt x="7830385" y="520774"/>
                  <a:pt x="7821396" y="528986"/>
                  <a:pt x="7810930" y="530982"/>
                </a:cubicBezTo>
                <a:cubicBezTo>
                  <a:pt x="7805177" y="531982"/>
                  <a:pt x="7799026" y="530540"/>
                  <a:pt x="7793034" y="529873"/>
                </a:cubicBezTo>
                <a:cubicBezTo>
                  <a:pt x="7793153" y="530540"/>
                  <a:pt x="7793276" y="531093"/>
                  <a:pt x="7793432" y="531760"/>
                </a:cubicBezTo>
                <a:cubicBezTo>
                  <a:pt x="7792914" y="531760"/>
                  <a:pt x="7792396" y="531871"/>
                  <a:pt x="7791875" y="531871"/>
                </a:cubicBezTo>
                <a:cubicBezTo>
                  <a:pt x="7792235" y="536642"/>
                  <a:pt x="7793276" y="541637"/>
                  <a:pt x="7791835" y="545521"/>
                </a:cubicBezTo>
                <a:cubicBezTo>
                  <a:pt x="7789719" y="550959"/>
                  <a:pt x="7784925" y="555176"/>
                  <a:pt x="7781287" y="559835"/>
                </a:cubicBezTo>
                <a:cubicBezTo>
                  <a:pt x="7777135" y="555395"/>
                  <a:pt x="7770745" y="551734"/>
                  <a:pt x="7769305" y="546297"/>
                </a:cubicBezTo>
                <a:cubicBezTo>
                  <a:pt x="7767310" y="538863"/>
                  <a:pt x="7772542" y="533645"/>
                  <a:pt x="7779649" y="532758"/>
                </a:cubicBezTo>
                <a:cubicBezTo>
                  <a:pt x="7783728" y="532313"/>
                  <a:pt x="7787797" y="532094"/>
                  <a:pt x="7791875" y="531871"/>
                </a:cubicBezTo>
                <a:cubicBezTo>
                  <a:pt x="7791794" y="531204"/>
                  <a:pt x="7791756" y="530428"/>
                  <a:pt x="7791716" y="529761"/>
                </a:cubicBezTo>
                <a:cubicBezTo>
                  <a:pt x="7792155" y="529761"/>
                  <a:pt x="7792595" y="529873"/>
                  <a:pt x="7793034" y="529873"/>
                </a:cubicBezTo>
                <a:cubicBezTo>
                  <a:pt x="7783528" y="487703"/>
                  <a:pt x="7773622" y="445533"/>
                  <a:pt x="7764833" y="403141"/>
                </a:cubicBezTo>
                <a:cubicBezTo>
                  <a:pt x="7761955" y="389158"/>
                  <a:pt x="7762156" y="374399"/>
                  <a:pt x="7760757" y="357533"/>
                </a:cubicBezTo>
                <a:close/>
                <a:moveTo>
                  <a:pt x="3912302" y="354870"/>
                </a:moveTo>
                <a:lnTo>
                  <a:pt x="3915857" y="356312"/>
                </a:lnTo>
                <a:lnTo>
                  <a:pt x="3912701" y="358753"/>
                </a:lnTo>
                <a:close/>
                <a:moveTo>
                  <a:pt x="5231698" y="354870"/>
                </a:moveTo>
                <a:lnTo>
                  <a:pt x="5231299" y="358753"/>
                </a:lnTo>
                <a:lnTo>
                  <a:pt x="5228143" y="356312"/>
                </a:lnTo>
                <a:close/>
                <a:moveTo>
                  <a:pt x="4400778" y="348987"/>
                </a:moveTo>
                <a:lnTo>
                  <a:pt x="4400838" y="349035"/>
                </a:lnTo>
                <a:lnTo>
                  <a:pt x="4417114" y="389627"/>
                </a:lnTo>
                <a:lnTo>
                  <a:pt x="4417110" y="389717"/>
                </a:lnTo>
                <a:close/>
                <a:moveTo>
                  <a:pt x="4743222" y="348987"/>
                </a:moveTo>
                <a:lnTo>
                  <a:pt x="4726891" y="389717"/>
                </a:lnTo>
                <a:lnTo>
                  <a:pt x="4726886" y="389627"/>
                </a:lnTo>
                <a:lnTo>
                  <a:pt x="4743163" y="349035"/>
                </a:lnTo>
                <a:close/>
                <a:moveTo>
                  <a:pt x="723220" y="345186"/>
                </a:moveTo>
                <a:cubicBezTo>
                  <a:pt x="721189" y="348458"/>
                  <a:pt x="721152" y="360609"/>
                  <a:pt x="725584" y="369514"/>
                </a:cubicBezTo>
                <a:cubicBezTo>
                  <a:pt x="726265" y="370957"/>
                  <a:pt x="727703" y="371847"/>
                  <a:pt x="731259" y="375508"/>
                </a:cubicBezTo>
                <a:lnTo>
                  <a:pt x="731299" y="375508"/>
                </a:lnTo>
                <a:cubicBezTo>
                  <a:pt x="732657" y="370404"/>
                  <a:pt x="733697" y="368627"/>
                  <a:pt x="733336" y="367407"/>
                </a:cubicBezTo>
                <a:cubicBezTo>
                  <a:pt x="731140" y="359859"/>
                  <a:pt x="730142" y="350872"/>
                  <a:pt x="725824" y="345323"/>
                </a:cubicBezTo>
                <a:cubicBezTo>
                  <a:pt x="724796" y="343991"/>
                  <a:pt x="723897" y="344095"/>
                  <a:pt x="723220" y="345186"/>
                </a:cubicBezTo>
                <a:close/>
                <a:moveTo>
                  <a:pt x="8420779" y="345186"/>
                </a:moveTo>
                <a:cubicBezTo>
                  <a:pt x="8420102" y="344095"/>
                  <a:pt x="8419204" y="343991"/>
                  <a:pt x="8418176" y="345323"/>
                </a:cubicBezTo>
                <a:cubicBezTo>
                  <a:pt x="8413858" y="350872"/>
                  <a:pt x="8412860" y="359859"/>
                  <a:pt x="8410664" y="367407"/>
                </a:cubicBezTo>
                <a:cubicBezTo>
                  <a:pt x="8410303" y="368627"/>
                  <a:pt x="8411343" y="370404"/>
                  <a:pt x="8412701" y="375508"/>
                </a:cubicBezTo>
                <a:lnTo>
                  <a:pt x="8412741" y="375508"/>
                </a:lnTo>
                <a:cubicBezTo>
                  <a:pt x="8416297" y="371847"/>
                  <a:pt x="8417735" y="370957"/>
                  <a:pt x="8418416" y="369514"/>
                </a:cubicBezTo>
                <a:cubicBezTo>
                  <a:pt x="8422848" y="360609"/>
                  <a:pt x="8422810" y="348458"/>
                  <a:pt x="8420779" y="345186"/>
                </a:cubicBezTo>
                <a:close/>
                <a:moveTo>
                  <a:pt x="3845272" y="342993"/>
                </a:moveTo>
                <a:cubicBezTo>
                  <a:pt x="3846710" y="344881"/>
                  <a:pt x="3848188" y="346769"/>
                  <a:pt x="3849666" y="348653"/>
                </a:cubicBezTo>
                <a:cubicBezTo>
                  <a:pt x="3848309" y="349321"/>
                  <a:pt x="3846951" y="349874"/>
                  <a:pt x="3845832" y="350430"/>
                </a:cubicBezTo>
                <a:cubicBezTo>
                  <a:pt x="3844673" y="349209"/>
                  <a:pt x="3842836" y="348100"/>
                  <a:pt x="3842716" y="346877"/>
                </a:cubicBezTo>
                <a:cubicBezTo>
                  <a:pt x="3842716" y="345656"/>
                  <a:pt x="3844354" y="344325"/>
                  <a:pt x="3845272" y="342993"/>
                </a:cubicBezTo>
                <a:close/>
                <a:moveTo>
                  <a:pt x="5298728" y="342993"/>
                </a:moveTo>
                <a:cubicBezTo>
                  <a:pt x="5299646" y="344325"/>
                  <a:pt x="5301284" y="345656"/>
                  <a:pt x="5301284" y="346877"/>
                </a:cubicBezTo>
                <a:cubicBezTo>
                  <a:pt x="5301164" y="348100"/>
                  <a:pt x="5299328" y="349209"/>
                  <a:pt x="5298168" y="350430"/>
                </a:cubicBezTo>
                <a:cubicBezTo>
                  <a:pt x="5297049" y="349874"/>
                  <a:pt x="5295691" y="349321"/>
                  <a:pt x="5294334" y="348653"/>
                </a:cubicBezTo>
                <a:cubicBezTo>
                  <a:pt x="5295812" y="346769"/>
                  <a:pt x="5297290" y="344881"/>
                  <a:pt x="5298728" y="342993"/>
                </a:cubicBezTo>
                <a:close/>
                <a:moveTo>
                  <a:pt x="339880" y="327122"/>
                </a:moveTo>
                <a:lnTo>
                  <a:pt x="339857" y="327200"/>
                </a:lnTo>
                <a:lnTo>
                  <a:pt x="339880" y="327233"/>
                </a:lnTo>
                <a:close/>
                <a:moveTo>
                  <a:pt x="8804120" y="327122"/>
                </a:moveTo>
                <a:lnTo>
                  <a:pt x="8804120" y="327233"/>
                </a:lnTo>
                <a:lnTo>
                  <a:pt x="8804143" y="327200"/>
                </a:lnTo>
                <a:close/>
                <a:moveTo>
                  <a:pt x="337323" y="323572"/>
                </a:moveTo>
                <a:cubicBezTo>
                  <a:pt x="336844" y="325126"/>
                  <a:pt x="335845" y="326791"/>
                  <a:pt x="336005" y="328123"/>
                </a:cubicBezTo>
                <a:cubicBezTo>
                  <a:pt x="336166" y="329455"/>
                  <a:pt x="337604" y="330675"/>
                  <a:pt x="338442" y="331896"/>
                </a:cubicBezTo>
                <a:lnTo>
                  <a:pt x="339857" y="327200"/>
                </a:lnTo>
                <a:close/>
                <a:moveTo>
                  <a:pt x="8806677" y="323572"/>
                </a:moveTo>
                <a:lnTo>
                  <a:pt x="8804143" y="327200"/>
                </a:lnTo>
                <a:lnTo>
                  <a:pt x="8805558" y="331896"/>
                </a:lnTo>
                <a:cubicBezTo>
                  <a:pt x="8806397" y="330675"/>
                  <a:pt x="8807835" y="329455"/>
                  <a:pt x="8807995" y="328123"/>
                </a:cubicBezTo>
                <a:cubicBezTo>
                  <a:pt x="8808155" y="326791"/>
                  <a:pt x="8807156" y="325126"/>
                  <a:pt x="8806677" y="323572"/>
                </a:cubicBezTo>
                <a:close/>
                <a:moveTo>
                  <a:pt x="3530417" y="321020"/>
                </a:moveTo>
                <a:cubicBezTo>
                  <a:pt x="3531735" y="322021"/>
                  <a:pt x="3534292" y="323464"/>
                  <a:pt x="3534292" y="323795"/>
                </a:cubicBezTo>
                <a:cubicBezTo>
                  <a:pt x="3533253" y="326791"/>
                  <a:pt x="3531775" y="329677"/>
                  <a:pt x="3530457" y="332563"/>
                </a:cubicBezTo>
                <a:cubicBezTo>
                  <a:pt x="3529218" y="331454"/>
                  <a:pt x="3527980" y="330344"/>
                  <a:pt x="3526701" y="329232"/>
                </a:cubicBezTo>
                <a:cubicBezTo>
                  <a:pt x="3527940" y="326569"/>
                  <a:pt x="3529178" y="323795"/>
                  <a:pt x="3530417" y="321020"/>
                </a:cubicBezTo>
                <a:close/>
                <a:moveTo>
                  <a:pt x="5613583" y="321020"/>
                </a:moveTo>
                <a:cubicBezTo>
                  <a:pt x="5614822" y="323795"/>
                  <a:pt x="5616060" y="326569"/>
                  <a:pt x="5617299" y="329232"/>
                </a:cubicBezTo>
                <a:cubicBezTo>
                  <a:pt x="5616020" y="330344"/>
                  <a:pt x="5614782" y="331454"/>
                  <a:pt x="5613543" y="332563"/>
                </a:cubicBezTo>
                <a:cubicBezTo>
                  <a:pt x="5612225" y="329677"/>
                  <a:pt x="5610747" y="326791"/>
                  <a:pt x="5609708" y="323795"/>
                </a:cubicBezTo>
                <a:cubicBezTo>
                  <a:pt x="5609708" y="323464"/>
                  <a:pt x="5612265" y="322021"/>
                  <a:pt x="5613583" y="321020"/>
                </a:cubicBezTo>
                <a:close/>
                <a:moveTo>
                  <a:pt x="3077426" y="316250"/>
                </a:moveTo>
                <a:cubicBezTo>
                  <a:pt x="3078186" y="358864"/>
                  <a:pt x="3053978" y="385719"/>
                  <a:pt x="3047667" y="419343"/>
                </a:cubicBezTo>
                <a:cubicBezTo>
                  <a:pt x="3045110" y="432770"/>
                  <a:pt x="3035283" y="445533"/>
                  <a:pt x="3020982" y="449194"/>
                </a:cubicBezTo>
                <a:cubicBezTo>
                  <a:pt x="3011995" y="435767"/>
                  <a:pt x="3018066" y="423783"/>
                  <a:pt x="3025137" y="413794"/>
                </a:cubicBezTo>
                <a:cubicBezTo>
                  <a:pt x="3037561" y="396038"/>
                  <a:pt x="3046748" y="377618"/>
                  <a:pt x="3048505" y="354202"/>
                </a:cubicBezTo>
                <a:cubicBezTo>
                  <a:pt x="3049145" y="345545"/>
                  <a:pt x="3053539" y="336335"/>
                  <a:pt x="3058212" y="329013"/>
                </a:cubicBezTo>
                <a:cubicBezTo>
                  <a:pt x="3061328" y="324239"/>
                  <a:pt x="3068000" y="322352"/>
                  <a:pt x="3077426" y="316250"/>
                </a:cubicBezTo>
                <a:close/>
                <a:moveTo>
                  <a:pt x="6066574" y="316250"/>
                </a:moveTo>
                <a:cubicBezTo>
                  <a:pt x="6076001" y="322352"/>
                  <a:pt x="6082672" y="324239"/>
                  <a:pt x="6085789" y="329013"/>
                </a:cubicBezTo>
                <a:cubicBezTo>
                  <a:pt x="6090461" y="336335"/>
                  <a:pt x="6094855" y="345545"/>
                  <a:pt x="6095495" y="354202"/>
                </a:cubicBezTo>
                <a:cubicBezTo>
                  <a:pt x="6097252" y="377618"/>
                  <a:pt x="6106439" y="396038"/>
                  <a:pt x="6118863" y="413794"/>
                </a:cubicBezTo>
                <a:cubicBezTo>
                  <a:pt x="6125934" y="423783"/>
                  <a:pt x="6132005" y="435767"/>
                  <a:pt x="6123018" y="449194"/>
                </a:cubicBezTo>
                <a:cubicBezTo>
                  <a:pt x="6108717" y="445533"/>
                  <a:pt x="6098890" y="432770"/>
                  <a:pt x="6096333" y="419343"/>
                </a:cubicBezTo>
                <a:cubicBezTo>
                  <a:pt x="6090022" y="385719"/>
                  <a:pt x="6065814" y="358864"/>
                  <a:pt x="6066574" y="316250"/>
                </a:cubicBezTo>
                <a:close/>
                <a:moveTo>
                  <a:pt x="3183244" y="313920"/>
                </a:moveTo>
                <a:lnTo>
                  <a:pt x="3182525" y="317248"/>
                </a:lnTo>
                <a:cubicBezTo>
                  <a:pt x="3179609" y="321465"/>
                  <a:pt x="3176693" y="325682"/>
                  <a:pt x="3173817" y="329900"/>
                </a:cubicBezTo>
                <a:cubicBezTo>
                  <a:pt x="3173496" y="329900"/>
                  <a:pt x="3173137" y="330122"/>
                  <a:pt x="3172818" y="330233"/>
                </a:cubicBezTo>
                <a:cubicBezTo>
                  <a:pt x="3172018" y="332674"/>
                  <a:pt x="3171220" y="334892"/>
                  <a:pt x="3170421" y="337333"/>
                </a:cubicBezTo>
                <a:cubicBezTo>
                  <a:pt x="3169263" y="335560"/>
                  <a:pt x="3168065" y="333894"/>
                  <a:pt x="3166906" y="332118"/>
                </a:cubicBezTo>
                <a:cubicBezTo>
                  <a:pt x="3168903" y="331454"/>
                  <a:pt x="3170861" y="330786"/>
                  <a:pt x="3172818" y="330233"/>
                </a:cubicBezTo>
                <a:cubicBezTo>
                  <a:pt x="3172938" y="329900"/>
                  <a:pt x="3173057" y="329455"/>
                  <a:pt x="3173177" y="329121"/>
                </a:cubicBezTo>
                <a:cubicBezTo>
                  <a:pt x="3176053" y="325349"/>
                  <a:pt x="3178930" y="321576"/>
                  <a:pt x="3181766" y="317915"/>
                </a:cubicBezTo>
                <a:cubicBezTo>
                  <a:pt x="3182246" y="316583"/>
                  <a:pt x="3182765" y="315252"/>
                  <a:pt x="3183244" y="313920"/>
                </a:cubicBezTo>
                <a:close/>
                <a:moveTo>
                  <a:pt x="5960756" y="313920"/>
                </a:moveTo>
                <a:cubicBezTo>
                  <a:pt x="5961235" y="315252"/>
                  <a:pt x="5961754" y="316583"/>
                  <a:pt x="5962234" y="317915"/>
                </a:cubicBezTo>
                <a:cubicBezTo>
                  <a:pt x="5965070" y="321576"/>
                  <a:pt x="5967947" y="325349"/>
                  <a:pt x="5970823" y="329121"/>
                </a:cubicBezTo>
                <a:cubicBezTo>
                  <a:pt x="5970943" y="329455"/>
                  <a:pt x="5971062" y="329900"/>
                  <a:pt x="5971182" y="330233"/>
                </a:cubicBezTo>
                <a:cubicBezTo>
                  <a:pt x="5973139" y="330786"/>
                  <a:pt x="5975097" y="331454"/>
                  <a:pt x="5977094" y="332118"/>
                </a:cubicBezTo>
                <a:cubicBezTo>
                  <a:pt x="5975935" y="333894"/>
                  <a:pt x="5974737" y="335560"/>
                  <a:pt x="5973579" y="337333"/>
                </a:cubicBezTo>
                <a:cubicBezTo>
                  <a:pt x="5972781" y="334892"/>
                  <a:pt x="5971982" y="332674"/>
                  <a:pt x="5971182" y="330233"/>
                </a:cubicBezTo>
                <a:cubicBezTo>
                  <a:pt x="5970863" y="330122"/>
                  <a:pt x="5970504" y="329900"/>
                  <a:pt x="5970183" y="329900"/>
                </a:cubicBezTo>
                <a:cubicBezTo>
                  <a:pt x="5967307" y="325682"/>
                  <a:pt x="5964391" y="321465"/>
                  <a:pt x="5961475" y="317248"/>
                </a:cubicBezTo>
                <a:close/>
                <a:moveTo>
                  <a:pt x="3603957" y="285067"/>
                </a:moveTo>
                <a:lnTo>
                  <a:pt x="3603997" y="285175"/>
                </a:lnTo>
                <a:lnTo>
                  <a:pt x="3604022" y="285148"/>
                </a:lnTo>
                <a:close/>
                <a:moveTo>
                  <a:pt x="5540044" y="285067"/>
                </a:moveTo>
                <a:lnTo>
                  <a:pt x="5539978" y="285148"/>
                </a:lnTo>
                <a:lnTo>
                  <a:pt x="5540003" y="285175"/>
                </a:lnTo>
                <a:close/>
                <a:moveTo>
                  <a:pt x="3606706" y="282154"/>
                </a:moveTo>
                <a:lnTo>
                  <a:pt x="3604022" y="285148"/>
                </a:lnTo>
                <a:lnTo>
                  <a:pt x="3605196" y="286618"/>
                </a:lnTo>
                <a:close/>
                <a:moveTo>
                  <a:pt x="5537294" y="282154"/>
                </a:moveTo>
                <a:lnTo>
                  <a:pt x="5538804" y="286618"/>
                </a:lnTo>
                <a:lnTo>
                  <a:pt x="5539978" y="285148"/>
                </a:lnTo>
                <a:close/>
                <a:moveTo>
                  <a:pt x="1462821" y="275745"/>
                </a:moveTo>
                <a:cubicBezTo>
                  <a:pt x="1461902" y="302044"/>
                  <a:pt x="1465740" y="317915"/>
                  <a:pt x="1448322" y="326127"/>
                </a:cubicBezTo>
                <a:cubicBezTo>
                  <a:pt x="1447362" y="326569"/>
                  <a:pt x="1444925" y="325682"/>
                  <a:pt x="1444527" y="324573"/>
                </a:cubicBezTo>
                <a:cubicBezTo>
                  <a:pt x="1438096" y="308813"/>
                  <a:pt x="1445806" y="297716"/>
                  <a:pt x="1462821" y="275745"/>
                </a:cubicBezTo>
                <a:close/>
                <a:moveTo>
                  <a:pt x="7681180" y="275745"/>
                </a:moveTo>
                <a:cubicBezTo>
                  <a:pt x="7698194" y="297716"/>
                  <a:pt x="7705905" y="308813"/>
                  <a:pt x="7699473" y="324573"/>
                </a:cubicBezTo>
                <a:cubicBezTo>
                  <a:pt x="7699075" y="325682"/>
                  <a:pt x="7696638" y="326569"/>
                  <a:pt x="7695678" y="326127"/>
                </a:cubicBezTo>
                <a:cubicBezTo>
                  <a:pt x="7678260" y="317915"/>
                  <a:pt x="7682098" y="302044"/>
                  <a:pt x="7681180" y="275745"/>
                </a:cubicBezTo>
                <a:close/>
                <a:moveTo>
                  <a:pt x="3157839" y="274191"/>
                </a:moveTo>
                <a:cubicBezTo>
                  <a:pt x="3158597" y="275301"/>
                  <a:pt x="3160155" y="276966"/>
                  <a:pt x="3159915" y="277408"/>
                </a:cubicBezTo>
                <a:cubicBezTo>
                  <a:pt x="3159037" y="279295"/>
                  <a:pt x="3158038" y="281072"/>
                  <a:pt x="3156959" y="282845"/>
                </a:cubicBezTo>
                <a:cubicBezTo>
                  <a:pt x="3156840" y="284400"/>
                  <a:pt x="3156680" y="285842"/>
                  <a:pt x="3156520" y="287396"/>
                </a:cubicBezTo>
                <a:cubicBezTo>
                  <a:pt x="3156121" y="287841"/>
                  <a:pt x="3155721" y="288283"/>
                  <a:pt x="3155322" y="288617"/>
                </a:cubicBezTo>
                <a:cubicBezTo>
                  <a:pt x="3156840" y="311368"/>
                  <a:pt x="3146653" y="325682"/>
                  <a:pt x="3127480" y="336335"/>
                </a:cubicBezTo>
                <a:cubicBezTo>
                  <a:pt x="3136028" y="309147"/>
                  <a:pt x="3136068" y="308483"/>
                  <a:pt x="3155322" y="288617"/>
                </a:cubicBezTo>
                <a:cubicBezTo>
                  <a:pt x="3155322" y="287730"/>
                  <a:pt x="3155202" y="286840"/>
                  <a:pt x="3155122" y="285953"/>
                </a:cubicBezTo>
                <a:cubicBezTo>
                  <a:pt x="3155721" y="284844"/>
                  <a:pt x="3156361" y="283846"/>
                  <a:pt x="3156959" y="282845"/>
                </a:cubicBezTo>
                <a:cubicBezTo>
                  <a:pt x="3157279" y="279963"/>
                  <a:pt x="3157558" y="277077"/>
                  <a:pt x="3157839" y="274191"/>
                </a:cubicBezTo>
                <a:close/>
                <a:moveTo>
                  <a:pt x="5986161" y="274191"/>
                </a:moveTo>
                <a:cubicBezTo>
                  <a:pt x="5986442" y="277077"/>
                  <a:pt x="5986721" y="279963"/>
                  <a:pt x="5987041" y="282845"/>
                </a:cubicBezTo>
                <a:cubicBezTo>
                  <a:pt x="5987639" y="283846"/>
                  <a:pt x="5988279" y="284844"/>
                  <a:pt x="5988878" y="285953"/>
                </a:cubicBezTo>
                <a:cubicBezTo>
                  <a:pt x="5988798" y="286840"/>
                  <a:pt x="5988678" y="287730"/>
                  <a:pt x="5988678" y="288617"/>
                </a:cubicBezTo>
                <a:cubicBezTo>
                  <a:pt x="6007932" y="308483"/>
                  <a:pt x="6007972" y="309147"/>
                  <a:pt x="6016521" y="336335"/>
                </a:cubicBezTo>
                <a:cubicBezTo>
                  <a:pt x="5997347" y="325682"/>
                  <a:pt x="5987160" y="311368"/>
                  <a:pt x="5988678" y="288617"/>
                </a:cubicBezTo>
                <a:cubicBezTo>
                  <a:pt x="5988279" y="288283"/>
                  <a:pt x="5987879" y="287841"/>
                  <a:pt x="5987480" y="287396"/>
                </a:cubicBezTo>
                <a:cubicBezTo>
                  <a:pt x="5987320" y="285842"/>
                  <a:pt x="5987160" y="284400"/>
                  <a:pt x="5987041" y="282845"/>
                </a:cubicBezTo>
                <a:cubicBezTo>
                  <a:pt x="5985962" y="281072"/>
                  <a:pt x="5984963" y="279295"/>
                  <a:pt x="5984085" y="277408"/>
                </a:cubicBezTo>
                <a:cubicBezTo>
                  <a:pt x="5983845" y="276966"/>
                  <a:pt x="5985403" y="275301"/>
                  <a:pt x="5986161" y="274191"/>
                </a:cubicBezTo>
                <a:close/>
                <a:moveTo>
                  <a:pt x="3609630" y="273524"/>
                </a:moveTo>
                <a:lnTo>
                  <a:pt x="3606706" y="282154"/>
                </a:lnTo>
                <a:lnTo>
                  <a:pt x="3610668" y="277741"/>
                </a:lnTo>
                <a:cubicBezTo>
                  <a:pt x="3611148" y="277074"/>
                  <a:pt x="3610029" y="274967"/>
                  <a:pt x="3609630" y="273524"/>
                </a:cubicBezTo>
                <a:close/>
                <a:moveTo>
                  <a:pt x="5534370" y="273524"/>
                </a:moveTo>
                <a:cubicBezTo>
                  <a:pt x="5533971" y="274967"/>
                  <a:pt x="5532852" y="277074"/>
                  <a:pt x="5533332" y="277741"/>
                </a:cubicBezTo>
                <a:lnTo>
                  <a:pt x="5537294" y="282154"/>
                </a:lnTo>
                <a:close/>
                <a:moveTo>
                  <a:pt x="667766" y="272746"/>
                </a:moveTo>
                <a:lnTo>
                  <a:pt x="666604" y="273858"/>
                </a:lnTo>
                <a:lnTo>
                  <a:pt x="668193" y="273028"/>
                </a:lnTo>
                <a:close/>
                <a:moveTo>
                  <a:pt x="8476234" y="272746"/>
                </a:moveTo>
                <a:lnTo>
                  <a:pt x="8475807" y="273028"/>
                </a:lnTo>
                <a:lnTo>
                  <a:pt x="8477396" y="273858"/>
                </a:lnTo>
                <a:close/>
                <a:moveTo>
                  <a:pt x="351128" y="265240"/>
                </a:moveTo>
                <a:lnTo>
                  <a:pt x="341063" y="293501"/>
                </a:lnTo>
                <a:cubicBezTo>
                  <a:pt x="348510" y="287841"/>
                  <a:pt x="350277" y="281736"/>
                  <a:pt x="350596" y="275788"/>
                </a:cubicBezTo>
                <a:close/>
                <a:moveTo>
                  <a:pt x="8792871" y="265240"/>
                </a:moveTo>
                <a:lnTo>
                  <a:pt x="8793404" y="275788"/>
                </a:lnTo>
                <a:cubicBezTo>
                  <a:pt x="8793723" y="281736"/>
                  <a:pt x="8795490" y="287841"/>
                  <a:pt x="8802937" y="293501"/>
                </a:cubicBezTo>
                <a:close/>
                <a:moveTo>
                  <a:pt x="3948492" y="258654"/>
                </a:moveTo>
                <a:lnTo>
                  <a:pt x="3948220" y="259300"/>
                </a:lnTo>
                <a:lnTo>
                  <a:pt x="3948453" y="258654"/>
                </a:lnTo>
                <a:cubicBezTo>
                  <a:pt x="3948453" y="258654"/>
                  <a:pt x="3948133" y="259099"/>
                  <a:pt x="3947973" y="259321"/>
                </a:cubicBezTo>
                <a:lnTo>
                  <a:pt x="3947941" y="259968"/>
                </a:lnTo>
                <a:lnTo>
                  <a:pt x="3947933" y="259986"/>
                </a:lnTo>
                <a:lnTo>
                  <a:pt x="3947939" y="259998"/>
                </a:lnTo>
                <a:lnTo>
                  <a:pt x="3947934" y="260097"/>
                </a:lnTo>
                <a:lnTo>
                  <a:pt x="3947957" y="260034"/>
                </a:lnTo>
                <a:lnTo>
                  <a:pt x="3948971" y="262093"/>
                </a:lnTo>
                <a:close/>
                <a:moveTo>
                  <a:pt x="5195548" y="258654"/>
                </a:moveTo>
                <a:lnTo>
                  <a:pt x="5195780" y="259300"/>
                </a:lnTo>
                <a:lnTo>
                  <a:pt x="5195509" y="258654"/>
                </a:lnTo>
                <a:lnTo>
                  <a:pt x="5195029" y="262093"/>
                </a:lnTo>
                <a:lnTo>
                  <a:pt x="5196043" y="260034"/>
                </a:lnTo>
                <a:lnTo>
                  <a:pt x="5196066" y="260097"/>
                </a:lnTo>
                <a:lnTo>
                  <a:pt x="5196061" y="259998"/>
                </a:lnTo>
                <a:lnTo>
                  <a:pt x="5196067" y="259986"/>
                </a:lnTo>
                <a:lnTo>
                  <a:pt x="5196059" y="259968"/>
                </a:lnTo>
                <a:lnTo>
                  <a:pt x="5196027" y="259321"/>
                </a:lnTo>
                <a:cubicBezTo>
                  <a:pt x="5195867" y="259099"/>
                  <a:pt x="5195548" y="258654"/>
                  <a:pt x="5195548" y="258654"/>
                </a:cubicBezTo>
                <a:close/>
                <a:moveTo>
                  <a:pt x="813065" y="252246"/>
                </a:moveTo>
                <a:lnTo>
                  <a:pt x="787161" y="264203"/>
                </a:lnTo>
                <a:cubicBezTo>
                  <a:pt x="786562" y="279407"/>
                  <a:pt x="786002" y="293610"/>
                  <a:pt x="785284" y="311476"/>
                </a:cubicBezTo>
                <a:cubicBezTo>
                  <a:pt x="794833" y="313476"/>
                  <a:pt x="803262" y="315252"/>
                  <a:pt x="811013" y="316803"/>
                </a:cubicBezTo>
                <a:cubicBezTo>
                  <a:pt x="813608" y="311035"/>
                  <a:pt x="816362" y="307927"/>
                  <a:pt x="816242" y="304930"/>
                </a:cubicBezTo>
                <a:close/>
                <a:moveTo>
                  <a:pt x="8330936" y="252246"/>
                </a:moveTo>
                <a:lnTo>
                  <a:pt x="8327758" y="304930"/>
                </a:lnTo>
                <a:cubicBezTo>
                  <a:pt x="8327638" y="307927"/>
                  <a:pt x="8330392" y="311035"/>
                  <a:pt x="8332987" y="316803"/>
                </a:cubicBezTo>
                <a:cubicBezTo>
                  <a:pt x="8340739" y="315252"/>
                  <a:pt x="8349167" y="313476"/>
                  <a:pt x="8358716" y="311476"/>
                </a:cubicBezTo>
                <a:cubicBezTo>
                  <a:pt x="8357998" y="293610"/>
                  <a:pt x="8357438" y="279407"/>
                  <a:pt x="8356839" y="264203"/>
                </a:cubicBezTo>
                <a:close/>
                <a:moveTo>
                  <a:pt x="353418" y="252143"/>
                </a:moveTo>
                <a:lnTo>
                  <a:pt x="351420" y="258985"/>
                </a:lnTo>
                <a:lnTo>
                  <a:pt x="351443" y="259015"/>
                </a:lnTo>
                <a:lnTo>
                  <a:pt x="351128" y="265240"/>
                </a:lnTo>
                <a:lnTo>
                  <a:pt x="352801" y="260542"/>
                </a:lnTo>
                <a:lnTo>
                  <a:pt x="352779" y="260515"/>
                </a:lnTo>
                <a:close/>
                <a:moveTo>
                  <a:pt x="8790582" y="252143"/>
                </a:moveTo>
                <a:lnTo>
                  <a:pt x="8791221" y="260515"/>
                </a:lnTo>
                <a:lnTo>
                  <a:pt x="8791199" y="260542"/>
                </a:lnTo>
                <a:lnTo>
                  <a:pt x="8792871" y="265240"/>
                </a:lnTo>
                <a:lnTo>
                  <a:pt x="8792557" y="259015"/>
                </a:lnTo>
                <a:lnTo>
                  <a:pt x="8792580" y="258985"/>
                </a:lnTo>
                <a:close/>
                <a:moveTo>
                  <a:pt x="815039" y="248614"/>
                </a:moveTo>
                <a:lnTo>
                  <a:pt x="813003" y="250694"/>
                </a:lnTo>
                <a:lnTo>
                  <a:pt x="812969" y="250664"/>
                </a:lnTo>
                <a:lnTo>
                  <a:pt x="812973" y="250725"/>
                </a:lnTo>
                <a:lnTo>
                  <a:pt x="812922" y="250776"/>
                </a:lnTo>
                <a:lnTo>
                  <a:pt x="812979" y="250824"/>
                </a:lnTo>
                <a:lnTo>
                  <a:pt x="813065" y="252246"/>
                </a:lnTo>
                <a:lnTo>
                  <a:pt x="814088" y="251774"/>
                </a:lnTo>
                <a:lnTo>
                  <a:pt x="814088" y="251750"/>
                </a:lnTo>
                <a:close/>
                <a:moveTo>
                  <a:pt x="8328961" y="248614"/>
                </a:moveTo>
                <a:lnTo>
                  <a:pt x="8329912" y="251750"/>
                </a:lnTo>
                <a:lnTo>
                  <a:pt x="8329912" y="251774"/>
                </a:lnTo>
                <a:lnTo>
                  <a:pt x="8330936" y="252246"/>
                </a:lnTo>
                <a:lnTo>
                  <a:pt x="8331021" y="250824"/>
                </a:lnTo>
                <a:lnTo>
                  <a:pt x="8331078" y="250776"/>
                </a:lnTo>
                <a:lnTo>
                  <a:pt x="8331028" y="250725"/>
                </a:lnTo>
                <a:lnTo>
                  <a:pt x="8331031" y="250664"/>
                </a:lnTo>
                <a:lnTo>
                  <a:pt x="8330997" y="250694"/>
                </a:lnTo>
                <a:close/>
                <a:moveTo>
                  <a:pt x="817275" y="241232"/>
                </a:moveTo>
                <a:lnTo>
                  <a:pt x="815039" y="248614"/>
                </a:lnTo>
                <a:lnTo>
                  <a:pt x="818795" y="244782"/>
                </a:lnTo>
                <a:cubicBezTo>
                  <a:pt x="819076" y="244451"/>
                  <a:pt x="817835" y="242452"/>
                  <a:pt x="817275" y="241232"/>
                </a:cubicBezTo>
                <a:close/>
                <a:moveTo>
                  <a:pt x="8326726" y="241232"/>
                </a:moveTo>
                <a:cubicBezTo>
                  <a:pt x="8326165" y="242452"/>
                  <a:pt x="8324924" y="244451"/>
                  <a:pt x="8325205" y="244782"/>
                </a:cubicBezTo>
                <a:lnTo>
                  <a:pt x="8328961" y="248614"/>
                </a:lnTo>
                <a:close/>
                <a:moveTo>
                  <a:pt x="1446403" y="229578"/>
                </a:moveTo>
                <a:cubicBezTo>
                  <a:pt x="1451554" y="226695"/>
                  <a:pt x="1460664" y="235461"/>
                  <a:pt x="1459025" y="242119"/>
                </a:cubicBezTo>
                <a:cubicBezTo>
                  <a:pt x="1457389" y="248999"/>
                  <a:pt x="1454031" y="260653"/>
                  <a:pt x="1450917" y="260875"/>
                </a:cubicBezTo>
                <a:cubicBezTo>
                  <a:pt x="1430783" y="262315"/>
                  <a:pt x="1423272" y="282845"/>
                  <a:pt x="1408052" y="299050"/>
                </a:cubicBezTo>
                <a:cubicBezTo>
                  <a:pt x="1397424" y="278520"/>
                  <a:pt x="1396146" y="263539"/>
                  <a:pt x="1408650" y="252994"/>
                </a:cubicBezTo>
                <a:cubicBezTo>
                  <a:pt x="1420036" y="243339"/>
                  <a:pt x="1433579" y="236904"/>
                  <a:pt x="1446403" y="229578"/>
                </a:cubicBezTo>
                <a:close/>
                <a:moveTo>
                  <a:pt x="7697597" y="229578"/>
                </a:moveTo>
                <a:cubicBezTo>
                  <a:pt x="7710421" y="236904"/>
                  <a:pt x="7723964" y="243339"/>
                  <a:pt x="7735350" y="252994"/>
                </a:cubicBezTo>
                <a:cubicBezTo>
                  <a:pt x="7747854" y="263539"/>
                  <a:pt x="7746576" y="278520"/>
                  <a:pt x="7735949" y="299050"/>
                </a:cubicBezTo>
                <a:cubicBezTo>
                  <a:pt x="7720728" y="282845"/>
                  <a:pt x="7713217" y="262315"/>
                  <a:pt x="7693083" y="260875"/>
                </a:cubicBezTo>
                <a:cubicBezTo>
                  <a:pt x="7689969" y="260653"/>
                  <a:pt x="7686611" y="248999"/>
                  <a:pt x="7684975" y="242119"/>
                </a:cubicBezTo>
                <a:cubicBezTo>
                  <a:pt x="7683336" y="235461"/>
                  <a:pt x="7692447" y="226695"/>
                  <a:pt x="7697597" y="229578"/>
                </a:cubicBezTo>
                <a:close/>
                <a:moveTo>
                  <a:pt x="713926" y="228213"/>
                </a:moveTo>
                <a:lnTo>
                  <a:pt x="686812" y="263313"/>
                </a:lnTo>
                <a:lnTo>
                  <a:pt x="668193" y="273028"/>
                </a:lnTo>
                <a:lnTo>
                  <a:pt x="691564" y="288505"/>
                </a:lnTo>
                <a:cubicBezTo>
                  <a:pt x="708143" y="278183"/>
                  <a:pt x="717731" y="261648"/>
                  <a:pt x="720526" y="240676"/>
                </a:cubicBezTo>
                <a:close/>
                <a:moveTo>
                  <a:pt x="8430074" y="228213"/>
                </a:moveTo>
                <a:lnTo>
                  <a:pt x="8423474" y="240676"/>
                </a:lnTo>
                <a:cubicBezTo>
                  <a:pt x="8426269" y="261648"/>
                  <a:pt x="8435857" y="278183"/>
                  <a:pt x="8452436" y="288505"/>
                </a:cubicBezTo>
                <a:lnTo>
                  <a:pt x="8475807" y="273028"/>
                </a:lnTo>
                <a:lnTo>
                  <a:pt x="8457189" y="263313"/>
                </a:lnTo>
                <a:close/>
                <a:moveTo>
                  <a:pt x="713178" y="226804"/>
                </a:moveTo>
                <a:lnTo>
                  <a:pt x="713926" y="228213"/>
                </a:lnTo>
                <a:lnTo>
                  <a:pt x="714417" y="227579"/>
                </a:lnTo>
                <a:lnTo>
                  <a:pt x="714378" y="227579"/>
                </a:lnTo>
                <a:close/>
                <a:moveTo>
                  <a:pt x="8430822" y="226804"/>
                </a:moveTo>
                <a:lnTo>
                  <a:pt x="8429622" y="227579"/>
                </a:lnTo>
                <a:lnTo>
                  <a:pt x="8429583" y="227579"/>
                </a:lnTo>
                <a:lnTo>
                  <a:pt x="8430074" y="228213"/>
                </a:lnTo>
                <a:close/>
                <a:moveTo>
                  <a:pt x="713587" y="226449"/>
                </a:moveTo>
                <a:lnTo>
                  <a:pt x="713309" y="226807"/>
                </a:lnTo>
                <a:lnTo>
                  <a:pt x="714508" y="227582"/>
                </a:lnTo>
                <a:close/>
                <a:moveTo>
                  <a:pt x="8430413" y="226449"/>
                </a:moveTo>
                <a:lnTo>
                  <a:pt x="8429492" y="227582"/>
                </a:lnTo>
                <a:lnTo>
                  <a:pt x="8430691" y="226807"/>
                </a:lnTo>
                <a:close/>
                <a:moveTo>
                  <a:pt x="753814" y="225361"/>
                </a:moveTo>
                <a:cubicBezTo>
                  <a:pt x="753574" y="226804"/>
                  <a:pt x="753336" y="228247"/>
                  <a:pt x="753094" y="229689"/>
                </a:cubicBezTo>
                <a:cubicBezTo>
                  <a:pt x="753296" y="228691"/>
                  <a:pt x="753454" y="227579"/>
                  <a:pt x="753654" y="226581"/>
                </a:cubicBezTo>
                <a:lnTo>
                  <a:pt x="753614" y="226581"/>
                </a:lnTo>
                <a:close/>
                <a:moveTo>
                  <a:pt x="8390186" y="225361"/>
                </a:moveTo>
                <a:lnTo>
                  <a:pt x="8390386" y="226581"/>
                </a:lnTo>
                <a:lnTo>
                  <a:pt x="8390346" y="226581"/>
                </a:lnTo>
                <a:cubicBezTo>
                  <a:pt x="8390546" y="227579"/>
                  <a:pt x="8390705" y="228691"/>
                  <a:pt x="8390906" y="229689"/>
                </a:cubicBezTo>
                <a:cubicBezTo>
                  <a:pt x="8390665" y="228247"/>
                  <a:pt x="8390427" y="226804"/>
                  <a:pt x="8390186" y="225361"/>
                </a:cubicBezTo>
                <a:close/>
                <a:moveTo>
                  <a:pt x="753921" y="225141"/>
                </a:moveTo>
                <a:lnTo>
                  <a:pt x="753720" y="226362"/>
                </a:lnTo>
                <a:lnTo>
                  <a:pt x="754210" y="225824"/>
                </a:lnTo>
                <a:lnTo>
                  <a:pt x="753921" y="225361"/>
                </a:lnTo>
                <a:close/>
                <a:moveTo>
                  <a:pt x="8390079" y="225141"/>
                </a:moveTo>
                <a:lnTo>
                  <a:pt x="8390079" y="225361"/>
                </a:lnTo>
                <a:lnTo>
                  <a:pt x="8389790" y="225824"/>
                </a:lnTo>
                <a:lnTo>
                  <a:pt x="8390280" y="226362"/>
                </a:lnTo>
                <a:close/>
                <a:moveTo>
                  <a:pt x="1160166" y="218150"/>
                </a:moveTo>
                <a:cubicBezTo>
                  <a:pt x="1162521" y="220257"/>
                  <a:pt x="1164880" y="222478"/>
                  <a:pt x="1168353" y="225695"/>
                </a:cubicBezTo>
                <a:cubicBezTo>
                  <a:pt x="1165760" y="229689"/>
                  <a:pt x="1163161" y="233684"/>
                  <a:pt x="1160528" y="237790"/>
                </a:cubicBezTo>
                <a:cubicBezTo>
                  <a:pt x="1158491" y="235127"/>
                  <a:pt x="1154538" y="232244"/>
                  <a:pt x="1154818" y="230023"/>
                </a:cubicBezTo>
                <a:cubicBezTo>
                  <a:pt x="1155297" y="225806"/>
                  <a:pt x="1158253" y="222033"/>
                  <a:pt x="1160166" y="218150"/>
                </a:cubicBezTo>
                <a:close/>
                <a:moveTo>
                  <a:pt x="7983834" y="218150"/>
                </a:moveTo>
                <a:cubicBezTo>
                  <a:pt x="7985747" y="222033"/>
                  <a:pt x="7988703" y="225806"/>
                  <a:pt x="7989183" y="230023"/>
                </a:cubicBezTo>
                <a:cubicBezTo>
                  <a:pt x="7989462" y="232244"/>
                  <a:pt x="7985509" y="235127"/>
                  <a:pt x="7983472" y="237790"/>
                </a:cubicBezTo>
                <a:cubicBezTo>
                  <a:pt x="7980839" y="233684"/>
                  <a:pt x="7978240" y="229689"/>
                  <a:pt x="7975647" y="225695"/>
                </a:cubicBezTo>
                <a:cubicBezTo>
                  <a:pt x="7979120" y="222478"/>
                  <a:pt x="7981479" y="220257"/>
                  <a:pt x="7983834" y="218150"/>
                </a:cubicBezTo>
                <a:close/>
                <a:moveTo>
                  <a:pt x="3692056" y="217804"/>
                </a:moveTo>
                <a:lnTo>
                  <a:pt x="3692056" y="217807"/>
                </a:lnTo>
                <a:lnTo>
                  <a:pt x="3692039" y="217816"/>
                </a:lnTo>
                <a:cubicBezTo>
                  <a:pt x="3689163" y="238680"/>
                  <a:pt x="3686806" y="259652"/>
                  <a:pt x="3683130" y="280405"/>
                </a:cubicBezTo>
                <a:cubicBezTo>
                  <a:pt x="3680495" y="295275"/>
                  <a:pt x="3674422" y="298939"/>
                  <a:pt x="3657685" y="300048"/>
                </a:cubicBezTo>
                <a:lnTo>
                  <a:pt x="3674194" y="228373"/>
                </a:lnTo>
                <a:lnTo>
                  <a:pt x="3674222" y="228358"/>
                </a:lnTo>
                <a:lnTo>
                  <a:pt x="3674251" y="228228"/>
                </a:lnTo>
                <a:lnTo>
                  <a:pt x="3692039" y="217813"/>
                </a:lnTo>
                <a:close/>
                <a:moveTo>
                  <a:pt x="5451945" y="217804"/>
                </a:moveTo>
                <a:lnTo>
                  <a:pt x="5451961" y="217813"/>
                </a:lnTo>
                <a:lnTo>
                  <a:pt x="5469749" y="228228"/>
                </a:lnTo>
                <a:lnTo>
                  <a:pt x="5469778" y="228358"/>
                </a:lnTo>
                <a:lnTo>
                  <a:pt x="5469806" y="228373"/>
                </a:lnTo>
                <a:lnTo>
                  <a:pt x="5486315" y="300048"/>
                </a:lnTo>
                <a:cubicBezTo>
                  <a:pt x="5469578" y="298939"/>
                  <a:pt x="5463505" y="295275"/>
                  <a:pt x="5460870" y="280405"/>
                </a:cubicBezTo>
                <a:cubicBezTo>
                  <a:pt x="5457194" y="259652"/>
                  <a:pt x="5454837" y="238680"/>
                  <a:pt x="5451961" y="217816"/>
                </a:cubicBezTo>
                <a:lnTo>
                  <a:pt x="5451945" y="217807"/>
                </a:lnTo>
                <a:close/>
                <a:moveTo>
                  <a:pt x="3693197" y="217149"/>
                </a:moveTo>
                <a:lnTo>
                  <a:pt x="3693197" y="217152"/>
                </a:lnTo>
                <a:lnTo>
                  <a:pt x="3693194" y="217152"/>
                </a:lnTo>
                <a:close/>
                <a:moveTo>
                  <a:pt x="5450803" y="217149"/>
                </a:moveTo>
                <a:lnTo>
                  <a:pt x="5450806" y="217152"/>
                </a:lnTo>
                <a:lnTo>
                  <a:pt x="5450803" y="217152"/>
                </a:lnTo>
                <a:close/>
                <a:moveTo>
                  <a:pt x="771974" y="214943"/>
                </a:moveTo>
                <a:cubicBezTo>
                  <a:pt x="768429" y="214153"/>
                  <a:pt x="764644" y="215151"/>
                  <a:pt x="760709" y="218703"/>
                </a:cubicBezTo>
                <a:lnTo>
                  <a:pt x="754210" y="225824"/>
                </a:lnTo>
                <a:lnTo>
                  <a:pt x="759550" y="234351"/>
                </a:lnTo>
                <a:cubicBezTo>
                  <a:pt x="763704" y="242564"/>
                  <a:pt x="768299" y="250664"/>
                  <a:pt x="778005" y="246669"/>
                </a:cubicBezTo>
                <a:cubicBezTo>
                  <a:pt x="783914" y="244229"/>
                  <a:pt x="786436" y="227582"/>
                  <a:pt x="781800" y="221922"/>
                </a:cubicBezTo>
                <a:cubicBezTo>
                  <a:pt x="778824" y="218315"/>
                  <a:pt x="775519" y="215734"/>
                  <a:pt x="771974" y="214943"/>
                </a:cubicBezTo>
                <a:close/>
                <a:moveTo>
                  <a:pt x="8372026" y="214943"/>
                </a:moveTo>
                <a:cubicBezTo>
                  <a:pt x="8368481" y="215734"/>
                  <a:pt x="8365176" y="218315"/>
                  <a:pt x="8362200" y="221922"/>
                </a:cubicBezTo>
                <a:cubicBezTo>
                  <a:pt x="8357564" y="227582"/>
                  <a:pt x="8360086" y="244229"/>
                  <a:pt x="8365995" y="246669"/>
                </a:cubicBezTo>
                <a:cubicBezTo>
                  <a:pt x="8375701" y="250664"/>
                  <a:pt x="8380296" y="242564"/>
                  <a:pt x="8384451" y="234351"/>
                </a:cubicBezTo>
                <a:lnTo>
                  <a:pt x="8389790" y="225824"/>
                </a:lnTo>
                <a:lnTo>
                  <a:pt x="8383291" y="218703"/>
                </a:lnTo>
                <a:cubicBezTo>
                  <a:pt x="8379356" y="215151"/>
                  <a:pt x="8375571" y="214153"/>
                  <a:pt x="8372026" y="214943"/>
                </a:cubicBezTo>
                <a:close/>
                <a:moveTo>
                  <a:pt x="3324853" y="211158"/>
                </a:moveTo>
                <a:cubicBezTo>
                  <a:pt x="3325653" y="212267"/>
                  <a:pt x="3327011" y="213488"/>
                  <a:pt x="3327091" y="214597"/>
                </a:cubicBezTo>
                <a:cubicBezTo>
                  <a:pt x="3327171" y="215928"/>
                  <a:pt x="3326012" y="217371"/>
                  <a:pt x="3325412" y="218814"/>
                </a:cubicBezTo>
                <a:cubicBezTo>
                  <a:pt x="3324614" y="217594"/>
                  <a:pt x="3323295" y="216484"/>
                  <a:pt x="3323216" y="215264"/>
                </a:cubicBezTo>
                <a:cubicBezTo>
                  <a:pt x="3323136" y="213932"/>
                  <a:pt x="3324255" y="212490"/>
                  <a:pt x="3324853" y="211158"/>
                </a:cubicBezTo>
                <a:close/>
                <a:moveTo>
                  <a:pt x="5819147" y="211158"/>
                </a:moveTo>
                <a:cubicBezTo>
                  <a:pt x="5819745" y="212490"/>
                  <a:pt x="5820865" y="213932"/>
                  <a:pt x="5820785" y="215264"/>
                </a:cubicBezTo>
                <a:cubicBezTo>
                  <a:pt x="5820705" y="216484"/>
                  <a:pt x="5819387" y="217594"/>
                  <a:pt x="5818588" y="218814"/>
                </a:cubicBezTo>
                <a:cubicBezTo>
                  <a:pt x="5817988" y="217371"/>
                  <a:pt x="5816829" y="215928"/>
                  <a:pt x="5816909" y="214597"/>
                </a:cubicBezTo>
                <a:cubicBezTo>
                  <a:pt x="5816989" y="213488"/>
                  <a:pt x="5818347" y="212267"/>
                  <a:pt x="5819147" y="211158"/>
                </a:cubicBezTo>
                <a:close/>
                <a:moveTo>
                  <a:pt x="3016907" y="208495"/>
                </a:moveTo>
                <a:cubicBezTo>
                  <a:pt x="2993778" y="211934"/>
                  <a:pt x="2979318" y="222145"/>
                  <a:pt x="2978759" y="242786"/>
                </a:cubicBezTo>
                <a:cubicBezTo>
                  <a:pt x="2978080" y="267645"/>
                  <a:pt x="2969052" y="288839"/>
                  <a:pt x="2963620" y="311588"/>
                </a:cubicBezTo>
                <a:cubicBezTo>
                  <a:pt x="2963379" y="312477"/>
                  <a:pt x="2965697" y="314251"/>
                  <a:pt x="2969092" y="318357"/>
                </a:cubicBezTo>
                <a:cubicBezTo>
                  <a:pt x="2995577" y="288505"/>
                  <a:pt x="3016947" y="257322"/>
                  <a:pt x="3016907" y="208495"/>
                </a:cubicBezTo>
                <a:close/>
                <a:moveTo>
                  <a:pt x="6127093" y="208495"/>
                </a:moveTo>
                <a:cubicBezTo>
                  <a:pt x="6127053" y="257322"/>
                  <a:pt x="6148423" y="288505"/>
                  <a:pt x="6174908" y="318357"/>
                </a:cubicBezTo>
                <a:cubicBezTo>
                  <a:pt x="6178303" y="314251"/>
                  <a:pt x="6180621" y="312477"/>
                  <a:pt x="6180380" y="311588"/>
                </a:cubicBezTo>
                <a:cubicBezTo>
                  <a:pt x="6174948" y="288839"/>
                  <a:pt x="6165920" y="267645"/>
                  <a:pt x="6165241" y="242786"/>
                </a:cubicBezTo>
                <a:cubicBezTo>
                  <a:pt x="6164682" y="222145"/>
                  <a:pt x="6150222" y="211934"/>
                  <a:pt x="6127093" y="208495"/>
                </a:cubicBezTo>
                <a:close/>
                <a:moveTo>
                  <a:pt x="660732" y="206718"/>
                </a:moveTo>
                <a:cubicBezTo>
                  <a:pt x="653576" y="210713"/>
                  <a:pt x="648142" y="213710"/>
                  <a:pt x="641312" y="217594"/>
                </a:cubicBezTo>
                <a:cubicBezTo>
                  <a:pt x="642174" y="225860"/>
                  <a:pt x="641941" y="234183"/>
                  <a:pt x="643453" y="241620"/>
                </a:cubicBezTo>
                <a:lnTo>
                  <a:pt x="656001" y="260241"/>
                </a:lnTo>
                <a:lnTo>
                  <a:pt x="655110" y="261428"/>
                </a:lnTo>
                <a:lnTo>
                  <a:pt x="655158" y="261480"/>
                </a:lnTo>
                <a:lnTo>
                  <a:pt x="655136" y="261540"/>
                </a:lnTo>
                <a:lnTo>
                  <a:pt x="655170" y="261495"/>
                </a:lnTo>
                <a:lnTo>
                  <a:pt x="666576" y="273969"/>
                </a:lnTo>
                <a:lnTo>
                  <a:pt x="666576" y="273858"/>
                </a:lnTo>
                <a:lnTo>
                  <a:pt x="667732" y="272749"/>
                </a:lnTo>
                <a:lnTo>
                  <a:pt x="656048" y="260229"/>
                </a:lnTo>
                <a:lnTo>
                  <a:pt x="670636" y="240123"/>
                </a:lnTo>
                <a:cubicBezTo>
                  <a:pt x="667564" y="229801"/>
                  <a:pt x="664485" y="219370"/>
                  <a:pt x="660732" y="206718"/>
                </a:cubicBezTo>
                <a:close/>
                <a:moveTo>
                  <a:pt x="8483268" y="206718"/>
                </a:moveTo>
                <a:cubicBezTo>
                  <a:pt x="8479515" y="219370"/>
                  <a:pt x="8476436" y="229801"/>
                  <a:pt x="8473365" y="240123"/>
                </a:cubicBezTo>
                <a:lnTo>
                  <a:pt x="8487952" y="260229"/>
                </a:lnTo>
                <a:lnTo>
                  <a:pt x="8476268" y="272749"/>
                </a:lnTo>
                <a:lnTo>
                  <a:pt x="8477424" y="273858"/>
                </a:lnTo>
                <a:lnTo>
                  <a:pt x="8477424" y="273969"/>
                </a:lnTo>
                <a:lnTo>
                  <a:pt x="8488830" y="261495"/>
                </a:lnTo>
                <a:lnTo>
                  <a:pt x="8488864" y="261540"/>
                </a:lnTo>
                <a:lnTo>
                  <a:pt x="8488842" y="261480"/>
                </a:lnTo>
                <a:lnTo>
                  <a:pt x="8488890" y="261428"/>
                </a:lnTo>
                <a:lnTo>
                  <a:pt x="8487999" y="260241"/>
                </a:lnTo>
                <a:lnTo>
                  <a:pt x="8500547" y="241620"/>
                </a:lnTo>
                <a:cubicBezTo>
                  <a:pt x="8502059" y="234183"/>
                  <a:pt x="8501826" y="225860"/>
                  <a:pt x="8502688" y="217594"/>
                </a:cubicBezTo>
                <a:cubicBezTo>
                  <a:pt x="8495858" y="213710"/>
                  <a:pt x="8490423" y="210713"/>
                  <a:pt x="8483268" y="206718"/>
                </a:cubicBezTo>
                <a:close/>
                <a:moveTo>
                  <a:pt x="4448100" y="205498"/>
                </a:moveTo>
                <a:cubicBezTo>
                  <a:pt x="4447261" y="206054"/>
                  <a:pt x="4446421" y="206607"/>
                  <a:pt x="4445583" y="207163"/>
                </a:cubicBezTo>
                <a:cubicBezTo>
                  <a:pt x="4446861" y="207163"/>
                  <a:pt x="4448100" y="206941"/>
                  <a:pt x="4449377" y="206941"/>
                </a:cubicBezTo>
                <a:close/>
                <a:moveTo>
                  <a:pt x="4695901" y="205498"/>
                </a:moveTo>
                <a:lnTo>
                  <a:pt x="4694623" y="206941"/>
                </a:lnTo>
                <a:cubicBezTo>
                  <a:pt x="4695901" y="206941"/>
                  <a:pt x="4697140" y="207163"/>
                  <a:pt x="4698417" y="207163"/>
                </a:cubicBezTo>
                <a:cubicBezTo>
                  <a:pt x="4697579" y="206607"/>
                  <a:pt x="4696739" y="206054"/>
                  <a:pt x="4695901" y="205498"/>
                </a:cubicBezTo>
                <a:close/>
                <a:moveTo>
                  <a:pt x="4449107" y="202693"/>
                </a:moveTo>
                <a:lnTo>
                  <a:pt x="4448100" y="205495"/>
                </a:lnTo>
                <a:lnTo>
                  <a:pt x="4449377" y="206938"/>
                </a:lnTo>
                <a:close/>
                <a:moveTo>
                  <a:pt x="4694894" y="202693"/>
                </a:moveTo>
                <a:lnTo>
                  <a:pt x="4694623" y="206938"/>
                </a:lnTo>
                <a:lnTo>
                  <a:pt x="4695901" y="205495"/>
                </a:lnTo>
                <a:close/>
                <a:moveTo>
                  <a:pt x="369631" y="196619"/>
                </a:moveTo>
                <a:cubicBezTo>
                  <a:pt x="361227" y="206105"/>
                  <a:pt x="357282" y="216566"/>
                  <a:pt x="355306" y="227414"/>
                </a:cubicBezTo>
                <a:lnTo>
                  <a:pt x="353418" y="252143"/>
                </a:lnTo>
                <a:close/>
                <a:moveTo>
                  <a:pt x="8774369" y="196619"/>
                </a:moveTo>
                <a:lnTo>
                  <a:pt x="8790582" y="252143"/>
                </a:lnTo>
                <a:lnTo>
                  <a:pt x="8788694" y="227414"/>
                </a:lnTo>
                <a:cubicBezTo>
                  <a:pt x="8786718" y="216566"/>
                  <a:pt x="8782773" y="206105"/>
                  <a:pt x="8774369" y="196619"/>
                </a:cubicBezTo>
                <a:close/>
                <a:moveTo>
                  <a:pt x="4452851" y="192296"/>
                </a:moveTo>
                <a:lnTo>
                  <a:pt x="4476595" y="197508"/>
                </a:lnTo>
                <a:cubicBezTo>
                  <a:pt x="4477475" y="200171"/>
                  <a:pt x="4478314" y="202723"/>
                  <a:pt x="4479032" y="205275"/>
                </a:cubicBezTo>
                <a:lnTo>
                  <a:pt x="4479032" y="205278"/>
                </a:lnTo>
                <a:lnTo>
                  <a:pt x="4427143" y="210160"/>
                </a:lnTo>
                <a:cubicBezTo>
                  <a:pt x="4424986" y="241454"/>
                  <a:pt x="4411204" y="270861"/>
                  <a:pt x="4408848" y="301825"/>
                </a:cubicBezTo>
                <a:cubicBezTo>
                  <a:pt x="4414840" y="305152"/>
                  <a:pt x="4417556" y="307927"/>
                  <a:pt x="4420393" y="308038"/>
                </a:cubicBezTo>
                <a:lnTo>
                  <a:pt x="4457142" y="308260"/>
                </a:lnTo>
                <a:cubicBezTo>
                  <a:pt x="4445837" y="308260"/>
                  <a:pt x="4433094" y="308594"/>
                  <a:pt x="4420352" y="308038"/>
                </a:cubicBezTo>
                <a:cubicBezTo>
                  <a:pt x="4417516" y="307927"/>
                  <a:pt x="4414799" y="305152"/>
                  <a:pt x="4408807" y="301825"/>
                </a:cubicBezTo>
                <a:cubicBezTo>
                  <a:pt x="4411163" y="270861"/>
                  <a:pt x="4424946" y="241454"/>
                  <a:pt x="4427102" y="210160"/>
                </a:cubicBezTo>
                <a:cubicBezTo>
                  <a:pt x="4427342" y="206385"/>
                  <a:pt x="4427463" y="202723"/>
                  <a:pt x="4427342" y="198951"/>
                </a:cubicBezTo>
                <a:lnTo>
                  <a:pt x="4448991" y="192783"/>
                </a:lnTo>
                <a:lnTo>
                  <a:pt x="4448509" y="193276"/>
                </a:lnTo>
                <a:lnTo>
                  <a:pt x="4449107" y="202693"/>
                </a:lnTo>
                <a:close/>
                <a:moveTo>
                  <a:pt x="4691150" y="192296"/>
                </a:moveTo>
                <a:lnTo>
                  <a:pt x="4694894" y="202693"/>
                </a:lnTo>
                <a:lnTo>
                  <a:pt x="4695492" y="193276"/>
                </a:lnTo>
                <a:lnTo>
                  <a:pt x="4695009" y="192783"/>
                </a:lnTo>
                <a:lnTo>
                  <a:pt x="4716658" y="198951"/>
                </a:lnTo>
                <a:cubicBezTo>
                  <a:pt x="4716538" y="202723"/>
                  <a:pt x="4716658" y="206385"/>
                  <a:pt x="4716898" y="210160"/>
                </a:cubicBezTo>
                <a:cubicBezTo>
                  <a:pt x="4719055" y="241454"/>
                  <a:pt x="4732837" y="270861"/>
                  <a:pt x="4735194" y="301825"/>
                </a:cubicBezTo>
                <a:cubicBezTo>
                  <a:pt x="4729202" y="305152"/>
                  <a:pt x="4726485" y="307927"/>
                  <a:pt x="4723648" y="308038"/>
                </a:cubicBezTo>
                <a:cubicBezTo>
                  <a:pt x="4710906" y="308594"/>
                  <a:pt x="4698163" y="308260"/>
                  <a:pt x="4686859" y="308260"/>
                </a:cubicBezTo>
                <a:lnTo>
                  <a:pt x="4723608" y="308038"/>
                </a:lnTo>
                <a:cubicBezTo>
                  <a:pt x="4726445" y="307927"/>
                  <a:pt x="4729161" y="305152"/>
                  <a:pt x="4735153" y="301825"/>
                </a:cubicBezTo>
                <a:cubicBezTo>
                  <a:pt x="4732796" y="270861"/>
                  <a:pt x="4719015" y="241454"/>
                  <a:pt x="4716857" y="210160"/>
                </a:cubicBezTo>
                <a:lnTo>
                  <a:pt x="4664968" y="205278"/>
                </a:lnTo>
                <a:lnTo>
                  <a:pt x="4664968" y="205275"/>
                </a:lnTo>
                <a:cubicBezTo>
                  <a:pt x="4665687" y="202723"/>
                  <a:pt x="4666525" y="200171"/>
                  <a:pt x="4667405" y="197508"/>
                </a:cubicBezTo>
                <a:close/>
                <a:moveTo>
                  <a:pt x="532894" y="190405"/>
                </a:moveTo>
                <a:cubicBezTo>
                  <a:pt x="532657" y="191737"/>
                  <a:pt x="532378" y="193069"/>
                  <a:pt x="532138" y="194400"/>
                </a:cubicBezTo>
                <a:cubicBezTo>
                  <a:pt x="532975" y="194845"/>
                  <a:pt x="533776" y="195179"/>
                  <a:pt x="534613" y="195621"/>
                </a:cubicBezTo>
                <a:cubicBezTo>
                  <a:pt x="534974" y="194289"/>
                  <a:pt x="535533" y="192846"/>
                  <a:pt x="535573" y="191515"/>
                </a:cubicBezTo>
                <a:cubicBezTo>
                  <a:pt x="535573" y="191181"/>
                  <a:pt x="533855" y="190850"/>
                  <a:pt x="532894" y="190405"/>
                </a:cubicBezTo>
                <a:close/>
                <a:moveTo>
                  <a:pt x="8611106" y="190405"/>
                </a:moveTo>
                <a:cubicBezTo>
                  <a:pt x="8610145" y="190850"/>
                  <a:pt x="8608427" y="191181"/>
                  <a:pt x="8608427" y="191515"/>
                </a:cubicBezTo>
                <a:cubicBezTo>
                  <a:pt x="8608467" y="192846"/>
                  <a:pt x="8609027" y="194289"/>
                  <a:pt x="8609387" y="195621"/>
                </a:cubicBezTo>
                <a:cubicBezTo>
                  <a:pt x="8610224" y="195179"/>
                  <a:pt x="8611025" y="194845"/>
                  <a:pt x="8611862" y="194400"/>
                </a:cubicBezTo>
                <a:cubicBezTo>
                  <a:pt x="8611622" y="193069"/>
                  <a:pt x="8611343" y="191737"/>
                  <a:pt x="8611106" y="190405"/>
                </a:cubicBezTo>
                <a:close/>
                <a:moveTo>
                  <a:pt x="3379739" y="187520"/>
                </a:moveTo>
                <a:cubicBezTo>
                  <a:pt x="3381776" y="191295"/>
                  <a:pt x="3383774" y="194956"/>
                  <a:pt x="3386411" y="199727"/>
                </a:cubicBezTo>
                <a:cubicBezTo>
                  <a:pt x="3383854" y="204834"/>
                  <a:pt x="3381936" y="208828"/>
                  <a:pt x="3379979" y="212712"/>
                </a:cubicBezTo>
                <a:cubicBezTo>
                  <a:pt x="3377663" y="208606"/>
                  <a:pt x="3373508" y="204500"/>
                  <a:pt x="3373468" y="200283"/>
                </a:cubicBezTo>
                <a:cubicBezTo>
                  <a:pt x="3373428" y="196065"/>
                  <a:pt x="3377502" y="191737"/>
                  <a:pt x="3379739" y="187520"/>
                </a:cubicBezTo>
                <a:close/>
                <a:moveTo>
                  <a:pt x="5764261" y="187520"/>
                </a:moveTo>
                <a:cubicBezTo>
                  <a:pt x="5766498" y="191737"/>
                  <a:pt x="5770572" y="196065"/>
                  <a:pt x="5770532" y="200283"/>
                </a:cubicBezTo>
                <a:cubicBezTo>
                  <a:pt x="5770492" y="204500"/>
                  <a:pt x="5766338" y="208606"/>
                  <a:pt x="5764021" y="212712"/>
                </a:cubicBezTo>
                <a:cubicBezTo>
                  <a:pt x="5762064" y="208828"/>
                  <a:pt x="5760146" y="204834"/>
                  <a:pt x="5757589" y="199727"/>
                </a:cubicBezTo>
                <a:cubicBezTo>
                  <a:pt x="5760226" y="194956"/>
                  <a:pt x="5762224" y="191295"/>
                  <a:pt x="5764261" y="187520"/>
                </a:cubicBezTo>
                <a:close/>
                <a:moveTo>
                  <a:pt x="3672384" y="180862"/>
                </a:moveTo>
                <a:lnTo>
                  <a:pt x="3674050" y="183726"/>
                </a:lnTo>
                <a:lnTo>
                  <a:pt x="3674022" y="183747"/>
                </a:lnTo>
                <a:lnTo>
                  <a:pt x="3674052" y="183729"/>
                </a:lnTo>
                <a:lnTo>
                  <a:pt x="3674062" y="183747"/>
                </a:lnTo>
                <a:lnTo>
                  <a:pt x="3674188" y="183654"/>
                </a:lnTo>
                <a:lnTo>
                  <a:pt x="3674622" y="183414"/>
                </a:lnTo>
                <a:cubicBezTo>
                  <a:pt x="3674662" y="183414"/>
                  <a:pt x="3674821" y="183191"/>
                  <a:pt x="3674821" y="183191"/>
                </a:cubicBezTo>
                <a:close/>
                <a:moveTo>
                  <a:pt x="5471616" y="180862"/>
                </a:moveTo>
                <a:lnTo>
                  <a:pt x="5469179" y="183191"/>
                </a:lnTo>
                <a:cubicBezTo>
                  <a:pt x="5469179" y="183191"/>
                  <a:pt x="5469338" y="183414"/>
                  <a:pt x="5469378" y="183414"/>
                </a:cubicBezTo>
                <a:lnTo>
                  <a:pt x="5469812" y="183654"/>
                </a:lnTo>
                <a:lnTo>
                  <a:pt x="5469938" y="183747"/>
                </a:lnTo>
                <a:lnTo>
                  <a:pt x="5469948" y="183729"/>
                </a:lnTo>
                <a:lnTo>
                  <a:pt x="5469978" y="183747"/>
                </a:lnTo>
                <a:lnTo>
                  <a:pt x="5469950" y="183726"/>
                </a:lnTo>
                <a:close/>
                <a:moveTo>
                  <a:pt x="3253030" y="175980"/>
                </a:moveTo>
                <a:cubicBezTo>
                  <a:pt x="3254228" y="175424"/>
                  <a:pt x="3256945" y="179641"/>
                  <a:pt x="3259741" y="182416"/>
                </a:cubicBezTo>
                <a:cubicBezTo>
                  <a:pt x="3257824" y="186633"/>
                  <a:pt x="3256625" y="192182"/>
                  <a:pt x="3253550" y="195290"/>
                </a:cubicBezTo>
                <a:cubicBezTo>
                  <a:pt x="3251113" y="197731"/>
                  <a:pt x="3246399" y="197286"/>
                  <a:pt x="3242724" y="198064"/>
                </a:cubicBezTo>
                <a:cubicBezTo>
                  <a:pt x="3242484" y="193291"/>
                  <a:pt x="3240687" y="187631"/>
                  <a:pt x="3242365" y="184192"/>
                </a:cubicBezTo>
                <a:cubicBezTo>
                  <a:pt x="3244242" y="180309"/>
                  <a:pt x="3249036" y="177754"/>
                  <a:pt x="3253030" y="175980"/>
                </a:cubicBezTo>
                <a:close/>
                <a:moveTo>
                  <a:pt x="5890970" y="175980"/>
                </a:moveTo>
                <a:cubicBezTo>
                  <a:pt x="5894964" y="177754"/>
                  <a:pt x="5899758" y="180309"/>
                  <a:pt x="5901635" y="184192"/>
                </a:cubicBezTo>
                <a:cubicBezTo>
                  <a:pt x="5903313" y="187631"/>
                  <a:pt x="5901516" y="193291"/>
                  <a:pt x="5901276" y="198064"/>
                </a:cubicBezTo>
                <a:cubicBezTo>
                  <a:pt x="5897601" y="197286"/>
                  <a:pt x="5892887" y="197731"/>
                  <a:pt x="5890450" y="195290"/>
                </a:cubicBezTo>
                <a:cubicBezTo>
                  <a:pt x="5887375" y="192182"/>
                  <a:pt x="5886176" y="186633"/>
                  <a:pt x="5884259" y="182416"/>
                </a:cubicBezTo>
                <a:cubicBezTo>
                  <a:pt x="5887055" y="179641"/>
                  <a:pt x="5889772" y="175424"/>
                  <a:pt x="5890970" y="175980"/>
                </a:cubicBezTo>
                <a:close/>
                <a:moveTo>
                  <a:pt x="960062" y="151789"/>
                </a:moveTo>
                <a:cubicBezTo>
                  <a:pt x="967532" y="152787"/>
                  <a:pt x="963458" y="159890"/>
                  <a:pt x="963017" y="164994"/>
                </a:cubicBezTo>
                <a:cubicBezTo>
                  <a:pt x="962899" y="166770"/>
                  <a:pt x="963578" y="168655"/>
                  <a:pt x="963898" y="170431"/>
                </a:cubicBezTo>
                <a:cubicBezTo>
                  <a:pt x="970011" y="172096"/>
                  <a:pt x="976124" y="173651"/>
                  <a:pt x="986788" y="176422"/>
                </a:cubicBezTo>
                <a:cubicBezTo>
                  <a:pt x="960103" y="212935"/>
                  <a:pt x="959902" y="213046"/>
                  <a:pt x="964019" y="249666"/>
                </a:cubicBezTo>
                <a:cubicBezTo>
                  <a:pt x="969211" y="295942"/>
                  <a:pt x="964339" y="341773"/>
                  <a:pt x="960341" y="387715"/>
                </a:cubicBezTo>
                <a:cubicBezTo>
                  <a:pt x="959742" y="394707"/>
                  <a:pt x="955630" y="401587"/>
                  <a:pt x="952198" y="407803"/>
                </a:cubicBezTo>
                <a:cubicBezTo>
                  <a:pt x="947599" y="416015"/>
                  <a:pt x="941491" y="421119"/>
                  <a:pt x="930862" y="412796"/>
                </a:cubicBezTo>
                <a:cubicBezTo>
                  <a:pt x="925912" y="350541"/>
                  <a:pt x="940091" y="288505"/>
                  <a:pt x="943285" y="225695"/>
                </a:cubicBezTo>
                <a:cubicBezTo>
                  <a:pt x="944205" y="207274"/>
                  <a:pt x="945284" y="188851"/>
                  <a:pt x="946518" y="170431"/>
                </a:cubicBezTo>
                <a:cubicBezTo>
                  <a:pt x="946759" y="166878"/>
                  <a:pt x="947280" y="162553"/>
                  <a:pt x="949199" y="160220"/>
                </a:cubicBezTo>
                <a:cubicBezTo>
                  <a:pt x="952155" y="156559"/>
                  <a:pt x="956709" y="151344"/>
                  <a:pt x="960062" y="151789"/>
                </a:cubicBezTo>
                <a:close/>
                <a:moveTo>
                  <a:pt x="8183938" y="151789"/>
                </a:moveTo>
                <a:cubicBezTo>
                  <a:pt x="8187292" y="151344"/>
                  <a:pt x="8191845" y="156559"/>
                  <a:pt x="8194801" y="160220"/>
                </a:cubicBezTo>
                <a:cubicBezTo>
                  <a:pt x="8196720" y="162553"/>
                  <a:pt x="8197241" y="166878"/>
                  <a:pt x="8197482" y="170431"/>
                </a:cubicBezTo>
                <a:cubicBezTo>
                  <a:pt x="8198717" y="188851"/>
                  <a:pt x="8199795" y="207274"/>
                  <a:pt x="8200715" y="225695"/>
                </a:cubicBezTo>
                <a:cubicBezTo>
                  <a:pt x="8203909" y="288505"/>
                  <a:pt x="8218088" y="350541"/>
                  <a:pt x="8213139" y="412796"/>
                </a:cubicBezTo>
                <a:cubicBezTo>
                  <a:pt x="8202509" y="421119"/>
                  <a:pt x="8196401" y="416015"/>
                  <a:pt x="8191802" y="407803"/>
                </a:cubicBezTo>
                <a:cubicBezTo>
                  <a:pt x="8188370" y="401587"/>
                  <a:pt x="8184258" y="394707"/>
                  <a:pt x="8183659" y="387715"/>
                </a:cubicBezTo>
                <a:cubicBezTo>
                  <a:pt x="8179661" y="341773"/>
                  <a:pt x="8174789" y="295942"/>
                  <a:pt x="8179982" y="249666"/>
                </a:cubicBezTo>
                <a:cubicBezTo>
                  <a:pt x="8184099" y="213046"/>
                  <a:pt x="8183897" y="212935"/>
                  <a:pt x="8157212" y="176422"/>
                </a:cubicBezTo>
                <a:cubicBezTo>
                  <a:pt x="8167876" y="173651"/>
                  <a:pt x="8173989" y="172096"/>
                  <a:pt x="8180102" y="170431"/>
                </a:cubicBezTo>
                <a:cubicBezTo>
                  <a:pt x="8180422" y="168655"/>
                  <a:pt x="8181101" y="166770"/>
                  <a:pt x="8180984" y="164994"/>
                </a:cubicBezTo>
                <a:cubicBezTo>
                  <a:pt x="8180542" y="159890"/>
                  <a:pt x="8176468" y="152787"/>
                  <a:pt x="8183938" y="151789"/>
                </a:cubicBezTo>
                <a:close/>
                <a:moveTo>
                  <a:pt x="1066994" y="149898"/>
                </a:moveTo>
                <a:lnTo>
                  <a:pt x="1066991" y="149901"/>
                </a:lnTo>
                <a:lnTo>
                  <a:pt x="1066740" y="149901"/>
                </a:lnTo>
                <a:lnTo>
                  <a:pt x="1066743" y="149898"/>
                </a:lnTo>
                <a:close/>
                <a:moveTo>
                  <a:pt x="8077257" y="149898"/>
                </a:moveTo>
                <a:lnTo>
                  <a:pt x="8077260" y="149901"/>
                </a:lnTo>
                <a:lnTo>
                  <a:pt x="8077009" y="149901"/>
                </a:lnTo>
                <a:lnTo>
                  <a:pt x="8077006" y="149898"/>
                </a:lnTo>
                <a:close/>
                <a:moveTo>
                  <a:pt x="1077657" y="149570"/>
                </a:moveTo>
                <a:lnTo>
                  <a:pt x="1077928" y="149901"/>
                </a:lnTo>
                <a:lnTo>
                  <a:pt x="1078171" y="149901"/>
                </a:lnTo>
                <a:lnTo>
                  <a:pt x="1090719" y="167032"/>
                </a:lnTo>
                <a:cubicBezTo>
                  <a:pt x="1094066" y="173401"/>
                  <a:pt x="1096015" y="180808"/>
                  <a:pt x="1095095" y="190739"/>
                </a:cubicBezTo>
                <a:cubicBezTo>
                  <a:pt x="1092180" y="221811"/>
                  <a:pt x="1099048" y="253550"/>
                  <a:pt x="1090227" y="284733"/>
                </a:cubicBezTo>
                <a:cubicBezTo>
                  <a:pt x="1088467" y="290838"/>
                  <a:pt x="1091142" y="299270"/>
                  <a:pt x="1093299" y="306039"/>
                </a:cubicBezTo>
                <a:cubicBezTo>
                  <a:pt x="1097013" y="317693"/>
                  <a:pt x="1092220" y="323242"/>
                  <a:pt x="1083838" y="327459"/>
                </a:cubicBezTo>
                <a:cubicBezTo>
                  <a:pt x="1075734" y="321576"/>
                  <a:pt x="1066660" y="316914"/>
                  <a:pt x="1059869" y="309481"/>
                </a:cubicBezTo>
                <a:cubicBezTo>
                  <a:pt x="1053116" y="302044"/>
                  <a:pt x="1048640" y="291947"/>
                  <a:pt x="1042726" y="282292"/>
                </a:cubicBezTo>
                <a:cubicBezTo>
                  <a:pt x="1035574" y="291057"/>
                  <a:pt x="1034496" y="298605"/>
                  <a:pt x="1035851" y="305928"/>
                </a:cubicBezTo>
                <a:cubicBezTo>
                  <a:pt x="1036970" y="308702"/>
                  <a:pt x="1038169" y="311588"/>
                  <a:pt x="1039172" y="314473"/>
                </a:cubicBezTo>
                <a:lnTo>
                  <a:pt x="1039728" y="318357"/>
                </a:lnTo>
                <a:lnTo>
                  <a:pt x="1038969" y="316027"/>
                </a:lnTo>
                <a:cubicBezTo>
                  <a:pt x="1037651" y="312700"/>
                  <a:pt x="1036489" y="309369"/>
                  <a:pt x="1035851" y="305928"/>
                </a:cubicBezTo>
                <a:cubicBezTo>
                  <a:pt x="1034335" y="302044"/>
                  <a:pt x="1032976" y="298160"/>
                  <a:pt x="1032456" y="294166"/>
                </a:cubicBezTo>
                <a:cubicBezTo>
                  <a:pt x="1023867" y="228358"/>
                  <a:pt x="1025385" y="197175"/>
                  <a:pt x="1058229" y="166548"/>
                </a:cubicBezTo>
                <a:lnTo>
                  <a:pt x="1067041" y="150235"/>
                </a:lnTo>
                <a:lnTo>
                  <a:pt x="1067216" y="150235"/>
                </a:lnTo>
                <a:lnTo>
                  <a:pt x="1067383" y="149889"/>
                </a:lnTo>
                <a:close/>
                <a:moveTo>
                  <a:pt x="8066343" y="149570"/>
                </a:moveTo>
                <a:lnTo>
                  <a:pt x="8076617" y="149889"/>
                </a:lnTo>
                <a:lnTo>
                  <a:pt x="8076784" y="150235"/>
                </a:lnTo>
                <a:lnTo>
                  <a:pt x="8076959" y="150235"/>
                </a:lnTo>
                <a:lnTo>
                  <a:pt x="8085771" y="166548"/>
                </a:lnTo>
                <a:cubicBezTo>
                  <a:pt x="8118616" y="197175"/>
                  <a:pt x="8120134" y="228358"/>
                  <a:pt x="8111545" y="294166"/>
                </a:cubicBezTo>
                <a:cubicBezTo>
                  <a:pt x="8111024" y="298160"/>
                  <a:pt x="8109665" y="302044"/>
                  <a:pt x="8108149" y="305928"/>
                </a:cubicBezTo>
                <a:cubicBezTo>
                  <a:pt x="8107511" y="309369"/>
                  <a:pt x="8106349" y="312700"/>
                  <a:pt x="8105031" y="316027"/>
                </a:cubicBezTo>
                <a:lnTo>
                  <a:pt x="8104272" y="318357"/>
                </a:lnTo>
                <a:lnTo>
                  <a:pt x="8104829" y="314473"/>
                </a:lnTo>
                <a:cubicBezTo>
                  <a:pt x="8105832" y="311588"/>
                  <a:pt x="8107030" y="308702"/>
                  <a:pt x="8108149" y="305928"/>
                </a:cubicBezTo>
                <a:cubicBezTo>
                  <a:pt x="8109504" y="298605"/>
                  <a:pt x="8108426" y="291057"/>
                  <a:pt x="8101274" y="282292"/>
                </a:cubicBezTo>
                <a:cubicBezTo>
                  <a:pt x="8095360" y="291947"/>
                  <a:pt x="8090884" y="302044"/>
                  <a:pt x="8084131" y="309481"/>
                </a:cubicBezTo>
                <a:cubicBezTo>
                  <a:pt x="8077340" y="316914"/>
                  <a:pt x="8068267" y="321576"/>
                  <a:pt x="8060162" y="327459"/>
                </a:cubicBezTo>
                <a:cubicBezTo>
                  <a:pt x="8051780" y="323242"/>
                  <a:pt x="8046987" y="317693"/>
                  <a:pt x="8050701" y="306039"/>
                </a:cubicBezTo>
                <a:cubicBezTo>
                  <a:pt x="8052858" y="299270"/>
                  <a:pt x="8055533" y="290838"/>
                  <a:pt x="8053773" y="284733"/>
                </a:cubicBezTo>
                <a:cubicBezTo>
                  <a:pt x="8044952" y="253550"/>
                  <a:pt x="8051820" y="221811"/>
                  <a:pt x="8048905" y="190739"/>
                </a:cubicBezTo>
                <a:cubicBezTo>
                  <a:pt x="8047985" y="180808"/>
                  <a:pt x="8049934" y="173401"/>
                  <a:pt x="8053281" y="167032"/>
                </a:cubicBezTo>
                <a:lnTo>
                  <a:pt x="8065829" y="149901"/>
                </a:lnTo>
                <a:lnTo>
                  <a:pt x="8066072" y="149901"/>
                </a:lnTo>
                <a:close/>
                <a:moveTo>
                  <a:pt x="1077931" y="149567"/>
                </a:moveTo>
                <a:lnTo>
                  <a:pt x="1078100" y="149799"/>
                </a:lnTo>
                <a:lnTo>
                  <a:pt x="1077848" y="149567"/>
                </a:lnTo>
                <a:close/>
                <a:moveTo>
                  <a:pt x="8066152" y="149567"/>
                </a:moveTo>
                <a:lnTo>
                  <a:pt x="8065900" y="149799"/>
                </a:lnTo>
                <a:lnTo>
                  <a:pt x="8066069" y="149567"/>
                </a:lnTo>
                <a:close/>
                <a:moveTo>
                  <a:pt x="3466822" y="149234"/>
                </a:moveTo>
                <a:cubicBezTo>
                  <a:pt x="3466702" y="149790"/>
                  <a:pt x="3466582" y="150457"/>
                  <a:pt x="3466463" y="151010"/>
                </a:cubicBezTo>
                <a:cubicBezTo>
                  <a:pt x="3466902" y="150788"/>
                  <a:pt x="3467381" y="150457"/>
                  <a:pt x="3467821" y="150235"/>
                </a:cubicBezTo>
                <a:close/>
                <a:moveTo>
                  <a:pt x="5677178" y="149234"/>
                </a:moveTo>
                <a:lnTo>
                  <a:pt x="5676179" y="150235"/>
                </a:lnTo>
                <a:cubicBezTo>
                  <a:pt x="5676619" y="150457"/>
                  <a:pt x="5677098" y="150788"/>
                  <a:pt x="5677537" y="151010"/>
                </a:cubicBezTo>
                <a:cubicBezTo>
                  <a:pt x="5677418" y="150457"/>
                  <a:pt x="5677299" y="149790"/>
                  <a:pt x="5677178" y="149234"/>
                </a:cubicBezTo>
                <a:close/>
                <a:moveTo>
                  <a:pt x="3468539" y="147484"/>
                </a:moveTo>
                <a:lnTo>
                  <a:pt x="3466861" y="149011"/>
                </a:lnTo>
                <a:lnTo>
                  <a:pt x="3466821" y="149011"/>
                </a:lnTo>
                <a:cubicBezTo>
                  <a:pt x="3466821" y="149011"/>
                  <a:pt x="3467820" y="150012"/>
                  <a:pt x="3467820" y="150012"/>
                </a:cubicBezTo>
                <a:close/>
                <a:moveTo>
                  <a:pt x="5675461" y="147484"/>
                </a:moveTo>
                <a:lnTo>
                  <a:pt x="5676180" y="150012"/>
                </a:lnTo>
                <a:cubicBezTo>
                  <a:pt x="5676180" y="150012"/>
                  <a:pt x="5677180" y="149011"/>
                  <a:pt x="5677180" y="149011"/>
                </a:cubicBezTo>
                <a:lnTo>
                  <a:pt x="5677139" y="149011"/>
                </a:lnTo>
                <a:close/>
                <a:moveTo>
                  <a:pt x="2985830" y="146240"/>
                </a:moveTo>
                <a:cubicBezTo>
                  <a:pt x="2986829" y="147126"/>
                  <a:pt x="2987867" y="147902"/>
                  <a:pt x="2988866" y="148792"/>
                </a:cubicBezTo>
                <a:lnTo>
                  <a:pt x="2988693" y="148978"/>
                </a:lnTo>
                <a:lnTo>
                  <a:pt x="2986081" y="146781"/>
                </a:lnTo>
                <a:close/>
                <a:moveTo>
                  <a:pt x="6158171" y="146240"/>
                </a:moveTo>
                <a:lnTo>
                  <a:pt x="6157919" y="146781"/>
                </a:lnTo>
                <a:lnTo>
                  <a:pt x="6155307" y="148978"/>
                </a:lnTo>
                <a:lnTo>
                  <a:pt x="6155134" y="148792"/>
                </a:lnTo>
                <a:cubicBezTo>
                  <a:pt x="6156133" y="147902"/>
                  <a:pt x="6157171" y="147126"/>
                  <a:pt x="6158171" y="146240"/>
                </a:cubicBezTo>
                <a:close/>
                <a:moveTo>
                  <a:pt x="3884939" y="142798"/>
                </a:moveTo>
                <a:cubicBezTo>
                  <a:pt x="3886337" y="145906"/>
                  <a:pt x="3889053" y="149234"/>
                  <a:pt x="3888813" y="152231"/>
                </a:cubicBezTo>
                <a:cubicBezTo>
                  <a:pt x="3888414" y="156559"/>
                  <a:pt x="3885897" y="160554"/>
                  <a:pt x="3882263" y="170097"/>
                </a:cubicBezTo>
                <a:cubicBezTo>
                  <a:pt x="3880705" y="159222"/>
                  <a:pt x="3879307" y="154118"/>
                  <a:pt x="3879546" y="149122"/>
                </a:cubicBezTo>
                <a:cubicBezTo>
                  <a:pt x="3879626" y="146904"/>
                  <a:pt x="3883021" y="144908"/>
                  <a:pt x="3884939" y="142798"/>
                </a:cubicBezTo>
                <a:close/>
                <a:moveTo>
                  <a:pt x="5259062" y="142798"/>
                </a:moveTo>
                <a:cubicBezTo>
                  <a:pt x="5260979" y="144908"/>
                  <a:pt x="5264374" y="146904"/>
                  <a:pt x="5264454" y="149122"/>
                </a:cubicBezTo>
                <a:cubicBezTo>
                  <a:pt x="5264694" y="154118"/>
                  <a:pt x="5263296" y="159222"/>
                  <a:pt x="5261738" y="170097"/>
                </a:cubicBezTo>
                <a:cubicBezTo>
                  <a:pt x="5258103" y="160554"/>
                  <a:pt x="5255586" y="156559"/>
                  <a:pt x="5255187" y="152231"/>
                </a:cubicBezTo>
                <a:cubicBezTo>
                  <a:pt x="5254947" y="149234"/>
                  <a:pt x="5257663" y="145906"/>
                  <a:pt x="5259062" y="142798"/>
                </a:cubicBezTo>
                <a:close/>
                <a:moveTo>
                  <a:pt x="3470696" y="139912"/>
                </a:moveTo>
                <a:lnTo>
                  <a:pt x="3468539" y="147484"/>
                </a:lnTo>
                <a:lnTo>
                  <a:pt x="3473572" y="142909"/>
                </a:lnTo>
                <a:cubicBezTo>
                  <a:pt x="3472613" y="141911"/>
                  <a:pt x="3471654" y="140910"/>
                  <a:pt x="3470696" y="139912"/>
                </a:cubicBezTo>
                <a:close/>
                <a:moveTo>
                  <a:pt x="5673304" y="139912"/>
                </a:moveTo>
                <a:cubicBezTo>
                  <a:pt x="5672346" y="140910"/>
                  <a:pt x="5671387" y="141911"/>
                  <a:pt x="5670428" y="142909"/>
                </a:cubicBezTo>
                <a:lnTo>
                  <a:pt x="5675461" y="147484"/>
                </a:lnTo>
                <a:close/>
                <a:moveTo>
                  <a:pt x="1201196" y="136140"/>
                </a:moveTo>
                <a:cubicBezTo>
                  <a:pt x="1205246" y="163518"/>
                  <a:pt x="1201105" y="185112"/>
                  <a:pt x="1188771" y="200947"/>
                </a:cubicBezTo>
                <a:cubicBezTo>
                  <a:pt x="1175860" y="182861"/>
                  <a:pt x="1175982" y="164215"/>
                  <a:pt x="1185734" y="145684"/>
                </a:cubicBezTo>
                <a:cubicBezTo>
                  <a:pt x="1188253" y="141021"/>
                  <a:pt x="1195444" y="139471"/>
                  <a:pt x="1201196" y="136140"/>
                </a:cubicBezTo>
                <a:close/>
                <a:moveTo>
                  <a:pt x="7942805" y="136140"/>
                </a:moveTo>
                <a:cubicBezTo>
                  <a:pt x="7948556" y="139471"/>
                  <a:pt x="7955748" y="141021"/>
                  <a:pt x="7958266" y="145684"/>
                </a:cubicBezTo>
                <a:cubicBezTo>
                  <a:pt x="7968019" y="164215"/>
                  <a:pt x="7968140" y="182861"/>
                  <a:pt x="7955229" y="200947"/>
                </a:cubicBezTo>
                <a:cubicBezTo>
                  <a:pt x="7942895" y="185112"/>
                  <a:pt x="7938755" y="163518"/>
                  <a:pt x="7942805" y="136140"/>
                </a:cubicBezTo>
                <a:close/>
                <a:moveTo>
                  <a:pt x="1075511" y="128344"/>
                </a:moveTo>
                <a:cubicBezTo>
                  <a:pt x="1078686" y="128344"/>
                  <a:pt x="1081801" y="130758"/>
                  <a:pt x="1084436" y="135142"/>
                </a:cubicBezTo>
                <a:cubicBezTo>
                  <a:pt x="1088828" y="142576"/>
                  <a:pt x="1085355" y="148125"/>
                  <a:pt x="1077370" y="148792"/>
                </a:cubicBezTo>
                <a:cubicBezTo>
                  <a:pt x="1077649" y="149014"/>
                  <a:pt x="1077931" y="149345"/>
                  <a:pt x="1078208" y="149567"/>
                </a:cubicBezTo>
                <a:lnTo>
                  <a:pt x="1078080" y="149567"/>
                </a:lnTo>
                <a:cubicBezTo>
                  <a:pt x="1077801" y="149345"/>
                  <a:pt x="1077521" y="149011"/>
                  <a:pt x="1077242" y="148789"/>
                </a:cubicBezTo>
                <a:cubicBezTo>
                  <a:pt x="1074525" y="146126"/>
                  <a:pt x="1071848" y="143685"/>
                  <a:pt x="1069173" y="141021"/>
                </a:cubicBezTo>
                <a:cubicBezTo>
                  <a:pt x="1069532" y="143907"/>
                  <a:pt x="1069012" y="146348"/>
                  <a:pt x="1067615" y="148566"/>
                </a:cubicBezTo>
                <a:lnTo>
                  <a:pt x="1067598" y="148587"/>
                </a:lnTo>
                <a:lnTo>
                  <a:pt x="1053956" y="150346"/>
                </a:lnTo>
                <a:cubicBezTo>
                  <a:pt x="1043804" y="149456"/>
                  <a:pt x="1034933" y="146793"/>
                  <a:pt x="1043485" y="131036"/>
                </a:cubicBezTo>
                <a:cubicBezTo>
                  <a:pt x="1051035" y="132701"/>
                  <a:pt x="1058629" y="134364"/>
                  <a:pt x="1066223" y="136029"/>
                </a:cubicBezTo>
                <a:cubicBezTo>
                  <a:pt x="1069100" y="130758"/>
                  <a:pt x="1072336" y="128344"/>
                  <a:pt x="1075511" y="128344"/>
                </a:cubicBezTo>
                <a:close/>
                <a:moveTo>
                  <a:pt x="8068489" y="128344"/>
                </a:moveTo>
                <a:cubicBezTo>
                  <a:pt x="8071664" y="128344"/>
                  <a:pt x="8074900" y="130758"/>
                  <a:pt x="8077777" y="136029"/>
                </a:cubicBezTo>
                <a:cubicBezTo>
                  <a:pt x="8085371" y="134364"/>
                  <a:pt x="8092965" y="132701"/>
                  <a:pt x="8100515" y="131036"/>
                </a:cubicBezTo>
                <a:cubicBezTo>
                  <a:pt x="8109067" y="146793"/>
                  <a:pt x="8100197" y="149456"/>
                  <a:pt x="8090044" y="150346"/>
                </a:cubicBezTo>
                <a:lnTo>
                  <a:pt x="8076402" y="148587"/>
                </a:lnTo>
                <a:lnTo>
                  <a:pt x="8076385" y="148566"/>
                </a:lnTo>
                <a:cubicBezTo>
                  <a:pt x="8074988" y="146348"/>
                  <a:pt x="8074469" y="143907"/>
                  <a:pt x="8074827" y="141021"/>
                </a:cubicBezTo>
                <a:cubicBezTo>
                  <a:pt x="8072152" y="143685"/>
                  <a:pt x="8069475" y="146126"/>
                  <a:pt x="8066758" y="148789"/>
                </a:cubicBezTo>
                <a:cubicBezTo>
                  <a:pt x="8066479" y="149011"/>
                  <a:pt x="8066199" y="149345"/>
                  <a:pt x="8065920" y="149567"/>
                </a:cubicBezTo>
                <a:lnTo>
                  <a:pt x="8065792" y="149567"/>
                </a:lnTo>
                <a:cubicBezTo>
                  <a:pt x="8066069" y="149345"/>
                  <a:pt x="8066351" y="149014"/>
                  <a:pt x="8066631" y="148792"/>
                </a:cubicBezTo>
                <a:cubicBezTo>
                  <a:pt x="8058645" y="148125"/>
                  <a:pt x="8055172" y="142576"/>
                  <a:pt x="8059564" y="135142"/>
                </a:cubicBezTo>
                <a:cubicBezTo>
                  <a:pt x="8062199" y="130758"/>
                  <a:pt x="8065314" y="128344"/>
                  <a:pt x="8068489" y="128344"/>
                </a:cubicBezTo>
                <a:close/>
                <a:moveTo>
                  <a:pt x="4029624" y="120269"/>
                </a:moveTo>
                <a:cubicBezTo>
                  <a:pt x="4026708" y="122045"/>
                  <a:pt x="4023312" y="123043"/>
                  <a:pt x="4021075" y="125484"/>
                </a:cubicBezTo>
                <a:cubicBezTo>
                  <a:pt x="4014404" y="132698"/>
                  <a:pt x="4012327" y="141133"/>
                  <a:pt x="4019077" y="149676"/>
                </a:cubicBezTo>
                <a:cubicBezTo>
                  <a:pt x="4020196" y="151118"/>
                  <a:pt x="4024949" y="150343"/>
                  <a:pt x="4027067" y="148789"/>
                </a:cubicBezTo>
                <a:cubicBezTo>
                  <a:pt x="4035137" y="142906"/>
                  <a:pt x="4035217" y="133807"/>
                  <a:pt x="4032939" y="124375"/>
                </a:cubicBezTo>
                <a:cubicBezTo>
                  <a:pt x="4032580" y="122821"/>
                  <a:pt x="4030783" y="121712"/>
                  <a:pt x="4029664" y="120380"/>
                </a:cubicBezTo>
                <a:close/>
                <a:moveTo>
                  <a:pt x="5114376" y="120269"/>
                </a:moveTo>
                <a:lnTo>
                  <a:pt x="5114336" y="120380"/>
                </a:lnTo>
                <a:cubicBezTo>
                  <a:pt x="5113217" y="121712"/>
                  <a:pt x="5111420" y="122821"/>
                  <a:pt x="5111062" y="124375"/>
                </a:cubicBezTo>
                <a:cubicBezTo>
                  <a:pt x="5108783" y="133807"/>
                  <a:pt x="5108863" y="142906"/>
                  <a:pt x="5116933" y="148789"/>
                </a:cubicBezTo>
                <a:cubicBezTo>
                  <a:pt x="5119051" y="150343"/>
                  <a:pt x="5123804" y="151118"/>
                  <a:pt x="5124923" y="149676"/>
                </a:cubicBezTo>
                <a:cubicBezTo>
                  <a:pt x="5131673" y="141133"/>
                  <a:pt x="5129596" y="132698"/>
                  <a:pt x="5122925" y="125484"/>
                </a:cubicBezTo>
                <a:cubicBezTo>
                  <a:pt x="5120688" y="123043"/>
                  <a:pt x="5117292" y="122045"/>
                  <a:pt x="5114376" y="120269"/>
                </a:cubicBezTo>
                <a:close/>
                <a:moveTo>
                  <a:pt x="3806324" y="117609"/>
                </a:moveTo>
                <a:cubicBezTo>
                  <a:pt x="3812876" y="155450"/>
                  <a:pt x="3808003" y="168988"/>
                  <a:pt x="3783755" y="182527"/>
                </a:cubicBezTo>
                <a:cubicBezTo>
                  <a:pt x="3780360" y="184415"/>
                  <a:pt x="3772051" y="183083"/>
                  <a:pt x="3771052" y="180639"/>
                </a:cubicBezTo>
                <a:cubicBezTo>
                  <a:pt x="3768935" y="175202"/>
                  <a:pt x="3767617" y="165880"/>
                  <a:pt x="3770254" y="162108"/>
                </a:cubicBezTo>
                <a:cubicBezTo>
                  <a:pt x="3780959" y="147015"/>
                  <a:pt x="3793262" y="133366"/>
                  <a:pt x="3806324" y="117609"/>
                </a:cubicBezTo>
                <a:close/>
                <a:moveTo>
                  <a:pt x="5337676" y="117609"/>
                </a:moveTo>
                <a:cubicBezTo>
                  <a:pt x="5350738" y="133366"/>
                  <a:pt x="5363041" y="147015"/>
                  <a:pt x="5373746" y="162108"/>
                </a:cubicBezTo>
                <a:cubicBezTo>
                  <a:pt x="5376383" y="165880"/>
                  <a:pt x="5375065" y="175202"/>
                  <a:pt x="5372948" y="180639"/>
                </a:cubicBezTo>
                <a:cubicBezTo>
                  <a:pt x="5371949" y="183083"/>
                  <a:pt x="5363640" y="184415"/>
                  <a:pt x="5360245" y="182527"/>
                </a:cubicBezTo>
                <a:cubicBezTo>
                  <a:pt x="5335997" y="168988"/>
                  <a:pt x="5331124" y="155450"/>
                  <a:pt x="5337676" y="117609"/>
                </a:cubicBezTo>
                <a:close/>
                <a:moveTo>
                  <a:pt x="2482910" y="101404"/>
                </a:moveTo>
                <a:cubicBezTo>
                  <a:pt x="2480233" y="101738"/>
                  <a:pt x="2476836" y="100959"/>
                  <a:pt x="2475159" y="102513"/>
                </a:cubicBezTo>
                <a:cubicBezTo>
                  <a:pt x="2473282" y="104290"/>
                  <a:pt x="2473002" y="108284"/>
                  <a:pt x="2472004" y="111281"/>
                </a:cubicBezTo>
                <a:cubicBezTo>
                  <a:pt x="2474719" y="112279"/>
                  <a:pt x="2477477" y="113166"/>
                  <a:pt x="2481990" y="114831"/>
                </a:cubicBezTo>
                <a:cubicBezTo>
                  <a:pt x="2482310" y="110061"/>
                  <a:pt x="2482588" y="105732"/>
                  <a:pt x="2482910" y="101404"/>
                </a:cubicBezTo>
                <a:close/>
                <a:moveTo>
                  <a:pt x="6661091" y="101404"/>
                </a:moveTo>
                <a:cubicBezTo>
                  <a:pt x="6661412" y="105732"/>
                  <a:pt x="6661690" y="110061"/>
                  <a:pt x="6662010" y="114831"/>
                </a:cubicBezTo>
                <a:cubicBezTo>
                  <a:pt x="6666523" y="113166"/>
                  <a:pt x="6669281" y="112279"/>
                  <a:pt x="6671996" y="111281"/>
                </a:cubicBezTo>
                <a:cubicBezTo>
                  <a:pt x="6670999" y="108284"/>
                  <a:pt x="6670718" y="104290"/>
                  <a:pt x="6668841" y="102513"/>
                </a:cubicBezTo>
                <a:cubicBezTo>
                  <a:pt x="6667164" y="100959"/>
                  <a:pt x="6663767" y="101738"/>
                  <a:pt x="6661091" y="101404"/>
                </a:cubicBezTo>
                <a:close/>
                <a:moveTo>
                  <a:pt x="2993619" y="99853"/>
                </a:moveTo>
                <a:cubicBezTo>
                  <a:pt x="2993979" y="101407"/>
                  <a:pt x="2994698" y="102958"/>
                  <a:pt x="2994578" y="104512"/>
                </a:cubicBezTo>
                <a:cubicBezTo>
                  <a:pt x="2994538" y="105068"/>
                  <a:pt x="2992741" y="105510"/>
                  <a:pt x="2991702" y="106066"/>
                </a:cubicBezTo>
                <a:cubicBezTo>
                  <a:pt x="2991263" y="104512"/>
                  <a:pt x="2990543" y="102958"/>
                  <a:pt x="2990583" y="101407"/>
                </a:cubicBezTo>
                <a:cubicBezTo>
                  <a:pt x="2990623" y="100851"/>
                  <a:pt x="2992541" y="100406"/>
                  <a:pt x="2993619" y="99853"/>
                </a:cubicBezTo>
                <a:close/>
                <a:moveTo>
                  <a:pt x="6150381" y="99853"/>
                </a:moveTo>
                <a:cubicBezTo>
                  <a:pt x="6151459" y="100406"/>
                  <a:pt x="6153377" y="100851"/>
                  <a:pt x="6153417" y="101407"/>
                </a:cubicBezTo>
                <a:cubicBezTo>
                  <a:pt x="6153457" y="102958"/>
                  <a:pt x="6152737" y="104512"/>
                  <a:pt x="6152298" y="106066"/>
                </a:cubicBezTo>
                <a:cubicBezTo>
                  <a:pt x="6151259" y="105510"/>
                  <a:pt x="6149462" y="105068"/>
                  <a:pt x="6149422" y="104512"/>
                </a:cubicBezTo>
                <a:cubicBezTo>
                  <a:pt x="6149302" y="102958"/>
                  <a:pt x="6150021" y="101407"/>
                  <a:pt x="6150381" y="99853"/>
                </a:cubicBezTo>
                <a:close/>
                <a:moveTo>
                  <a:pt x="4281010" y="99573"/>
                </a:moveTo>
                <a:lnTo>
                  <a:pt x="4278848" y="101849"/>
                </a:lnTo>
                <a:lnTo>
                  <a:pt x="4278886" y="101888"/>
                </a:lnTo>
                <a:lnTo>
                  <a:pt x="4278659" y="105675"/>
                </a:lnTo>
                <a:lnTo>
                  <a:pt x="4280446" y="103514"/>
                </a:lnTo>
                <a:lnTo>
                  <a:pt x="4280486" y="103514"/>
                </a:lnTo>
                <a:lnTo>
                  <a:pt x="4280451" y="103478"/>
                </a:lnTo>
                <a:close/>
                <a:moveTo>
                  <a:pt x="4862991" y="99573"/>
                </a:moveTo>
                <a:lnTo>
                  <a:pt x="4863549" y="103478"/>
                </a:lnTo>
                <a:lnTo>
                  <a:pt x="4863515" y="103514"/>
                </a:lnTo>
                <a:lnTo>
                  <a:pt x="4863554" y="103514"/>
                </a:lnTo>
                <a:lnTo>
                  <a:pt x="4865341" y="105675"/>
                </a:lnTo>
                <a:lnTo>
                  <a:pt x="4865115" y="101888"/>
                </a:lnTo>
                <a:lnTo>
                  <a:pt x="4865153" y="101849"/>
                </a:lnTo>
                <a:close/>
                <a:moveTo>
                  <a:pt x="3269129" y="88422"/>
                </a:moveTo>
                <a:cubicBezTo>
                  <a:pt x="3270047" y="91418"/>
                  <a:pt x="3272364" y="96189"/>
                  <a:pt x="3271605" y="96967"/>
                </a:cubicBezTo>
                <a:cubicBezTo>
                  <a:pt x="3269008" y="99630"/>
                  <a:pt x="3265493" y="101185"/>
                  <a:pt x="3262218" y="103069"/>
                </a:cubicBezTo>
                <a:cubicBezTo>
                  <a:pt x="3262258" y="103514"/>
                  <a:pt x="3262258" y="104070"/>
                  <a:pt x="3262258" y="104512"/>
                </a:cubicBezTo>
                <a:cubicBezTo>
                  <a:pt x="3261859" y="104846"/>
                  <a:pt x="3261498" y="105291"/>
                  <a:pt x="3261099" y="105732"/>
                </a:cubicBezTo>
                <a:cubicBezTo>
                  <a:pt x="3261019" y="106400"/>
                  <a:pt x="3260899" y="107064"/>
                  <a:pt x="3260620" y="107620"/>
                </a:cubicBezTo>
                <a:cubicBezTo>
                  <a:pt x="3260260" y="108284"/>
                  <a:pt x="3259022" y="108396"/>
                  <a:pt x="3258183" y="108729"/>
                </a:cubicBezTo>
                <a:cubicBezTo>
                  <a:pt x="3259142" y="107731"/>
                  <a:pt x="3260140" y="106622"/>
                  <a:pt x="3261099" y="105732"/>
                </a:cubicBezTo>
                <a:cubicBezTo>
                  <a:pt x="3261219" y="104957"/>
                  <a:pt x="3261259" y="104178"/>
                  <a:pt x="3261378" y="103514"/>
                </a:cubicBezTo>
                <a:cubicBezTo>
                  <a:pt x="3261658" y="103292"/>
                  <a:pt x="3261938" y="103180"/>
                  <a:pt x="3262218" y="103069"/>
                </a:cubicBezTo>
                <a:cubicBezTo>
                  <a:pt x="3262138" y="99964"/>
                  <a:pt x="3261698" y="96856"/>
                  <a:pt x="3262697" y="94415"/>
                </a:cubicBezTo>
                <a:cubicBezTo>
                  <a:pt x="3263736" y="91863"/>
                  <a:pt x="3266891" y="90309"/>
                  <a:pt x="3269129" y="88422"/>
                </a:cubicBezTo>
                <a:close/>
                <a:moveTo>
                  <a:pt x="5874871" y="88422"/>
                </a:moveTo>
                <a:cubicBezTo>
                  <a:pt x="5877109" y="90309"/>
                  <a:pt x="5880264" y="91863"/>
                  <a:pt x="5881303" y="94415"/>
                </a:cubicBezTo>
                <a:cubicBezTo>
                  <a:pt x="5882302" y="96856"/>
                  <a:pt x="5881862" y="99964"/>
                  <a:pt x="5881782" y="103069"/>
                </a:cubicBezTo>
                <a:cubicBezTo>
                  <a:pt x="5882062" y="103180"/>
                  <a:pt x="5882342" y="103292"/>
                  <a:pt x="5882622" y="103514"/>
                </a:cubicBezTo>
                <a:cubicBezTo>
                  <a:pt x="5882741" y="104178"/>
                  <a:pt x="5882781" y="104957"/>
                  <a:pt x="5882901" y="105732"/>
                </a:cubicBezTo>
                <a:cubicBezTo>
                  <a:pt x="5883860" y="106622"/>
                  <a:pt x="5884859" y="107731"/>
                  <a:pt x="5885817" y="108729"/>
                </a:cubicBezTo>
                <a:cubicBezTo>
                  <a:pt x="5884978" y="108396"/>
                  <a:pt x="5883740" y="108284"/>
                  <a:pt x="5883381" y="107620"/>
                </a:cubicBezTo>
                <a:cubicBezTo>
                  <a:pt x="5883101" y="107064"/>
                  <a:pt x="5882982" y="106400"/>
                  <a:pt x="5882901" y="105732"/>
                </a:cubicBezTo>
                <a:cubicBezTo>
                  <a:pt x="5882502" y="105291"/>
                  <a:pt x="5882141" y="104846"/>
                  <a:pt x="5881742" y="104512"/>
                </a:cubicBezTo>
                <a:cubicBezTo>
                  <a:pt x="5881742" y="104070"/>
                  <a:pt x="5881742" y="103514"/>
                  <a:pt x="5881782" y="103069"/>
                </a:cubicBezTo>
                <a:cubicBezTo>
                  <a:pt x="5878507" y="101185"/>
                  <a:pt x="5874992" y="99630"/>
                  <a:pt x="5872395" y="96967"/>
                </a:cubicBezTo>
                <a:cubicBezTo>
                  <a:pt x="5871636" y="96189"/>
                  <a:pt x="5873953" y="91418"/>
                  <a:pt x="5874871" y="88422"/>
                </a:cubicBezTo>
                <a:close/>
                <a:moveTo>
                  <a:pt x="3503812" y="86089"/>
                </a:moveTo>
                <a:cubicBezTo>
                  <a:pt x="3502933" y="89197"/>
                  <a:pt x="3501974" y="92302"/>
                  <a:pt x="3501335" y="95521"/>
                </a:cubicBezTo>
                <a:cubicBezTo>
                  <a:pt x="3501296" y="95744"/>
                  <a:pt x="3503612" y="96631"/>
                  <a:pt x="3504810" y="97187"/>
                </a:cubicBezTo>
                <a:lnTo>
                  <a:pt x="3504850" y="97076"/>
                </a:lnTo>
                <a:cubicBezTo>
                  <a:pt x="3507008" y="94523"/>
                  <a:pt x="3509124" y="91860"/>
                  <a:pt x="3511242" y="89308"/>
                </a:cubicBezTo>
                <a:cubicBezTo>
                  <a:pt x="3508765" y="88196"/>
                  <a:pt x="3506288" y="87087"/>
                  <a:pt x="3503812" y="86089"/>
                </a:cubicBezTo>
                <a:close/>
                <a:moveTo>
                  <a:pt x="5640189" y="86089"/>
                </a:moveTo>
                <a:cubicBezTo>
                  <a:pt x="5637712" y="87087"/>
                  <a:pt x="5635236" y="88196"/>
                  <a:pt x="5632758" y="89308"/>
                </a:cubicBezTo>
                <a:cubicBezTo>
                  <a:pt x="5634876" y="91860"/>
                  <a:pt x="5636992" y="94523"/>
                  <a:pt x="5639150" y="97076"/>
                </a:cubicBezTo>
                <a:lnTo>
                  <a:pt x="5639190" y="97187"/>
                </a:lnTo>
                <a:cubicBezTo>
                  <a:pt x="5640388" y="96631"/>
                  <a:pt x="5642704" y="95744"/>
                  <a:pt x="5642665" y="95521"/>
                </a:cubicBezTo>
                <a:cubicBezTo>
                  <a:pt x="5642026" y="92302"/>
                  <a:pt x="5641068" y="89197"/>
                  <a:pt x="5640189" y="86089"/>
                </a:cubicBezTo>
                <a:close/>
                <a:moveTo>
                  <a:pt x="4223291" y="81183"/>
                </a:moveTo>
                <a:lnTo>
                  <a:pt x="4221689" y="83260"/>
                </a:lnTo>
                <a:lnTo>
                  <a:pt x="4221644" y="83206"/>
                </a:lnTo>
                <a:lnTo>
                  <a:pt x="4221644" y="83318"/>
                </a:lnTo>
                <a:lnTo>
                  <a:pt x="4221644" y="85425"/>
                </a:lnTo>
                <a:cubicBezTo>
                  <a:pt x="4222045" y="85202"/>
                  <a:pt x="4222484" y="84983"/>
                  <a:pt x="4222923" y="84760"/>
                </a:cubicBezTo>
                <a:close/>
                <a:moveTo>
                  <a:pt x="4920709" y="81183"/>
                </a:moveTo>
                <a:lnTo>
                  <a:pt x="4921077" y="84760"/>
                </a:lnTo>
                <a:cubicBezTo>
                  <a:pt x="4921517" y="84983"/>
                  <a:pt x="4921955" y="85202"/>
                  <a:pt x="4922356" y="85425"/>
                </a:cubicBezTo>
                <a:lnTo>
                  <a:pt x="4922356" y="83318"/>
                </a:lnTo>
                <a:lnTo>
                  <a:pt x="4922356" y="83206"/>
                </a:lnTo>
                <a:lnTo>
                  <a:pt x="4922312" y="83260"/>
                </a:lnTo>
                <a:close/>
                <a:moveTo>
                  <a:pt x="4299619" y="79987"/>
                </a:moveTo>
                <a:cubicBezTo>
                  <a:pt x="4289034" y="78767"/>
                  <a:pt x="4284730" y="82013"/>
                  <a:pt x="4282827" y="86879"/>
                </a:cubicBezTo>
                <a:lnTo>
                  <a:pt x="4281010" y="99573"/>
                </a:lnTo>
                <a:close/>
                <a:moveTo>
                  <a:pt x="4844381" y="79987"/>
                </a:moveTo>
                <a:lnTo>
                  <a:pt x="4862991" y="99573"/>
                </a:lnTo>
                <a:lnTo>
                  <a:pt x="4861173" y="86879"/>
                </a:lnTo>
                <a:cubicBezTo>
                  <a:pt x="4859271" y="82013"/>
                  <a:pt x="4854967" y="78767"/>
                  <a:pt x="4844381" y="79987"/>
                </a:cubicBezTo>
                <a:close/>
                <a:moveTo>
                  <a:pt x="4346237" y="79545"/>
                </a:moveTo>
                <a:cubicBezTo>
                  <a:pt x="4346516" y="80209"/>
                  <a:pt x="4346757" y="80766"/>
                  <a:pt x="4346996" y="81430"/>
                </a:cubicBezTo>
                <a:cubicBezTo>
                  <a:pt x="4347196" y="81207"/>
                  <a:pt x="4347356" y="81096"/>
                  <a:pt x="4347515" y="80985"/>
                </a:cubicBezTo>
                <a:close/>
                <a:moveTo>
                  <a:pt x="4797763" y="79545"/>
                </a:moveTo>
                <a:lnTo>
                  <a:pt x="4796485" y="80985"/>
                </a:lnTo>
                <a:cubicBezTo>
                  <a:pt x="4796644" y="81096"/>
                  <a:pt x="4796805" y="81207"/>
                  <a:pt x="4797005" y="81430"/>
                </a:cubicBezTo>
                <a:cubicBezTo>
                  <a:pt x="4797244" y="80766"/>
                  <a:pt x="4797484" y="80209"/>
                  <a:pt x="4797763" y="79545"/>
                </a:cubicBezTo>
                <a:close/>
                <a:moveTo>
                  <a:pt x="4346276" y="79542"/>
                </a:moveTo>
                <a:lnTo>
                  <a:pt x="4347554" y="80985"/>
                </a:lnTo>
                <a:lnTo>
                  <a:pt x="4350630" y="80209"/>
                </a:lnTo>
                <a:close/>
                <a:moveTo>
                  <a:pt x="4797724" y="79542"/>
                </a:moveTo>
                <a:lnTo>
                  <a:pt x="4793370" y="80209"/>
                </a:lnTo>
                <a:lnTo>
                  <a:pt x="4796446" y="80985"/>
                </a:lnTo>
                <a:close/>
                <a:moveTo>
                  <a:pt x="1618216" y="79434"/>
                </a:moveTo>
                <a:cubicBezTo>
                  <a:pt x="1622728" y="78210"/>
                  <a:pt x="1629837" y="88533"/>
                  <a:pt x="1635231" y="94304"/>
                </a:cubicBezTo>
                <a:cubicBezTo>
                  <a:pt x="1637109" y="96411"/>
                  <a:pt x="1637310" y="100628"/>
                  <a:pt x="1638586" y="104957"/>
                </a:cubicBezTo>
                <a:cubicBezTo>
                  <a:pt x="1636512" y="108729"/>
                  <a:pt x="1634514" y="113614"/>
                  <a:pt x="1631475" y="117386"/>
                </a:cubicBezTo>
                <a:cubicBezTo>
                  <a:pt x="1628479" y="121270"/>
                  <a:pt x="1624442" y="124156"/>
                  <a:pt x="1615941" y="131923"/>
                </a:cubicBezTo>
                <a:cubicBezTo>
                  <a:pt x="1612465" y="119160"/>
                  <a:pt x="1610108" y="112724"/>
                  <a:pt x="1609069" y="106177"/>
                </a:cubicBezTo>
                <a:cubicBezTo>
                  <a:pt x="1607351" y="95191"/>
                  <a:pt x="1607192" y="82320"/>
                  <a:pt x="1618216" y="79434"/>
                </a:cubicBezTo>
                <a:close/>
                <a:moveTo>
                  <a:pt x="7525784" y="79434"/>
                </a:moveTo>
                <a:cubicBezTo>
                  <a:pt x="7536808" y="82320"/>
                  <a:pt x="7536649" y="95191"/>
                  <a:pt x="7534931" y="106177"/>
                </a:cubicBezTo>
                <a:cubicBezTo>
                  <a:pt x="7533892" y="112724"/>
                  <a:pt x="7531535" y="119160"/>
                  <a:pt x="7528059" y="131923"/>
                </a:cubicBezTo>
                <a:cubicBezTo>
                  <a:pt x="7519558" y="124156"/>
                  <a:pt x="7515521" y="121270"/>
                  <a:pt x="7512525" y="117386"/>
                </a:cubicBezTo>
                <a:cubicBezTo>
                  <a:pt x="7509486" y="113614"/>
                  <a:pt x="7507488" y="108729"/>
                  <a:pt x="7505414" y="104957"/>
                </a:cubicBezTo>
                <a:cubicBezTo>
                  <a:pt x="7506690" y="100628"/>
                  <a:pt x="7506891" y="96411"/>
                  <a:pt x="7508769" y="94304"/>
                </a:cubicBezTo>
                <a:cubicBezTo>
                  <a:pt x="7514163" y="88533"/>
                  <a:pt x="7521272" y="78210"/>
                  <a:pt x="7525784" y="79434"/>
                </a:cubicBezTo>
                <a:close/>
                <a:moveTo>
                  <a:pt x="3820266" y="76771"/>
                </a:moveTo>
                <a:cubicBezTo>
                  <a:pt x="3822063" y="77435"/>
                  <a:pt x="3823981" y="82761"/>
                  <a:pt x="3823342" y="85313"/>
                </a:cubicBezTo>
                <a:cubicBezTo>
                  <a:pt x="3821225" y="93525"/>
                  <a:pt x="3818708" y="102516"/>
                  <a:pt x="3805885" y="98188"/>
                </a:cubicBezTo>
                <a:cubicBezTo>
                  <a:pt x="3808083" y="91752"/>
                  <a:pt x="3809601" y="85313"/>
                  <a:pt x="3812437" y="79876"/>
                </a:cubicBezTo>
                <a:cubicBezTo>
                  <a:pt x="3813596" y="77657"/>
                  <a:pt x="3818189" y="75881"/>
                  <a:pt x="3820266" y="76771"/>
                </a:cubicBezTo>
                <a:close/>
                <a:moveTo>
                  <a:pt x="5323734" y="76771"/>
                </a:moveTo>
                <a:cubicBezTo>
                  <a:pt x="5325812" y="75881"/>
                  <a:pt x="5330404" y="77657"/>
                  <a:pt x="5331563" y="79876"/>
                </a:cubicBezTo>
                <a:cubicBezTo>
                  <a:pt x="5334400" y="85313"/>
                  <a:pt x="5335917" y="91752"/>
                  <a:pt x="5338115" y="98188"/>
                </a:cubicBezTo>
                <a:cubicBezTo>
                  <a:pt x="5325292" y="102516"/>
                  <a:pt x="5322776" y="93525"/>
                  <a:pt x="5320658" y="85313"/>
                </a:cubicBezTo>
                <a:cubicBezTo>
                  <a:pt x="5320019" y="82761"/>
                  <a:pt x="5321937" y="77435"/>
                  <a:pt x="5323734" y="76771"/>
                </a:cubicBezTo>
                <a:close/>
                <a:moveTo>
                  <a:pt x="2486662" y="72641"/>
                </a:moveTo>
                <a:lnTo>
                  <a:pt x="2486624" y="72662"/>
                </a:lnTo>
                <a:lnTo>
                  <a:pt x="2486665" y="72662"/>
                </a:lnTo>
                <a:close/>
                <a:moveTo>
                  <a:pt x="6657338" y="72641"/>
                </a:moveTo>
                <a:lnTo>
                  <a:pt x="6657335" y="72662"/>
                </a:lnTo>
                <a:lnTo>
                  <a:pt x="6657376" y="72662"/>
                </a:lnTo>
                <a:close/>
                <a:moveTo>
                  <a:pt x="839792" y="71156"/>
                </a:moveTo>
                <a:lnTo>
                  <a:pt x="836332" y="78544"/>
                </a:lnTo>
                <a:cubicBezTo>
                  <a:pt x="836092" y="80543"/>
                  <a:pt x="838888" y="82984"/>
                  <a:pt x="840326" y="85202"/>
                </a:cubicBezTo>
                <a:cubicBezTo>
                  <a:pt x="840846" y="83540"/>
                  <a:pt x="841925" y="81875"/>
                  <a:pt x="841765" y="80321"/>
                </a:cubicBezTo>
                <a:close/>
                <a:moveTo>
                  <a:pt x="8304208" y="71156"/>
                </a:moveTo>
                <a:lnTo>
                  <a:pt x="8302235" y="80321"/>
                </a:lnTo>
                <a:cubicBezTo>
                  <a:pt x="8302075" y="81875"/>
                  <a:pt x="8303154" y="83540"/>
                  <a:pt x="8303674" y="85202"/>
                </a:cubicBezTo>
                <a:cubicBezTo>
                  <a:pt x="8305112" y="82984"/>
                  <a:pt x="8307908" y="80543"/>
                  <a:pt x="8307668" y="78544"/>
                </a:cubicBezTo>
                <a:close/>
                <a:moveTo>
                  <a:pt x="4228515" y="70777"/>
                </a:moveTo>
                <a:cubicBezTo>
                  <a:pt x="4226957" y="72109"/>
                  <a:pt x="4224481" y="72995"/>
                  <a:pt x="4223962" y="74661"/>
                </a:cubicBezTo>
                <a:lnTo>
                  <a:pt x="4223291" y="81183"/>
                </a:lnTo>
                <a:lnTo>
                  <a:pt x="4227556" y="75659"/>
                </a:lnTo>
                <a:cubicBezTo>
                  <a:pt x="4228356" y="74438"/>
                  <a:pt x="4228196" y="72442"/>
                  <a:pt x="4228515" y="70777"/>
                </a:cubicBezTo>
                <a:close/>
                <a:moveTo>
                  <a:pt x="4915486" y="70777"/>
                </a:moveTo>
                <a:cubicBezTo>
                  <a:pt x="4915805" y="72442"/>
                  <a:pt x="4915645" y="74438"/>
                  <a:pt x="4916444" y="75659"/>
                </a:cubicBezTo>
                <a:lnTo>
                  <a:pt x="4920709" y="81183"/>
                </a:lnTo>
                <a:lnTo>
                  <a:pt x="4920039" y="74661"/>
                </a:lnTo>
                <a:cubicBezTo>
                  <a:pt x="4919519" y="72995"/>
                  <a:pt x="4917044" y="72109"/>
                  <a:pt x="4915486" y="70777"/>
                </a:cubicBezTo>
                <a:close/>
                <a:moveTo>
                  <a:pt x="839563" y="70062"/>
                </a:moveTo>
                <a:lnTo>
                  <a:pt x="839496" y="70110"/>
                </a:lnTo>
                <a:lnTo>
                  <a:pt x="839536" y="70110"/>
                </a:lnTo>
                <a:close/>
                <a:moveTo>
                  <a:pt x="8304437" y="70062"/>
                </a:moveTo>
                <a:lnTo>
                  <a:pt x="8304464" y="70110"/>
                </a:lnTo>
                <a:lnTo>
                  <a:pt x="8304504" y="70110"/>
                </a:lnTo>
                <a:close/>
                <a:moveTo>
                  <a:pt x="1037502" y="69776"/>
                </a:moveTo>
                <a:cubicBezTo>
                  <a:pt x="1037623" y="74105"/>
                  <a:pt x="1037742" y="78433"/>
                  <a:pt x="1037861" y="82758"/>
                </a:cubicBezTo>
                <a:lnTo>
                  <a:pt x="1038501" y="82205"/>
                </a:lnTo>
                <a:lnTo>
                  <a:pt x="1038501" y="81983"/>
                </a:lnTo>
                <a:lnTo>
                  <a:pt x="1038581" y="70419"/>
                </a:lnTo>
                <a:lnTo>
                  <a:pt x="1038622" y="70440"/>
                </a:lnTo>
                <a:lnTo>
                  <a:pt x="1038823" y="69950"/>
                </a:lnTo>
                <a:lnTo>
                  <a:pt x="1037737" y="69896"/>
                </a:lnTo>
                <a:close/>
                <a:moveTo>
                  <a:pt x="8106498" y="69776"/>
                </a:moveTo>
                <a:lnTo>
                  <a:pt x="8106263" y="69896"/>
                </a:lnTo>
                <a:lnTo>
                  <a:pt x="8105177" y="69950"/>
                </a:lnTo>
                <a:lnTo>
                  <a:pt x="8105378" y="70440"/>
                </a:lnTo>
                <a:lnTo>
                  <a:pt x="8105419" y="70419"/>
                </a:lnTo>
                <a:lnTo>
                  <a:pt x="8105499" y="81983"/>
                </a:lnTo>
                <a:lnTo>
                  <a:pt x="8105499" y="82205"/>
                </a:lnTo>
                <a:lnTo>
                  <a:pt x="8106139" y="82758"/>
                </a:lnTo>
                <a:cubicBezTo>
                  <a:pt x="8106258" y="78433"/>
                  <a:pt x="8106377" y="74105"/>
                  <a:pt x="8106498" y="69776"/>
                </a:cubicBezTo>
                <a:close/>
                <a:moveTo>
                  <a:pt x="840647" y="69334"/>
                </a:moveTo>
                <a:lnTo>
                  <a:pt x="839568" y="70110"/>
                </a:lnTo>
                <a:lnTo>
                  <a:pt x="839792" y="71156"/>
                </a:lnTo>
                <a:close/>
                <a:moveTo>
                  <a:pt x="8303353" y="69334"/>
                </a:moveTo>
                <a:lnTo>
                  <a:pt x="8304208" y="71156"/>
                </a:lnTo>
                <a:lnTo>
                  <a:pt x="8304432" y="70110"/>
                </a:lnTo>
                <a:close/>
                <a:moveTo>
                  <a:pt x="841493" y="66671"/>
                </a:moveTo>
                <a:lnTo>
                  <a:pt x="839563" y="70062"/>
                </a:lnTo>
                <a:lnTo>
                  <a:pt x="840575" y="69334"/>
                </a:lnTo>
                <a:cubicBezTo>
                  <a:pt x="840894" y="68447"/>
                  <a:pt x="841174" y="67558"/>
                  <a:pt x="841493" y="66671"/>
                </a:cubicBezTo>
                <a:close/>
                <a:moveTo>
                  <a:pt x="8302507" y="66671"/>
                </a:moveTo>
                <a:cubicBezTo>
                  <a:pt x="8302826" y="67558"/>
                  <a:pt x="8303106" y="68447"/>
                  <a:pt x="8303426" y="69334"/>
                </a:cubicBezTo>
                <a:lnTo>
                  <a:pt x="8304437" y="70062"/>
                </a:lnTo>
                <a:close/>
                <a:moveTo>
                  <a:pt x="3522426" y="59012"/>
                </a:moveTo>
                <a:lnTo>
                  <a:pt x="3520189" y="59679"/>
                </a:lnTo>
                <a:lnTo>
                  <a:pt x="3521827" y="62784"/>
                </a:lnTo>
                <a:close/>
                <a:moveTo>
                  <a:pt x="5621574" y="59012"/>
                </a:moveTo>
                <a:lnTo>
                  <a:pt x="5622173" y="62784"/>
                </a:lnTo>
                <a:lnTo>
                  <a:pt x="5623812" y="59679"/>
                </a:lnTo>
                <a:close/>
                <a:moveTo>
                  <a:pt x="1043455" y="58790"/>
                </a:moveTo>
                <a:lnTo>
                  <a:pt x="1038823" y="69950"/>
                </a:lnTo>
                <a:lnTo>
                  <a:pt x="1047518" y="70380"/>
                </a:lnTo>
                <a:close/>
                <a:moveTo>
                  <a:pt x="8100545" y="58790"/>
                </a:moveTo>
                <a:lnTo>
                  <a:pt x="8096482" y="70380"/>
                </a:lnTo>
                <a:lnTo>
                  <a:pt x="8105177" y="69950"/>
                </a:lnTo>
                <a:close/>
                <a:moveTo>
                  <a:pt x="4533505" y="55907"/>
                </a:moveTo>
                <a:cubicBezTo>
                  <a:pt x="4521921" y="64894"/>
                  <a:pt x="4511615" y="71664"/>
                  <a:pt x="4509138" y="87535"/>
                </a:cubicBezTo>
                <a:lnTo>
                  <a:pt x="4509178" y="87535"/>
                </a:lnTo>
                <a:cubicBezTo>
                  <a:pt x="4522400" y="95524"/>
                  <a:pt x="4529790" y="83540"/>
                  <a:pt x="4540655" y="75661"/>
                </a:cubicBezTo>
                <a:cubicBezTo>
                  <a:pt x="4538657" y="70113"/>
                  <a:pt x="4536501" y="64119"/>
                  <a:pt x="4533505" y="55907"/>
                </a:cubicBezTo>
                <a:close/>
                <a:moveTo>
                  <a:pt x="4610496" y="55907"/>
                </a:moveTo>
                <a:cubicBezTo>
                  <a:pt x="4607500" y="64119"/>
                  <a:pt x="4605343" y="70113"/>
                  <a:pt x="4603346" y="75661"/>
                </a:cubicBezTo>
                <a:cubicBezTo>
                  <a:pt x="4614210" y="83540"/>
                  <a:pt x="4621601" y="95524"/>
                  <a:pt x="4634823" y="87535"/>
                </a:cubicBezTo>
                <a:lnTo>
                  <a:pt x="4634863" y="87535"/>
                </a:lnTo>
                <a:cubicBezTo>
                  <a:pt x="4632385" y="71664"/>
                  <a:pt x="4622080" y="64894"/>
                  <a:pt x="4610496" y="55907"/>
                </a:cubicBezTo>
                <a:close/>
                <a:moveTo>
                  <a:pt x="2493696" y="52354"/>
                </a:moveTo>
                <a:cubicBezTo>
                  <a:pt x="2490420" y="54572"/>
                  <a:pt x="2485426" y="55904"/>
                  <a:pt x="2484388" y="59123"/>
                </a:cubicBezTo>
                <a:lnTo>
                  <a:pt x="2486662" y="72641"/>
                </a:lnTo>
                <a:lnTo>
                  <a:pt x="2495053" y="67558"/>
                </a:lnTo>
                <a:cubicBezTo>
                  <a:pt x="2495413" y="62565"/>
                  <a:pt x="2494255" y="57458"/>
                  <a:pt x="2493696" y="52354"/>
                </a:cubicBezTo>
                <a:close/>
                <a:moveTo>
                  <a:pt x="6650304" y="52354"/>
                </a:moveTo>
                <a:cubicBezTo>
                  <a:pt x="6649745" y="57458"/>
                  <a:pt x="6648587" y="62565"/>
                  <a:pt x="6648947" y="67558"/>
                </a:cubicBezTo>
                <a:lnTo>
                  <a:pt x="6657338" y="72641"/>
                </a:lnTo>
                <a:lnTo>
                  <a:pt x="6659613" y="59123"/>
                </a:lnTo>
                <a:cubicBezTo>
                  <a:pt x="6658573" y="55904"/>
                  <a:pt x="6653580" y="54572"/>
                  <a:pt x="6650304" y="52354"/>
                </a:cubicBezTo>
                <a:close/>
                <a:moveTo>
                  <a:pt x="4152694" y="49507"/>
                </a:moveTo>
                <a:lnTo>
                  <a:pt x="4143919" y="56752"/>
                </a:lnTo>
                <a:cubicBezTo>
                  <a:pt x="4142631" y="60704"/>
                  <a:pt x="4142911" y="65616"/>
                  <a:pt x="4143430" y="70666"/>
                </a:cubicBezTo>
                <a:cubicBezTo>
                  <a:pt x="4148562" y="68724"/>
                  <a:pt x="4150899" y="65282"/>
                  <a:pt x="4151958" y="61164"/>
                </a:cubicBezTo>
                <a:close/>
                <a:moveTo>
                  <a:pt x="4991306" y="49507"/>
                </a:moveTo>
                <a:lnTo>
                  <a:pt x="4992042" y="61164"/>
                </a:lnTo>
                <a:cubicBezTo>
                  <a:pt x="4993101" y="65282"/>
                  <a:pt x="4995438" y="68724"/>
                  <a:pt x="5000570" y="70666"/>
                </a:cubicBezTo>
                <a:cubicBezTo>
                  <a:pt x="5001090" y="65616"/>
                  <a:pt x="5001370" y="60704"/>
                  <a:pt x="5000081" y="56752"/>
                </a:cubicBezTo>
                <a:close/>
                <a:moveTo>
                  <a:pt x="3928440" y="47695"/>
                </a:moveTo>
                <a:lnTo>
                  <a:pt x="3927281" y="47695"/>
                </a:lnTo>
                <a:cubicBezTo>
                  <a:pt x="3927560" y="48028"/>
                  <a:pt x="3927840" y="48362"/>
                  <a:pt x="3928120" y="48693"/>
                </a:cubicBezTo>
                <a:close/>
                <a:moveTo>
                  <a:pt x="5216719" y="47695"/>
                </a:moveTo>
                <a:lnTo>
                  <a:pt x="5215560" y="47695"/>
                </a:lnTo>
                <a:lnTo>
                  <a:pt x="5215880" y="48693"/>
                </a:lnTo>
                <a:cubicBezTo>
                  <a:pt x="5216160" y="48362"/>
                  <a:pt x="5216440" y="48028"/>
                  <a:pt x="5216719" y="47695"/>
                </a:cubicBezTo>
                <a:close/>
                <a:moveTo>
                  <a:pt x="4154453" y="45843"/>
                </a:moveTo>
                <a:lnTo>
                  <a:pt x="4152958" y="47725"/>
                </a:lnTo>
                <a:lnTo>
                  <a:pt x="4152817" y="47584"/>
                </a:lnTo>
                <a:lnTo>
                  <a:pt x="4152694" y="49507"/>
                </a:lnTo>
                <a:lnTo>
                  <a:pt x="4153739" y="48645"/>
                </a:lnTo>
                <a:lnTo>
                  <a:pt x="4153895" y="48801"/>
                </a:lnTo>
                <a:lnTo>
                  <a:pt x="4153815" y="48582"/>
                </a:lnTo>
                <a:close/>
                <a:moveTo>
                  <a:pt x="4989547" y="45843"/>
                </a:moveTo>
                <a:lnTo>
                  <a:pt x="4990185" y="48582"/>
                </a:lnTo>
                <a:lnTo>
                  <a:pt x="4990105" y="48801"/>
                </a:lnTo>
                <a:lnTo>
                  <a:pt x="4990261" y="48645"/>
                </a:lnTo>
                <a:lnTo>
                  <a:pt x="4991306" y="49507"/>
                </a:lnTo>
                <a:lnTo>
                  <a:pt x="4991183" y="47584"/>
                </a:lnTo>
                <a:lnTo>
                  <a:pt x="4991042" y="47725"/>
                </a:lnTo>
                <a:close/>
                <a:moveTo>
                  <a:pt x="2953353" y="31715"/>
                </a:moveTo>
                <a:cubicBezTo>
                  <a:pt x="2951077" y="64453"/>
                  <a:pt x="2940131" y="89864"/>
                  <a:pt x="2924273" y="110172"/>
                </a:cubicBezTo>
                <a:cubicBezTo>
                  <a:pt x="2904979" y="134920"/>
                  <a:pt x="2892395" y="164994"/>
                  <a:pt x="2872543" y="188963"/>
                </a:cubicBezTo>
                <a:cubicBezTo>
                  <a:pt x="2856884" y="184526"/>
                  <a:pt x="2857442" y="170209"/>
                  <a:pt x="2860759" y="157779"/>
                </a:cubicBezTo>
                <a:cubicBezTo>
                  <a:pt x="2863474" y="147571"/>
                  <a:pt x="2869107" y="136140"/>
                  <a:pt x="2876457" y="130146"/>
                </a:cubicBezTo>
                <a:cubicBezTo>
                  <a:pt x="2896071" y="114167"/>
                  <a:pt x="2905338" y="90309"/>
                  <a:pt x="2917602" y="68667"/>
                </a:cubicBezTo>
                <a:cubicBezTo>
                  <a:pt x="2922914" y="59234"/>
                  <a:pt x="2927828" y="49249"/>
                  <a:pt x="2934459" y="41259"/>
                </a:cubicBezTo>
                <a:cubicBezTo>
                  <a:pt x="2938254" y="36708"/>
                  <a:pt x="2945165" y="35599"/>
                  <a:pt x="2953353" y="31715"/>
                </a:cubicBezTo>
                <a:close/>
                <a:moveTo>
                  <a:pt x="6190647" y="31715"/>
                </a:moveTo>
                <a:cubicBezTo>
                  <a:pt x="6198835" y="35599"/>
                  <a:pt x="6205746" y="36708"/>
                  <a:pt x="6209541" y="41259"/>
                </a:cubicBezTo>
                <a:cubicBezTo>
                  <a:pt x="6216173" y="49249"/>
                  <a:pt x="6221086" y="59234"/>
                  <a:pt x="6226398" y="68667"/>
                </a:cubicBezTo>
                <a:cubicBezTo>
                  <a:pt x="6238662" y="90309"/>
                  <a:pt x="6247929" y="114167"/>
                  <a:pt x="6267543" y="130146"/>
                </a:cubicBezTo>
                <a:cubicBezTo>
                  <a:pt x="6274893" y="136140"/>
                  <a:pt x="6280526" y="147571"/>
                  <a:pt x="6283242" y="157779"/>
                </a:cubicBezTo>
                <a:cubicBezTo>
                  <a:pt x="6286558" y="170209"/>
                  <a:pt x="6287116" y="184526"/>
                  <a:pt x="6271457" y="188963"/>
                </a:cubicBezTo>
                <a:cubicBezTo>
                  <a:pt x="6251605" y="164994"/>
                  <a:pt x="6239021" y="134920"/>
                  <a:pt x="6219727" y="110172"/>
                </a:cubicBezTo>
                <a:cubicBezTo>
                  <a:pt x="6203869" y="89864"/>
                  <a:pt x="6192923" y="64453"/>
                  <a:pt x="6190647" y="31715"/>
                </a:cubicBezTo>
                <a:close/>
                <a:moveTo>
                  <a:pt x="4387531" y="25737"/>
                </a:moveTo>
                <a:lnTo>
                  <a:pt x="4386782" y="25944"/>
                </a:lnTo>
                <a:lnTo>
                  <a:pt x="4377538" y="37676"/>
                </a:lnTo>
                <a:lnTo>
                  <a:pt x="4377474" y="37595"/>
                </a:lnTo>
                <a:cubicBezTo>
                  <a:pt x="4377235" y="38927"/>
                  <a:pt x="4376954" y="40147"/>
                  <a:pt x="4376675" y="41367"/>
                </a:cubicBezTo>
                <a:lnTo>
                  <a:pt x="4378112" y="38482"/>
                </a:lnTo>
                <a:lnTo>
                  <a:pt x="4378114" y="38485"/>
                </a:lnTo>
                <a:close/>
                <a:moveTo>
                  <a:pt x="4756469" y="25737"/>
                </a:moveTo>
                <a:lnTo>
                  <a:pt x="4765886" y="38485"/>
                </a:lnTo>
                <a:lnTo>
                  <a:pt x="4765888" y="38482"/>
                </a:lnTo>
                <a:lnTo>
                  <a:pt x="4767325" y="41367"/>
                </a:lnTo>
                <a:cubicBezTo>
                  <a:pt x="4767046" y="40147"/>
                  <a:pt x="4766766" y="38927"/>
                  <a:pt x="4766526" y="37595"/>
                </a:cubicBezTo>
                <a:lnTo>
                  <a:pt x="4766463" y="37676"/>
                </a:lnTo>
                <a:lnTo>
                  <a:pt x="4757218" y="25944"/>
                </a:lnTo>
                <a:close/>
                <a:moveTo>
                  <a:pt x="4387582" y="25722"/>
                </a:moveTo>
                <a:lnTo>
                  <a:pt x="4387542" y="25722"/>
                </a:lnTo>
                <a:lnTo>
                  <a:pt x="4387531" y="25737"/>
                </a:lnTo>
                <a:close/>
                <a:moveTo>
                  <a:pt x="4756459" y="25722"/>
                </a:moveTo>
                <a:lnTo>
                  <a:pt x="4756419" y="25722"/>
                </a:lnTo>
                <a:lnTo>
                  <a:pt x="4756469" y="25737"/>
                </a:lnTo>
                <a:close/>
                <a:moveTo>
                  <a:pt x="4388379" y="22391"/>
                </a:moveTo>
                <a:cubicBezTo>
                  <a:pt x="4387821" y="23500"/>
                  <a:pt x="4387302" y="24721"/>
                  <a:pt x="4386742" y="25830"/>
                </a:cubicBezTo>
                <a:cubicBezTo>
                  <a:pt x="4386742" y="25830"/>
                  <a:pt x="4387541" y="25611"/>
                  <a:pt x="4387541" y="25611"/>
                </a:cubicBezTo>
                <a:cubicBezTo>
                  <a:pt x="4387821" y="24610"/>
                  <a:pt x="4388100" y="23500"/>
                  <a:pt x="4388379" y="22391"/>
                </a:cubicBezTo>
                <a:close/>
                <a:moveTo>
                  <a:pt x="4755621" y="22391"/>
                </a:moveTo>
                <a:cubicBezTo>
                  <a:pt x="4755900" y="23500"/>
                  <a:pt x="4756179" y="24610"/>
                  <a:pt x="4756460" y="25611"/>
                </a:cubicBezTo>
                <a:cubicBezTo>
                  <a:pt x="4756460" y="25611"/>
                  <a:pt x="4757258" y="25830"/>
                  <a:pt x="4757258" y="25830"/>
                </a:cubicBezTo>
                <a:cubicBezTo>
                  <a:pt x="4756699" y="24721"/>
                  <a:pt x="4756179" y="23500"/>
                  <a:pt x="4755621" y="22391"/>
                </a:cubicBezTo>
                <a:close/>
                <a:moveTo>
                  <a:pt x="2660889" y="17065"/>
                </a:moveTo>
                <a:cubicBezTo>
                  <a:pt x="2664168" y="18066"/>
                  <a:pt x="2668919" y="25166"/>
                  <a:pt x="2668361" y="28385"/>
                </a:cubicBezTo>
                <a:cubicBezTo>
                  <a:pt x="2666005" y="41478"/>
                  <a:pt x="2669398" y="59568"/>
                  <a:pt x="2650584" y="62342"/>
                </a:cubicBezTo>
                <a:cubicBezTo>
                  <a:pt x="2641755" y="49249"/>
                  <a:pt x="2641116" y="35599"/>
                  <a:pt x="2648866" y="22391"/>
                </a:cubicBezTo>
                <a:cubicBezTo>
                  <a:pt x="2650904" y="18841"/>
                  <a:pt x="2657375" y="16067"/>
                  <a:pt x="2660889" y="17065"/>
                </a:cubicBezTo>
                <a:close/>
                <a:moveTo>
                  <a:pt x="6483111" y="17065"/>
                </a:moveTo>
                <a:cubicBezTo>
                  <a:pt x="6486626" y="16067"/>
                  <a:pt x="6493096" y="18841"/>
                  <a:pt x="6495134" y="22391"/>
                </a:cubicBezTo>
                <a:cubicBezTo>
                  <a:pt x="6502884" y="35599"/>
                  <a:pt x="6502246" y="49249"/>
                  <a:pt x="6493416" y="62342"/>
                </a:cubicBezTo>
                <a:cubicBezTo>
                  <a:pt x="6474602" y="59568"/>
                  <a:pt x="6477995" y="41478"/>
                  <a:pt x="6475639" y="28385"/>
                </a:cubicBezTo>
                <a:cubicBezTo>
                  <a:pt x="6475081" y="25166"/>
                  <a:pt x="6479832" y="18066"/>
                  <a:pt x="6483111" y="17065"/>
                </a:cubicBezTo>
                <a:close/>
                <a:moveTo>
                  <a:pt x="3976215" y="10518"/>
                </a:moveTo>
                <a:cubicBezTo>
                  <a:pt x="3976255" y="11850"/>
                  <a:pt x="3976335" y="13070"/>
                  <a:pt x="3976414" y="14513"/>
                </a:cubicBezTo>
                <a:lnTo>
                  <a:pt x="3976415" y="14510"/>
                </a:lnTo>
                <a:lnTo>
                  <a:pt x="3976415" y="14513"/>
                </a:lnTo>
                <a:lnTo>
                  <a:pt x="3976575" y="14290"/>
                </a:lnTo>
                <a:lnTo>
                  <a:pt x="3980049" y="14846"/>
                </a:lnTo>
                <a:close/>
                <a:moveTo>
                  <a:pt x="5167785" y="10518"/>
                </a:moveTo>
                <a:lnTo>
                  <a:pt x="5163951" y="14846"/>
                </a:lnTo>
                <a:lnTo>
                  <a:pt x="5167425" y="14290"/>
                </a:lnTo>
                <a:lnTo>
                  <a:pt x="5167585" y="14513"/>
                </a:lnTo>
                <a:lnTo>
                  <a:pt x="5167585" y="14510"/>
                </a:lnTo>
                <a:lnTo>
                  <a:pt x="5167586" y="14513"/>
                </a:lnTo>
                <a:cubicBezTo>
                  <a:pt x="5167666" y="13070"/>
                  <a:pt x="5167746" y="11850"/>
                  <a:pt x="5167785" y="10518"/>
                </a:cubicBezTo>
                <a:close/>
                <a:moveTo>
                  <a:pt x="4321499" y="3304"/>
                </a:moveTo>
                <a:lnTo>
                  <a:pt x="4320752" y="3304"/>
                </a:lnTo>
                <a:cubicBezTo>
                  <a:pt x="4320512" y="4413"/>
                  <a:pt x="4320272" y="5411"/>
                  <a:pt x="4320032" y="6523"/>
                </a:cubicBezTo>
                <a:close/>
                <a:moveTo>
                  <a:pt x="4823249" y="3304"/>
                </a:moveTo>
                <a:lnTo>
                  <a:pt x="4822501" y="3304"/>
                </a:lnTo>
                <a:lnTo>
                  <a:pt x="4823968" y="6523"/>
                </a:lnTo>
                <a:cubicBezTo>
                  <a:pt x="4823728" y="5411"/>
                  <a:pt x="4823489" y="4413"/>
                  <a:pt x="4823249" y="3304"/>
                </a:cubicBezTo>
                <a:close/>
                <a:moveTo>
                  <a:pt x="4321550" y="3192"/>
                </a:moveTo>
                <a:lnTo>
                  <a:pt x="4321499" y="3304"/>
                </a:lnTo>
                <a:lnTo>
                  <a:pt x="4321550" y="3304"/>
                </a:lnTo>
                <a:close/>
                <a:moveTo>
                  <a:pt x="4822450" y="3192"/>
                </a:moveTo>
                <a:lnTo>
                  <a:pt x="4822450" y="3304"/>
                </a:lnTo>
                <a:lnTo>
                  <a:pt x="4822501" y="3304"/>
                </a:lnTo>
                <a:close/>
                <a:moveTo>
                  <a:pt x="4320773" y="3081"/>
                </a:moveTo>
                <a:lnTo>
                  <a:pt x="4320711" y="3081"/>
                </a:lnTo>
                <a:lnTo>
                  <a:pt x="4320711" y="3192"/>
                </a:lnTo>
                <a:close/>
                <a:moveTo>
                  <a:pt x="4823290" y="3081"/>
                </a:moveTo>
                <a:lnTo>
                  <a:pt x="4823227" y="3081"/>
                </a:lnTo>
                <a:lnTo>
                  <a:pt x="4823290" y="3192"/>
                </a:lnTo>
                <a:close/>
                <a:moveTo>
                  <a:pt x="4321624" y="1578"/>
                </a:moveTo>
                <a:lnTo>
                  <a:pt x="4320773" y="3081"/>
                </a:lnTo>
                <a:lnTo>
                  <a:pt x="4321509" y="3081"/>
                </a:lnTo>
                <a:close/>
                <a:moveTo>
                  <a:pt x="4822376" y="1578"/>
                </a:moveTo>
                <a:lnTo>
                  <a:pt x="4822491" y="3081"/>
                </a:lnTo>
                <a:lnTo>
                  <a:pt x="4823227" y="3081"/>
                </a:lnTo>
                <a:close/>
                <a:moveTo>
                  <a:pt x="703546" y="0"/>
                </a:moveTo>
                <a:lnTo>
                  <a:pt x="619628" y="0"/>
                </a:lnTo>
                <a:lnTo>
                  <a:pt x="620391" y="3307"/>
                </a:lnTo>
                <a:cubicBezTo>
                  <a:pt x="628784" y="26831"/>
                  <a:pt x="625948" y="50914"/>
                  <a:pt x="630259" y="74327"/>
                </a:cubicBezTo>
                <a:cubicBezTo>
                  <a:pt x="632540" y="86756"/>
                  <a:pt x="629302" y="99853"/>
                  <a:pt x="642323" y="107509"/>
                </a:cubicBezTo>
                <a:cubicBezTo>
                  <a:pt x="645156" y="109174"/>
                  <a:pt x="646198" y="117498"/>
                  <a:pt x="646118" y="122601"/>
                </a:cubicBezTo>
                <a:cubicBezTo>
                  <a:pt x="645798" y="143577"/>
                  <a:pt x="644719" y="164437"/>
                  <a:pt x="643880" y="187412"/>
                </a:cubicBezTo>
                <a:cubicBezTo>
                  <a:pt x="650511" y="182416"/>
                  <a:pt x="655668" y="178421"/>
                  <a:pt x="663496" y="172538"/>
                </a:cubicBezTo>
                <a:cubicBezTo>
                  <a:pt x="667654" y="181863"/>
                  <a:pt x="670050" y="192957"/>
                  <a:pt x="676156" y="199285"/>
                </a:cubicBezTo>
                <a:cubicBezTo>
                  <a:pt x="681509" y="204834"/>
                  <a:pt x="691972" y="203280"/>
                  <a:pt x="698522" y="207939"/>
                </a:cubicBezTo>
                <a:lnTo>
                  <a:pt x="713587" y="226449"/>
                </a:lnTo>
                <a:lnTo>
                  <a:pt x="740311" y="192071"/>
                </a:lnTo>
                <a:cubicBezTo>
                  <a:pt x="742230" y="187965"/>
                  <a:pt x="737714" y="179864"/>
                  <a:pt x="736158" y="173651"/>
                </a:cubicBezTo>
                <a:cubicBezTo>
                  <a:pt x="733518" y="175758"/>
                  <a:pt x="730883" y="177757"/>
                  <a:pt x="728247" y="179864"/>
                </a:cubicBezTo>
                <a:cubicBezTo>
                  <a:pt x="729684" y="176425"/>
                  <a:pt x="731083" y="172872"/>
                  <a:pt x="732520" y="169433"/>
                </a:cubicBezTo>
                <a:lnTo>
                  <a:pt x="732442" y="169433"/>
                </a:lnTo>
                <a:cubicBezTo>
                  <a:pt x="729284" y="130480"/>
                  <a:pt x="729724" y="90640"/>
                  <a:pt x="721894" y="52910"/>
                </a:cubicBezTo>
                <a:close/>
                <a:moveTo>
                  <a:pt x="1336066" y="0"/>
                </a:moveTo>
                <a:lnTo>
                  <a:pt x="1302945" y="0"/>
                </a:lnTo>
                <a:lnTo>
                  <a:pt x="1298308" y="8185"/>
                </a:lnTo>
                <a:cubicBezTo>
                  <a:pt x="1291517" y="22614"/>
                  <a:pt x="1285204" y="37373"/>
                  <a:pt x="1279892" y="52576"/>
                </a:cubicBezTo>
                <a:cubicBezTo>
                  <a:pt x="1279015" y="55128"/>
                  <a:pt x="1283728" y="62231"/>
                  <a:pt x="1287161" y="64227"/>
                </a:cubicBezTo>
                <a:cubicBezTo>
                  <a:pt x="1292356" y="67113"/>
                  <a:pt x="1298987" y="66446"/>
                  <a:pt x="1304461" y="68889"/>
                </a:cubicBezTo>
                <a:cubicBezTo>
                  <a:pt x="1314089" y="73218"/>
                  <a:pt x="1319846" y="66890"/>
                  <a:pt x="1324916" y="59787"/>
                </a:cubicBezTo>
                <a:cubicBezTo>
                  <a:pt x="1327833" y="55793"/>
                  <a:pt x="1329870" y="50132"/>
                  <a:pt x="1330548" y="44806"/>
                </a:cubicBezTo>
                <a:close/>
                <a:moveTo>
                  <a:pt x="2544466" y="0"/>
                </a:moveTo>
                <a:lnTo>
                  <a:pt x="2542910" y="0"/>
                </a:lnTo>
                <a:lnTo>
                  <a:pt x="2544148" y="1419"/>
                </a:lnTo>
                <a:close/>
                <a:moveTo>
                  <a:pt x="4179432" y="0"/>
                </a:moveTo>
                <a:lnTo>
                  <a:pt x="4165126" y="0"/>
                </a:lnTo>
                <a:lnTo>
                  <a:pt x="4154453" y="45843"/>
                </a:lnTo>
                <a:lnTo>
                  <a:pt x="4169035" y="27480"/>
                </a:lnTo>
                <a:cubicBezTo>
                  <a:pt x="4172250" y="19118"/>
                  <a:pt x="4174307" y="9905"/>
                  <a:pt x="4178222" y="2083"/>
                </a:cubicBezTo>
                <a:close/>
                <a:moveTo>
                  <a:pt x="4322518" y="0"/>
                </a:moveTo>
                <a:lnTo>
                  <a:pt x="4321745" y="0"/>
                </a:lnTo>
                <a:lnTo>
                  <a:pt x="4321624" y="1578"/>
                </a:lnTo>
                <a:close/>
                <a:moveTo>
                  <a:pt x="4589903" y="0"/>
                </a:moveTo>
                <a:lnTo>
                  <a:pt x="4554097" y="0"/>
                </a:lnTo>
                <a:lnTo>
                  <a:pt x="4545608" y="16175"/>
                </a:lnTo>
                <a:cubicBezTo>
                  <a:pt x="4543410" y="18730"/>
                  <a:pt x="4541733" y="22391"/>
                  <a:pt x="4541014" y="25830"/>
                </a:cubicBezTo>
                <a:cubicBezTo>
                  <a:pt x="4540374" y="28938"/>
                  <a:pt x="4540414" y="34821"/>
                  <a:pt x="4541733" y="35485"/>
                </a:cubicBezTo>
                <a:cubicBezTo>
                  <a:pt x="4545647" y="37595"/>
                  <a:pt x="4551639" y="40258"/>
                  <a:pt x="4554556" y="38259"/>
                </a:cubicBezTo>
                <a:cubicBezTo>
                  <a:pt x="4561187" y="33823"/>
                  <a:pt x="4568137" y="27829"/>
                  <a:pt x="4571972" y="20392"/>
                </a:cubicBezTo>
                <a:lnTo>
                  <a:pt x="4572000" y="20329"/>
                </a:lnTo>
                <a:lnTo>
                  <a:pt x="4572028" y="20392"/>
                </a:lnTo>
                <a:cubicBezTo>
                  <a:pt x="4575863" y="27829"/>
                  <a:pt x="4582814" y="33823"/>
                  <a:pt x="4589444" y="38259"/>
                </a:cubicBezTo>
                <a:cubicBezTo>
                  <a:pt x="4592361" y="40258"/>
                  <a:pt x="4598354" y="37595"/>
                  <a:pt x="4602267" y="35485"/>
                </a:cubicBezTo>
                <a:cubicBezTo>
                  <a:pt x="4603586" y="34821"/>
                  <a:pt x="4603626" y="28938"/>
                  <a:pt x="4602987" y="25830"/>
                </a:cubicBezTo>
                <a:cubicBezTo>
                  <a:pt x="4602267" y="22391"/>
                  <a:pt x="4600590" y="18730"/>
                  <a:pt x="4598393" y="16175"/>
                </a:cubicBezTo>
                <a:close/>
                <a:moveTo>
                  <a:pt x="4822255" y="0"/>
                </a:moveTo>
                <a:lnTo>
                  <a:pt x="4821482" y="0"/>
                </a:lnTo>
                <a:lnTo>
                  <a:pt x="4822376" y="1578"/>
                </a:lnTo>
                <a:close/>
                <a:moveTo>
                  <a:pt x="4978874" y="0"/>
                </a:moveTo>
                <a:lnTo>
                  <a:pt x="4964568" y="0"/>
                </a:lnTo>
                <a:lnTo>
                  <a:pt x="4965778" y="2083"/>
                </a:lnTo>
                <a:cubicBezTo>
                  <a:pt x="4969693" y="9905"/>
                  <a:pt x="4971750" y="19118"/>
                  <a:pt x="4974966" y="27480"/>
                </a:cubicBezTo>
                <a:lnTo>
                  <a:pt x="4989547" y="45843"/>
                </a:lnTo>
                <a:close/>
                <a:moveTo>
                  <a:pt x="6601091" y="0"/>
                </a:moveTo>
                <a:lnTo>
                  <a:pt x="6599534" y="0"/>
                </a:lnTo>
                <a:lnTo>
                  <a:pt x="6599852" y="1419"/>
                </a:lnTo>
                <a:close/>
                <a:moveTo>
                  <a:pt x="7841056" y="0"/>
                </a:moveTo>
                <a:lnTo>
                  <a:pt x="7807934" y="0"/>
                </a:lnTo>
                <a:lnTo>
                  <a:pt x="7813452" y="44806"/>
                </a:lnTo>
                <a:cubicBezTo>
                  <a:pt x="7814130" y="50132"/>
                  <a:pt x="7816168" y="55793"/>
                  <a:pt x="7819085" y="59787"/>
                </a:cubicBezTo>
                <a:cubicBezTo>
                  <a:pt x="7824154" y="66890"/>
                  <a:pt x="7829911" y="73218"/>
                  <a:pt x="7839539" y="68889"/>
                </a:cubicBezTo>
                <a:cubicBezTo>
                  <a:pt x="7845013" y="66446"/>
                  <a:pt x="7851644" y="67113"/>
                  <a:pt x="7856839" y="64227"/>
                </a:cubicBezTo>
                <a:cubicBezTo>
                  <a:pt x="7860272" y="62231"/>
                  <a:pt x="7864986" y="55128"/>
                  <a:pt x="7864108" y="52576"/>
                </a:cubicBezTo>
                <a:cubicBezTo>
                  <a:pt x="7858796" y="37373"/>
                  <a:pt x="7852483" y="22614"/>
                  <a:pt x="7845692" y="8185"/>
                </a:cubicBezTo>
                <a:close/>
                <a:moveTo>
                  <a:pt x="7924221" y="0"/>
                </a:moveTo>
                <a:lnTo>
                  <a:pt x="7901761" y="0"/>
                </a:lnTo>
                <a:lnTo>
                  <a:pt x="7912037" y="32268"/>
                </a:lnTo>
                <a:cubicBezTo>
                  <a:pt x="7921640" y="58958"/>
                  <a:pt x="7930698" y="85703"/>
                  <a:pt x="7934813" y="114389"/>
                </a:cubicBezTo>
                <a:cubicBezTo>
                  <a:pt x="7926906" y="119052"/>
                  <a:pt x="7920190" y="123046"/>
                  <a:pt x="7913599" y="126930"/>
                </a:cubicBezTo>
                <a:cubicBezTo>
                  <a:pt x="7918391" y="153229"/>
                  <a:pt x="7912760" y="176867"/>
                  <a:pt x="7905334" y="209381"/>
                </a:cubicBezTo>
                <a:cubicBezTo>
                  <a:pt x="7894705" y="187189"/>
                  <a:pt x="7888151" y="172761"/>
                  <a:pt x="7880917" y="158777"/>
                </a:cubicBezTo>
                <a:cubicBezTo>
                  <a:pt x="7877284" y="151897"/>
                  <a:pt x="7872370" y="145795"/>
                  <a:pt x="7867698" y="138803"/>
                </a:cubicBezTo>
                <a:cubicBezTo>
                  <a:pt x="7842170" y="168655"/>
                  <a:pt x="7846083" y="199062"/>
                  <a:pt x="7856557" y="230245"/>
                </a:cubicBezTo>
                <a:cubicBezTo>
                  <a:pt x="7861150" y="244006"/>
                  <a:pt x="7869415" y="257656"/>
                  <a:pt x="7869935" y="271528"/>
                </a:cubicBezTo>
                <a:cubicBezTo>
                  <a:pt x="7871051" y="303156"/>
                  <a:pt x="7868696" y="334892"/>
                  <a:pt x="7867180" y="366632"/>
                </a:cubicBezTo>
                <a:cubicBezTo>
                  <a:pt x="7866180" y="386717"/>
                  <a:pt x="7855236" y="395708"/>
                  <a:pt x="7837177" y="397926"/>
                </a:cubicBezTo>
                <a:cubicBezTo>
                  <a:pt x="7820674" y="374065"/>
                  <a:pt x="7814606" y="345326"/>
                  <a:pt x="7807735" y="316803"/>
                </a:cubicBezTo>
                <a:cubicBezTo>
                  <a:pt x="7798230" y="277519"/>
                  <a:pt x="7794312" y="236347"/>
                  <a:pt x="7774501" y="200505"/>
                </a:cubicBezTo>
                <a:cubicBezTo>
                  <a:pt x="7769347" y="191184"/>
                  <a:pt x="7772621" y="175869"/>
                  <a:pt x="7772024" y="163217"/>
                </a:cubicBezTo>
                <a:cubicBezTo>
                  <a:pt x="7783286" y="160109"/>
                  <a:pt x="7791835" y="157779"/>
                  <a:pt x="7801783" y="155005"/>
                </a:cubicBezTo>
                <a:cubicBezTo>
                  <a:pt x="7794191" y="120494"/>
                  <a:pt x="7770787" y="95302"/>
                  <a:pt x="7769824" y="60235"/>
                </a:cubicBezTo>
                <a:cubicBezTo>
                  <a:pt x="7769745" y="57238"/>
                  <a:pt x="7766470" y="53908"/>
                  <a:pt x="7764073" y="51578"/>
                </a:cubicBezTo>
                <a:cubicBezTo>
                  <a:pt x="7755125" y="42867"/>
                  <a:pt x="7748663" y="32574"/>
                  <a:pt x="7743170" y="21546"/>
                </a:cubicBezTo>
                <a:lnTo>
                  <a:pt x="7733731" y="0"/>
                </a:lnTo>
                <a:lnTo>
                  <a:pt x="7624341" y="0"/>
                </a:lnTo>
                <a:lnTo>
                  <a:pt x="7620863" y="14735"/>
                </a:lnTo>
                <a:cubicBezTo>
                  <a:pt x="7614273" y="44920"/>
                  <a:pt x="7608085" y="75217"/>
                  <a:pt x="7601096" y="105179"/>
                </a:cubicBezTo>
                <a:cubicBezTo>
                  <a:pt x="7599616" y="111726"/>
                  <a:pt x="7595577" y="117386"/>
                  <a:pt x="7590584" y="127928"/>
                </a:cubicBezTo>
                <a:cubicBezTo>
                  <a:pt x="7579919" y="79545"/>
                  <a:pt x="7566574" y="38374"/>
                  <a:pt x="7538007" y="5636"/>
                </a:cubicBezTo>
                <a:lnTo>
                  <a:pt x="7535134" y="0"/>
                </a:lnTo>
                <a:lnTo>
                  <a:pt x="6673114" y="0"/>
                </a:lnTo>
                <a:lnTo>
                  <a:pt x="6701255" y="47806"/>
                </a:lnTo>
                <a:cubicBezTo>
                  <a:pt x="6707090" y="58459"/>
                  <a:pt x="6711685" y="70888"/>
                  <a:pt x="6713841" y="83206"/>
                </a:cubicBezTo>
                <a:cubicBezTo>
                  <a:pt x="6720154" y="119382"/>
                  <a:pt x="6726901" y="155116"/>
                  <a:pt x="6744239" y="186411"/>
                </a:cubicBezTo>
                <a:cubicBezTo>
                  <a:pt x="6728183" y="202170"/>
                  <a:pt x="6713680" y="211269"/>
                  <a:pt x="6696822" y="192957"/>
                </a:cubicBezTo>
                <a:cubicBezTo>
                  <a:pt x="6675852" y="198729"/>
                  <a:pt x="6659555" y="184081"/>
                  <a:pt x="6641819" y="176091"/>
                </a:cubicBezTo>
                <a:cubicBezTo>
                  <a:pt x="6629553" y="170542"/>
                  <a:pt x="6623110" y="166740"/>
                  <a:pt x="6621070" y="160124"/>
                </a:cubicBezTo>
                <a:lnTo>
                  <a:pt x="6626665" y="127558"/>
                </a:lnTo>
                <a:lnTo>
                  <a:pt x="6626721" y="127594"/>
                </a:lnTo>
                <a:lnTo>
                  <a:pt x="6626823" y="127267"/>
                </a:lnTo>
                <a:lnTo>
                  <a:pt x="6627017" y="127483"/>
                </a:lnTo>
                <a:cubicBezTo>
                  <a:pt x="6627017" y="127149"/>
                  <a:pt x="6627057" y="126708"/>
                  <a:pt x="6627097" y="126374"/>
                </a:cubicBezTo>
                <a:lnTo>
                  <a:pt x="6626496" y="127041"/>
                </a:lnTo>
                <a:lnTo>
                  <a:pt x="6626620" y="127125"/>
                </a:lnTo>
                <a:lnTo>
                  <a:pt x="6626580" y="127167"/>
                </a:lnTo>
                <a:lnTo>
                  <a:pt x="6626400" y="127041"/>
                </a:lnTo>
                <a:cubicBezTo>
                  <a:pt x="6623242" y="119493"/>
                  <a:pt x="6620046" y="111949"/>
                  <a:pt x="6616891" y="104401"/>
                </a:cubicBezTo>
                <a:cubicBezTo>
                  <a:pt x="6616252" y="104735"/>
                  <a:pt x="6615571" y="105068"/>
                  <a:pt x="6614971" y="105402"/>
                </a:cubicBezTo>
                <a:cubicBezTo>
                  <a:pt x="6614458" y="106622"/>
                  <a:pt x="6613935" y="107731"/>
                  <a:pt x="6613416" y="108840"/>
                </a:cubicBezTo>
                <a:cubicBezTo>
                  <a:pt x="6613577" y="107954"/>
                  <a:pt x="6613457" y="106622"/>
                  <a:pt x="6613935" y="106066"/>
                </a:cubicBezTo>
                <a:cubicBezTo>
                  <a:pt x="6614256" y="105732"/>
                  <a:pt x="6614618" y="105510"/>
                  <a:pt x="6614971" y="105402"/>
                </a:cubicBezTo>
                <a:cubicBezTo>
                  <a:pt x="6615372" y="104512"/>
                  <a:pt x="6615771" y="103625"/>
                  <a:pt x="6616172" y="102739"/>
                </a:cubicBezTo>
                <a:cubicBezTo>
                  <a:pt x="6616413" y="103292"/>
                  <a:pt x="6616652" y="103848"/>
                  <a:pt x="6616891" y="104401"/>
                </a:cubicBezTo>
                <a:cubicBezTo>
                  <a:pt x="6617051" y="104401"/>
                  <a:pt x="6617251" y="104290"/>
                  <a:pt x="6617410" y="104178"/>
                </a:cubicBezTo>
                <a:cubicBezTo>
                  <a:pt x="6614696" y="94082"/>
                  <a:pt x="6614013" y="82208"/>
                  <a:pt x="6608902" y="74108"/>
                </a:cubicBezTo>
                <a:cubicBezTo>
                  <a:pt x="6595483" y="52688"/>
                  <a:pt x="6590404" y="28163"/>
                  <a:pt x="6585376" y="3637"/>
                </a:cubicBezTo>
                <a:lnTo>
                  <a:pt x="6586537" y="0"/>
                </a:lnTo>
                <a:lnTo>
                  <a:pt x="6052782" y="0"/>
                </a:lnTo>
                <a:lnTo>
                  <a:pt x="6070009" y="45406"/>
                </a:lnTo>
                <a:cubicBezTo>
                  <a:pt x="6080545" y="73468"/>
                  <a:pt x="6090641" y="102071"/>
                  <a:pt x="6099049" y="132145"/>
                </a:cubicBezTo>
                <a:cubicBezTo>
                  <a:pt x="6109196" y="117498"/>
                  <a:pt x="6101726" y="107286"/>
                  <a:pt x="6100688" y="96745"/>
                </a:cubicBezTo>
                <a:cubicBezTo>
                  <a:pt x="6099809" y="87424"/>
                  <a:pt x="6104602" y="83871"/>
                  <a:pt x="6114110" y="85536"/>
                </a:cubicBezTo>
                <a:cubicBezTo>
                  <a:pt x="6119203" y="97466"/>
                  <a:pt x="6123776" y="110283"/>
                  <a:pt x="6130063" y="121796"/>
                </a:cubicBezTo>
                <a:lnTo>
                  <a:pt x="6155210" y="149059"/>
                </a:lnTo>
                <a:lnTo>
                  <a:pt x="6155135" y="149122"/>
                </a:lnTo>
                <a:cubicBezTo>
                  <a:pt x="6155534" y="149567"/>
                  <a:pt x="6155934" y="150012"/>
                  <a:pt x="6156373" y="150457"/>
                </a:cubicBezTo>
                <a:lnTo>
                  <a:pt x="6156472" y="150244"/>
                </a:lnTo>
                <a:lnTo>
                  <a:pt x="6174828" y="172316"/>
                </a:lnTo>
                <a:cubicBezTo>
                  <a:pt x="6180461" y="188851"/>
                  <a:pt x="6185214" y="202501"/>
                  <a:pt x="6203789" y="200060"/>
                </a:cubicBezTo>
                <a:cubicBezTo>
                  <a:pt x="6206584" y="199727"/>
                  <a:pt x="6210539" y="201837"/>
                  <a:pt x="6212537" y="204278"/>
                </a:cubicBezTo>
                <a:cubicBezTo>
                  <a:pt x="6241258" y="239900"/>
                  <a:pt x="6265985" y="278520"/>
                  <a:pt x="6268262" y="329013"/>
                </a:cubicBezTo>
                <a:cubicBezTo>
                  <a:pt x="6269380" y="353646"/>
                  <a:pt x="6262190" y="376175"/>
                  <a:pt x="6235746" y="386164"/>
                </a:cubicBezTo>
                <a:cubicBezTo>
                  <a:pt x="6230753" y="380059"/>
                  <a:pt x="6225319" y="373846"/>
                  <a:pt x="6220206" y="367076"/>
                </a:cubicBezTo>
                <a:cubicBezTo>
                  <a:pt x="6215972" y="361528"/>
                  <a:pt x="6212497" y="355200"/>
                  <a:pt x="6207984" y="349874"/>
                </a:cubicBezTo>
                <a:cubicBezTo>
                  <a:pt x="6203309" y="344436"/>
                  <a:pt x="6201751" y="332452"/>
                  <a:pt x="6188569" y="338334"/>
                </a:cubicBezTo>
                <a:cubicBezTo>
                  <a:pt x="6193163" y="348765"/>
                  <a:pt x="6196918" y="358531"/>
                  <a:pt x="6201673" y="367630"/>
                </a:cubicBezTo>
                <a:cubicBezTo>
                  <a:pt x="6209821" y="383278"/>
                  <a:pt x="6222403" y="397481"/>
                  <a:pt x="6225999" y="414239"/>
                </a:cubicBezTo>
                <a:cubicBezTo>
                  <a:pt x="6229954" y="432439"/>
                  <a:pt x="6226119" y="452970"/>
                  <a:pt x="6225480" y="472499"/>
                </a:cubicBezTo>
                <a:cubicBezTo>
                  <a:pt x="6225799" y="472277"/>
                  <a:pt x="6226159" y="472057"/>
                  <a:pt x="6226478" y="471835"/>
                </a:cubicBezTo>
                <a:cubicBezTo>
                  <a:pt x="6227716" y="475385"/>
                  <a:pt x="6228955" y="478826"/>
                  <a:pt x="6230154" y="482265"/>
                </a:cubicBezTo>
                <a:lnTo>
                  <a:pt x="6229804" y="481607"/>
                </a:lnTo>
                <a:lnTo>
                  <a:pt x="6226478" y="472169"/>
                </a:lnTo>
                <a:cubicBezTo>
                  <a:pt x="6226159" y="472388"/>
                  <a:pt x="6225799" y="472610"/>
                  <a:pt x="6225480" y="472833"/>
                </a:cubicBezTo>
                <a:lnTo>
                  <a:pt x="6225454" y="473416"/>
                </a:lnTo>
                <a:lnTo>
                  <a:pt x="6225440" y="473389"/>
                </a:lnTo>
                <a:cubicBezTo>
                  <a:pt x="6225440" y="473055"/>
                  <a:pt x="6225440" y="472833"/>
                  <a:pt x="6225480" y="472499"/>
                </a:cubicBezTo>
                <a:cubicBezTo>
                  <a:pt x="6215932" y="478604"/>
                  <a:pt x="6205187" y="483263"/>
                  <a:pt x="6197517" y="491586"/>
                </a:cubicBezTo>
                <a:cubicBezTo>
                  <a:pt x="6189408" y="500466"/>
                  <a:pt x="6184534" y="513115"/>
                  <a:pt x="6177464" y="525433"/>
                </a:cubicBezTo>
                <a:cubicBezTo>
                  <a:pt x="6159209" y="505681"/>
                  <a:pt x="6141673" y="489479"/>
                  <a:pt x="6140554" y="460737"/>
                </a:cubicBezTo>
                <a:cubicBezTo>
                  <a:pt x="6154256" y="454190"/>
                  <a:pt x="6162085" y="476605"/>
                  <a:pt x="6175547" y="468504"/>
                </a:cubicBezTo>
                <a:cubicBezTo>
                  <a:pt x="6163882" y="442425"/>
                  <a:pt x="6153656" y="415237"/>
                  <a:pt x="6140155" y="390601"/>
                </a:cubicBezTo>
                <a:cubicBezTo>
                  <a:pt x="6129169" y="370404"/>
                  <a:pt x="6121020" y="347655"/>
                  <a:pt x="6103004" y="332785"/>
                </a:cubicBezTo>
                <a:cubicBezTo>
                  <a:pt x="6089543" y="321687"/>
                  <a:pt x="6081234" y="305928"/>
                  <a:pt x="6076999" y="286732"/>
                </a:cubicBezTo>
                <a:cubicBezTo>
                  <a:pt x="6072126" y="264648"/>
                  <a:pt x="6062100" y="245783"/>
                  <a:pt x="6043245" y="233465"/>
                </a:cubicBezTo>
                <a:cubicBezTo>
                  <a:pt x="6035455" y="250664"/>
                  <a:pt x="6054070" y="275190"/>
                  <a:pt x="6029024" y="289615"/>
                </a:cubicBezTo>
                <a:cubicBezTo>
                  <a:pt x="6023792" y="279740"/>
                  <a:pt x="6020036" y="263094"/>
                  <a:pt x="6012726" y="260764"/>
                </a:cubicBezTo>
                <a:cubicBezTo>
                  <a:pt x="5998266" y="255991"/>
                  <a:pt x="5996748" y="245116"/>
                  <a:pt x="5993432" y="232797"/>
                </a:cubicBezTo>
                <a:cubicBezTo>
                  <a:pt x="5991595" y="225806"/>
                  <a:pt x="5987879" y="219259"/>
                  <a:pt x="5984405" y="213046"/>
                </a:cubicBezTo>
                <a:cubicBezTo>
                  <a:pt x="5966948" y="181529"/>
                  <a:pt x="5947853" y="151121"/>
                  <a:pt x="5932194" y="118495"/>
                </a:cubicBezTo>
                <a:cubicBezTo>
                  <a:pt x="5915897" y="84427"/>
                  <a:pt x="5899518" y="51134"/>
                  <a:pt x="5878986" y="19728"/>
                </a:cubicBezTo>
                <a:lnTo>
                  <a:pt x="5867369" y="0"/>
                </a:lnTo>
                <a:lnTo>
                  <a:pt x="5746065" y="0"/>
                </a:lnTo>
                <a:lnTo>
                  <a:pt x="5758788" y="18177"/>
                </a:lnTo>
                <a:cubicBezTo>
                  <a:pt x="5766019" y="26278"/>
                  <a:pt x="5766618" y="36819"/>
                  <a:pt x="5762902" y="47361"/>
                </a:cubicBezTo>
                <a:cubicBezTo>
                  <a:pt x="5763142" y="47584"/>
                  <a:pt x="5763421" y="47806"/>
                  <a:pt x="5763662" y="48028"/>
                </a:cubicBezTo>
                <a:cubicBezTo>
                  <a:pt x="5767816" y="51801"/>
                  <a:pt x="5771970" y="55573"/>
                  <a:pt x="5776124" y="59346"/>
                </a:cubicBezTo>
                <a:lnTo>
                  <a:pt x="5776011" y="59463"/>
                </a:lnTo>
                <a:lnTo>
                  <a:pt x="5763662" y="48248"/>
                </a:lnTo>
                <a:cubicBezTo>
                  <a:pt x="5763421" y="48028"/>
                  <a:pt x="5763142" y="47806"/>
                  <a:pt x="5762903" y="47584"/>
                </a:cubicBezTo>
                <a:lnTo>
                  <a:pt x="5762206" y="49414"/>
                </a:lnTo>
                <a:lnTo>
                  <a:pt x="5762144" y="49360"/>
                </a:lnTo>
                <a:cubicBezTo>
                  <a:pt x="5762423" y="48693"/>
                  <a:pt x="5762663" y="48028"/>
                  <a:pt x="5762902" y="47361"/>
                </a:cubicBezTo>
                <a:cubicBezTo>
                  <a:pt x="5755792" y="41478"/>
                  <a:pt x="5748483" y="35488"/>
                  <a:pt x="5735020" y="24501"/>
                </a:cubicBezTo>
                <a:cubicBezTo>
                  <a:pt x="5749361" y="68889"/>
                  <a:pt x="5753715" y="108065"/>
                  <a:pt x="5784753" y="132701"/>
                </a:cubicBezTo>
                <a:cubicBezTo>
                  <a:pt x="5790824" y="137583"/>
                  <a:pt x="5791783" y="150899"/>
                  <a:pt x="5796897" y="165438"/>
                </a:cubicBezTo>
                <a:cubicBezTo>
                  <a:pt x="5777882" y="162664"/>
                  <a:pt x="5765779" y="162664"/>
                  <a:pt x="5753236" y="149456"/>
                </a:cubicBezTo>
                <a:cubicBezTo>
                  <a:pt x="5741931" y="137583"/>
                  <a:pt x="5734621" y="118607"/>
                  <a:pt x="5716724" y="115276"/>
                </a:cubicBezTo>
                <a:cubicBezTo>
                  <a:pt x="5709615" y="113945"/>
                  <a:pt x="5705300" y="108840"/>
                  <a:pt x="5708656" y="99519"/>
                </a:cubicBezTo>
                <a:cubicBezTo>
                  <a:pt x="5717884" y="94193"/>
                  <a:pt x="5730786" y="98963"/>
                  <a:pt x="5738415" y="83651"/>
                </a:cubicBezTo>
                <a:cubicBezTo>
                  <a:pt x="5720599" y="82539"/>
                  <a:pt x="5703742" y="81541"/>
                  <a:pt x="5686046" y="80432"/>
                </a:cubicBezTo>
                <a:cubicBezTo>
                  <a:pt x="5677218" y="65673"/>
                  <a:pt x="5668509" y="50024"/>
                  <a:pt x="5658684" y="35265"/>
                </a:cubicBezTo>
                <a:cubicBezTo>
                  <a:pt x="5654489" y="29052"/>
                  <a:pt x="5649735" y="19175"/>
                  <a:pt x="5638511" y="27829"/>
                </a:cubicBezTo>
                <a:cubicBezTo>
                  <a:pt x="5647218" y="53689"/>
                  <a:pt x="5654569" y="78989"/>
                  <a:pt x="5671545" y="100517"/>
                </a:cubicBezTo>
                <a:cubicBezTo>
                  <a:pt x="5684009" y="116385"/>
                  <a:pt x="5697710" y="134033"/>
                  <a:pt x="5698269" y="158224"/>
                </a:cubicBezTo>
                <a:cubicBezTo>
                  <a:pt x="5700027" y="161441"/>
                  <a:pt x="5701825" y="164437"/>
                  <a:pt x="5703622" y="167434"/>
                </a:cubicBezTo>
                <a:cubicBezTo>
                  <a:pt x="5705060" y="168544"/>
                  <a:pt x="5706459" y="169544"/>
                  <a:pt x="5707896" y="170654"/>
                </a:cubicBezTo>
                <a:lnTo>
                  <a:pt x="5708415" y="173094"/>
                </a:lnTo>
                <a:lnTo>
                  <a:pt x="5708364" y="173073"/>
                </a:lnTo>
                <a:lnTo>
                  <a:pt x="5707897" y="170876"/>
                </a:lnTo>
                <a:lnTo>
                  <a:pt x="5703844" y="167822"/>
                </a:lnTo>
                <a:lnTo>
                  <a:pt x="5703622" y="167434"/>
                </a:lnTo>
                <a:cubicBezTo>
                  <a:pt x="5700905" y="165438"/>
                  <a:pt x="5698189" y="163440"/>
                  <a:pt x="5695474" y="161441"/>
                </a:cubicBezTo>
                <a:cubicBezTo>
                  <a:pt x="5689481" y="157779"/>
                  <a:pt x="5683530" y="154341"/>
                  <a:pt x="5677537" y="150788"/>
                </a:cubicBezTo>
                <a:cubicBezTo>
                  <a:pt x="5680932" y="168544"/>
                  <a:pt x="5684289" y="186188"/>
                  <a:pt x="5687684" y="204055"/>
                </a:cubicBezTo>
                <a:cubicBezTo>
                  <a:pt x="5690280" y="206054"/>
                  <a:pt x="5693715" y="207497"/>
                  <a:pt x="5695154" y="210271"/>
                </a:cubicBezTo>
                <a:cubicBezTo>
                  <a:pt x="5696472" y="212712"/>
                  <a:pt x="5695673" y="216818"/>
                  <a:pt x="5695793" y="220146"/>
                </a:cubicBezTo>
                <a:cubicBezTo>
                  <a:pt x="5693156" y="219481"/>
                  <a:pt x="5689841" y="219593"/>
                  <a:pt x="5688083" y="217816"/>
                </a:cubicBezTo>
                <a:cubicBezTo>
                  <a:pt x="5685886" y="215487"/>
                  <a:pt x="5684967" y="211603"/>
                  <a:pt x="5683489" y="208383"/>
                </a:cubicBezTo>
                <a:cubicBezTo>
                  <a:pt x="5676059" y="201503"/>
                  <a:pt x="5665514" y="196399"/>
                  <a:pt x="5661798" y="187408"/>
                </a:cubicBezTo>
                <a:cubicBezTo>
                  <a:pt x="5645940" y="149456"/>
                  <a:pt x="5606752" y="137694"/>
                  <a:pt x="5590135" y="101185"/>
                </a:cubicBezTo>
                <a:cubicBezTo>
                  <a:pt x="5562172" y="90751"/>
                  <a:pt x="5552985" y="61678"/>
                  <a:pt x="5541281" y="35599"/>
                </a:cubicBezTo>
                <a:lnTo>
                  <a:pt x="5527155" y="0"/>
                </a:lnTo>
                <a:lnTo>
                  <a:pt x="5413526" y="0"/>
                </a:lnTo>
                <a:lnTo>
                  <a:pt x="5414142" y="2666"/>
                </a:lnTo>
                <a:cubicBezTo>
                  <a:pt x="5415041" y="6384"/>
                  <a:pt x="5416109" y="9409"/>
                  <a:pt x="5417807" y="9965"/>
                </a:cubicBezTo>
                <a:cubicBezTo>
                  <a:pt x="5443053" y="18396"/>
                  <a:pt x="5456036" y="39928"/>
                  <a:pt x="5471415" y="62454"/>
                </a:cubicBezTo>
                <a:cubicBezTo>
                  <a:pt x="5487314" y="85647"/>
                  <a:pt x="5503332" y="107842"/>
                  <a:pt x="5514518" y="134808"/>
                </a:cubicBezTo>
                <a:cubicBezTo>
                  <a:pt x="5519071" y="145684"/>
                  <a:pt x="5528099" y="156448"/>
                  <a:pt x="5537487" y="161774"/>
                </a:cubicBezTo>
                <a:cubicBezTo>
                  <a:pt x="5555023" y="171763"/>
                  <a:pt x="5562213" y="190072"/>
                  <a:pt x="5572599" y="206496"/>
                </a:cubicBezTo>
                <a:cubicBezTo>
                  <a:pt x="5582506" y="222256"/>
                  <a:pt x="5580629" y="237348"/>
                  <a:pt x="5576714" y="253439"/>
                </a:cubicBezTo>
                <a:cubicBezTo>
                  <a:pt x="5584463" y="259652"/>
                  <a:pt x="5591934" y="265535"/>
                  <a:pt x="5600641" y="272415"/>
                </a:cubicBezTo>
                <a:cubicBezTo>
                  <a:pt x="5590734" y="287174"/>
                  <a:pt x="5582265" y="299714"/>
                  <a:pt x="5573477" y="312700"/>
                </a:cubicBezTo>
                <a:cubicBezTo>
                  <a:pt x="5564649" y="300048"/>
                  <a:pt x="5556061" y="286621"/>
                  <a:pt x="5539883" y="286621"/>
                </a:cubicBezTo>
                <a:cubicBezTo>
                  <a:pt x="5537527" y="307927"/>
                  <a:pt x="5548072" y="324573"/>
                  <a:pt x="5554943" y="342771"/>
                </a:cubicBezTo>
                <a:cubicBezTo>
                  <a:pt x="5556180" y="346101"/>
                  <a:pt x="5552705" y="352871"/>
                  <a:pt x="5549989" y="356754"/>
                </a:cubicBezTo>
                <a:cubicBezTo>
                  <a:pt x="5548910" y="358308"/>
                  <a:pt x="5543439" y="357752"/>
                  <a:pt x="5541081" y="356090"/>
                </a:cubicBezTo>
                <a:cubicBezTo>
                  <a:pt x="5529856" y="348100"/>
                  <a:pt x="5517434" y="338776"/>
                  <a:pt x="5518911" y="322132"/>
                </a:cubicBezTo>
                <a:cubicBezTo>
                  <a:pt x="5521947" y="288172"/>
                  <a:pt x="5507607" y="265312"/>
                  <a:pt x="5486915" y="245116"/>
                </a:cubicBezTo>
                <a:lnTo>
                  <a:pt x="5471376" y="229136"/>
                </a:lnTo>
                <a:lnTo>
                  <a:pt x="5471370" y="229130"/>
                </a:lnTo>
                <a:lnTo>
                  <a:pt x="5471376" y="229133"/>
                </a:lnTo>
                <a:cubicBezTo>
                  <a:pt x="5473094" y="213599"/>
                  <a:pt x="5480484" y="197950"/>
                  <a:pt x="5469378" y="183414"/>
                </a:cubicBezTo>
                <a:lnTo>
                  <a:pt x="5451443" y="174757"/>
                </a:lnTo>
                <a:lnTo>
                  <a:pt x="5451483" y="173094"/>
                </a:lnTo>
                <a:lnTo>
                  <a:pt x="5451443" y="173149"/>
                </a:lnTo>
                <a:lnTo>
                  <a:pt x="5451443" y="173094"/>
                </a:lnTo>
                <a:cubicBezTo>
                  <a:pt x="5450005" y="169544"/>
                  <a:pt x="5448567" y="165880"/>
                  <a:pt x="5447129" y="162330"/>
                </a:cubicBezTo>
                <a:cubicBezTo>
                  <a:pt x="5448287" y="166325"/>
                  <a:pt x="5449406" y="170431"/>
                  <a:pt x="5450565" y="174426"/>
                </a:cubicBezTo>
                <a:lnTo>
                  <a:pt x="5450623" y="174345"/>
                </a:lnTo>
                <a:lnTo>
                  <a:pt x="5451443" y="174760"/>
                </a:lnTo>
                <a:lnTo>
                  <a:pt x="5450843" y="215706"/>
                </a:lnTo>
                <a:lnTo>
                  <a:pt x="5450843" y="215709"/>
                </a:lnTo>
                <a:lnTo>
                  <a:pt x="5435982" y="207163"/>
                </a:lnTo>
                <a:cubicBezTo>
                  <a:pt x="5433546" y="180309"/>
                  <a:pt x="5422960" y="158447"/>
                  <a:pt x="5409538" y="137138"/>
                </a:cubicBezTo>
                <a:cubicBezTo>
                  <a:pt x="5403227" y="127041"/>
                  <a:pt x="5401389" y="113391"/>
                  <a:pt x="5397355" y="100740"/>
                </a:cubicBezTo>
                <a:cubicBezTo>
                  <a:pt x="5402828" y="97190"/>
                  <a:pt x="5406743" y="94082"/>
                  <a:pt x="5411016" y="91863"/>
                </a:cubicBezTo>
                <a:cubicBezTo>
                  <a:pt x="5423040" y="85870"/>
                  <a:pt x="5421802" y="74883"/>
                  <a:pt x="5418686" y="64008"/>
                </a:cubicBezTo>
                <a:cubicBezTo>
                  <a:pt x="5417327" y="59234"/>
                  <a:pt x="5413573" y="54798"/>
                  <a:pt x="5409937" y="51690"/>
                </a:cubicBezTo>
                <a:cubicBezTo>
                  <a:pt x="5398922" y="42035"/>
                  <a:pt x="5389086" y="29751"/>
                  <a:pt x="5380296" y="15874"/>
                </a:cubicBezTo>
                <a:lnTo>
                  <a:pt x="5372125" y="0"/>
                </a:lnTo>
                <a:lnTo>
                  <a:pt x="5335306" y="0"/>
                </a:lnTo>
                <a:lnTo>
                  <a:pt x="5337356" y="1642"/>
                </a:lnTo>
                <a:cubicBezTo>
                  <a:pt x="5338235" y="3526"/>
                  <a:pt x="5336077" y="7190"/>
                  <a:pt x="5335279" y="9965"/>
                </a:cubicBezTo>
                <a:cubicBezTo>
                  <a:pt x="5332762" y="8299"/>
                  <a:pt x="5329167" y="7190"/>
                  <a:pt x="5328128" y="4747"/>
                </a:cubicBezTo>
                <a:lnTo>
                  <a:pt x="5329296" y="0"/>
                </a:lnTo>
                <a:lnTo>
                  <a:pt x="5264740" y="0"/>
                </a:lnTo>
                <a:lnTo>
                  <a:pt x="5296452" y="89197"/>
                </a:lnTo>
                <a:cubicBezTo>
                  <a:pt x="5298208" y="94304"/>
                  <a:pt x="5299127" y="99742"/>
                  <a:pt x="5301284" y="104623"/>
                </a:cubicBezTo>
                <a:cubicBezTo>
                  <a:pt x="5315585" y="136140"/>
                  <a:pt x="5314707" y="168910"/>
                  <a:pt x="5298648" y="202946"/>
                </a:cubicBezTo>
                <a:cubicBezTo>
                  <a:pt x="5293175" y="190405"/>
                  <a:pt x="5288422" y="179530"/>
                  <a:pt x="5283149" y="167434"/>
                </a:cubicBezTo>
                <a:cubicBezTo>
                  <a:pt x="5289540" y="161997"/>
                  <a:pt x="5294534" y="157779"/>
                  <a:pt x="5299526" y="153451"/>
                </a:cubicBezTo>
                <a:cubicBezTo>
                  <a:pt x="5299207" y="150012"/>
                  <a:pt x="5299328" y="146240"/>
                  <a:pt x="5298408" y="143021"/>
                </a:cubicBezTo>
                <a:cubicBezTo>
                  <a:pt x="5293614" y="125710"/>
                  <a:pt x="5268249" y="131370"/>
                  <a:pt x="5268688" y="110395"/>
                </a:cubicBezTo>
                <a:cubicBezTo>
                  <a:pt x="5269047" y="92083"/>
                  <a:pt x="5258183" y="85091"/>
                  <a:pt x="5249674" y="74438"/>
                </a:cubicBezTo>
                <a:cubicBezTo>
                  <a:pt x="5246997" y="71111"/>
                  <a:pt x="5246838" y="64119"/>
                  <a:pt x="5247037" y="58793"/>
                </a:cubicBezTo>
                <a:cubicBezTo>
                  <a:pt x="5247696" y="41979"/>
                  <a:pt x="5247667" y="25499"/>
                  <a:pt x="5245015" y="9686"/>
                </a:cubicBezTo>
                <a:lnTo>
                  <a:pt x="5241204" y="0"/>
                </a:lnTo>
                <a:lnTo>
                  <a:pt x="5226436" y="0"/>
                </a:lnTo>
                <a:lnTo>
                  <a:pt x="5227983" y="3971"/>
                </a:lnTo>
                <a:cubicBezTo>
                  <a:pt x="5232258" y="14846"/>
                  <a:pt x="5232617" y="25499"/>
                  <a:pt x="5226745" y="35822"/>
                </a:cubicBezTo>
                <a:lnTo>
                  <a:pt x="5225387" y="35265"/>
                </a:lnTo>
                <a:lnTo>
                  <a:pt x="5225390" y="35377"/>
                </a:lnTo>
                <a:lnTo>
                  <a:pt x="5225387" y="35377"/>
                </a:lnTo>
                <a:lnTo>
                  <a:pt x="5225425" y="37375"/>
                </a:lnTo>
                <a:lnTo>
                  <a:pt x="5216719" y="47692"/>
                </a:lnTo>
                <a:cubicBezTo>
                  <a:pt x="5219675" y="47692"/>
                  <a:pt x="5222592" y="47692"/>
                  <a:pt x="5225507" y="47692"/>
                </a:cubicBezTo>
                <a:cubicBezTo>
                  <a:pt x="5225507" y="44253"/>
                  <a:pt x="5225427" y="40922"/>
                  <a:pt x="5225427" y="37484"/>
                </a:cubicBezTo>
                <a:lnTo>
                  <a:pt x="5225429" y="37484"/>
                </a:lnTo>
                <a:lnTo>
                  <a:pt x="5225507" y="47584"/>
                </a:lnTo>
                <a:lnTo>
                  <a:pt x="5225508" y="47584"/>
                </a:lnTo>
                <a:lnTo>
                  <a:pt x="5225510" y="47695"/>
                </a:lnTo>
                <a:lnTo>
                  <a:pt x="5225507" y="47695"/>
                </a:lnTo>
                <a:lnTo>
                  <a:pt x="5225537" y="49405"/>
                </a:lnTo>
                <a:lnTo>
                  <a:pt x="5218996" y="60346"/>
                </a:lnTo>
                <a:lnTo>
                  <a:pt x="5215801" y="48732"/>
                </a:lnTo>
                <a:lnTo>
                  <a:pt x="5215879" y="48804"/>
                </a:lnTo>
                <a:lnTo>
                  <a:pt x="5215560" y="47806"/>
                </a:lnTo>
                <a:lnTo>
                  <a:pt x="5215730" y="48560"/>
                </a:lnTo>
                <a:lnTo>
                  <a:pt x="5193749" y="33158"/>
                </a:lnTo>
                <a:cubicBezTo>
                  <a:pt x="5185002" y="26831"/>
                  <a:pt x="5176293" y="20729"/>
                  <a:pt x="5167585" y="14513"/>
                </a:cubicBezTo>
                <a:cubicBezTo>
                  <a:pt x="5172618" y="37484"/>
                  <a:pt x="5177651" y="60566"/>
                  <a:pt x="5183004" y="84983"/>
                </a:cubicBezTo>
                <a:cubicBezTo>
                  <a:pt x="5197345" y="78767"/>
                  <a:pt x="5206252" y="89642"/>
                  <a:pt x="5214761" y="101849"/>
                </a:cubicBezTo>
                <a:cubicBezTo>
                  <a:pt x="5225227" y="116719"/>
                  <a:pt x="5231738" y="133366"/>
                  <a:pt x="5232297" y="152675"/>
                </a:cubicBezTo>
                <a:cubicBezTo>
                  <a:pt x="5215759" y="169764"/>
                  <a:pt x="5226785" y="183302"/>
                  <a:pt x="5235213" y="199285"/>
                </a:cubicBezTo>
                <a:cubicBezTo>
                  <a:pt x="5245039" y="217705"/>
                  <a:pt x="5251831" y="238346"/>
                  <a:pt x="5259420" y="256770"/>
                </a:cubicBezTo>
                <a:cubicBezTo>
                  <a:pt x="5250793" y="269752"/>
                  <a:pt x="5242484" y="266421"/>
                  <a:pt x="5238608" y="257767"/>
                </a:cubicBezTo>
                <a:cubicBezTo>
                  <a:pt x="5229061" y="236570"/>
                  <a:pt x="5220793" y="214597"/>
                  <a:pt x="5213363" y="192293"/>
                </a:cubicBezTo>
                <a:cubicBezTo>
                  <a:pt x="5194429" y="135584"/>
                  <a:pt x="5152605" y="102071"/>
                  <a:pt x="5115495" y="63785"/>
                </a:cubicBezTo>
                <a:cubicBezTo>
                  <a:pt x="5112459" y="60677"/>
                  <a:pt x="5107945" y="50358"/>
                  <a:pt x="5098597" y="63121"/>
                </a:cubicBezTo>
                <a:cubicBezTo>
                  <a:pt x="5116014" y="86092"/>
                  <a:pt x="5133950" y="109950"/>
                  <a:pt x="5142778" y="140024"/>
                </a:cubicBezTo>
                <a:cubicBezTo>
                  <a:pt x="5169342" y="163996"/>
                  <a:pt x="5173137" y="204278"/>
                  <a:pt x="5193270" y="233020"/>
                </a:cubicBezTo>
                <a:cubicBezTo>
                  <a:pt x="5197385" y="238902"/>
                  <a:pt x="5195427" y="250220"/>
                  <a:pt x="5196027" y="259210"/>
                </a:cubicBezTo>
                <a:cubicBezTo>
                  <a:pt x="5204335" y="269529"/>
                  <a:pt x="5212045" y="280182"/>
                  <a:pt x="5210766" y="296718"/>
                </a:cubicBezTo>
                <a:cubicBezTo>
                  <a:pt x="5189714" y="295164"/>
                  <a:pt x="5180407" y="266755"/>
                  <a:pt x="5155760" y="270861"/>
                </a:cubicBezTo>
                <a:cubicBezTo>
                  <a:pt x="5157198" y="301380"/>
                  <a:pt x="5149808" y="332896"/>
                  <a:pt x="5174856" y="357311"/>
                </a:cubicBezTo>
                <a:cubicBezTo>
                  <a:pt x="5180766" y="363082"/>
                  <a:pt x="5184681" y="372069"/>
                  <a:pt x="5188277" y="380393"/>
                </a:cubicBezTo>
                <a:cubicBezTo>
                  <a:pt x="5195548" y="396817"/>
                  <a:pt x="5194429" y="412462"/>
                  <a:pt x="5180447" y="428333"/>
                </a:cubicBezTo>
                <a:cubicBezTo>
                  <a:pt x="5176811" y="421675"/>
                  <a:pt x="5170381" y="415459"/>
                  <a:pt x="5171019" y="410244"/>
                </a:cubicBezTo>
                <a:cubicBezTo>
                  <a:pt x="5175054" y="375177"/>
                  <a:pt x="5155961" y="355645"/>
                  <a:pt x="5135548" y="337003"/>
                </a:cubicBezTo>
                <a:cubicBezTo>
                  <a:pt x="5126959" y="329121"/>
                  <a:pt x="5117132" y="323019"/>
                  <a:pt x="5108384" y="316472"/>
                </a:cubicBezTo>
                <a:cubicBezTo>
                  <a:pt x="5108863" y="308149"/>
                  <a:pt x="5108184" y="302378"/>
                  <a:pt x="5109703" y="297385"/>
                </a:cubicBezTo>
                <a:cubicBezTo>
                  <a:pt x="5117373" y="272415"/>
                  <a:pt x="5116653" y="243228"/>
                  <a:pt x="5147451" y="232575"/>
                </a:cubicBezTo>
                <a:cubicBezTo>
                  <a:pt x="5163510" y="227026"/>
                  <a:pt x="5155521" y="186522"/>
                  <a:pt x="5136306" y="177423"/>
                </a:cubicBezTo>
                <a:cubicBezTo>
                  <a:pt x="5123404" y="179641"/>
                  <a:pt x="5109463" y="182082"/>
                  <a:pt x="5098716" y="183970"/>
                </a:cubicBezTo>
                <a:cubicBezTo>
                  <a:pt x="5085895" y="196399"/>
                  <a:pt x="5103112" y="218372"/>
                  <a:pt x="5081461" y="223810"/>
                </a:cubicBezTo>
                <a:lnTo>
                  <a:pt x="5060752" y="186095"/>
                </a:lnTo>
                <a:lnTo>
                  <a:pt x="5060752" y="122878"/>
                </a:lnTo>
                <a:lnTo>
                  <a:pt x="5053659" y="128165"/>
                </a:lnTo>
                <a:cubicBezTo>
                  <a:pt x="5050437" y="130537"/>
                  <a:pt x="5046633" y="131535"/>
                  <a:pt x="5040901" y="126819"/>
                </a:cubicBezTo>
                <a:cubicBezTo>
                  <a:pt x="5041860" y="118940"/>
                  <a:pt x="5042060" y="109727"/>
                  <a:pt x="5044217" y="101296"/>
                </a:cubicBezTo>
                <a:cubicBezTo>
                  <a:pt x="5046453" y="92528"/>
                  <a:pt x="5050328" y="84204"/>
                  <a:pt x="5054083" y="76103"/>
                </a:cubicBezTo>
                <a:lnTo>
                  <a:pt x="5060752" y="63109"/>
                </a:lnTo>
                <a:lnTo>
                  <a:pt x="5060752" y="3914"/>
                </a:lnTo>
                <a:lnTo>
                  <a:pt x="5064304" y="20507"/>
                </a:lnTo>
                <a:cubicBezTo>
                  <a:pt x="5068090" y="28634"/>
                  <a:pt x="5074711" y="35097"/>
                  <a:pt x="5087214" y="38040"/>
                </a:cubicBezTo>
                <a:cubicBezTo>
                  <a:pt x="5080623" y="30107"/>
                  <a:pt x="5078875" y="19953"/>
                  <a:pt x="5076333" y="10909"/>
                </a:cubicBezTo>
                <a:lnTo>
                  <a:pt x="5068000" y="0"/>
                </a:lnTo>
                <a:lnTo>
                  <a:pt x="5045634" y="0"/>
                </a:lnTo>
                <a:lnTo>
                  <a:pt x="5040022" y="35377"/>
                </a:lnTo>
                <a:cubicBezTo>
                  <a:pt x="5040102" y="39038"/>
                  <a:pt x="5039263" y="42813"/>
                  <a:pt x="5038504" y="46363"/>
                </a:cubicBezTo>
                <a:cubicBezTo>
                  <a:pt x="5033751" y="68393"/>
                  <a:pt x="5028777" y="81265"/>
                  <a:pt x="5020164" y="87270"/>
                </a:cubicBezTo>
                <a:lnTo>
                  <a:pt x="5009034" y="87189"/>
                </a:lnTo>
                <a:lnTo>
                  <a:pt x="5000570" y="70666"/>
                </a:lnTo>
                <a:lnTo>
                  <a:pt x="5007486" y="87180"/>
                </a:lnTo>
                <a:lnTo>
                  <a:pt x="4979983" y="86979"/>
                </a:lnTo>
                <a:cubicBezTo>
                  <a:pt x="4965962" y="82984"/>
                  <a:pt x="4952420" y="76879"/>
                  <a:pt x="4938399" y="72776"/>
                </a:cubicBezTo>
                <a:cubicBezTo>
                  <a:pt x="4934205" y="71553"/>
                  <a:pt x="4929132" y="74108"/>
                  <a:pt x="4924938" y="74883"/>
                </a:cubicBezTo>
                <a:lnTo>
                  <a:pt x="4926369" y="87781"/>
                </a:lnTo>
                <a:lnTo>
                  <a:pt x="4922355" y="85425"/>
                </a:lnTo>
                <a:lnTo>
                  <a:pt x="4928479" y="136546"/>
                </a:lnTo>
                <a:lnTo>
                  <a:pt x="4927573" y="137472"/>
                </a:lnTo>
                <a:cubicBezTo>
                  <a:pt x="4916429" y="140913"/>
                  <a:pt x="4906083" y="140802"/>
                  <a:pt x="4894778" y="133922"/>
                </a:cubicBezTo>
                <a:lnTo>
                  <a:pt x="4885570" y="130149"/>
                </a:lnTo>
                <a:lnTo>
                  <a:pt x="4865341" y="105675"/>
                </a:lnTo>
                <a:lnTo>
                  <a:pt x="4866147" y="119160"/>
                </a:lnTo>
                <a:lnTo>
                  <a:pt x="4884513" y="129713"/>
                </a:lnTo>
                <a:lnTo>
                  <a:pt x="4861573" y="120311"/>
                </a:lnTo>
                <a:lnTo>
                  <a:pt x="4838507" y="144833"/>
                </a:lnTo>
                <a:lnTo>
                  <a:pt x="4811104" y="93414"/>
                </a:lnTo>
                <a:cubicBezTo>
                  <a:pt x="4808109" y="88199"/>
                  <a:pt x="4801878" y="85313"/>
                  <a:pt x="4797005" y="81430"/>
                </a:cubicBezTo>
                <a:cubicBezTo>
                  <a:pt x="4791651" y="94527"/>
                  <a:pt x="4791132" y="104623"/>
                  <a:pt x="4803115" y="117498"/>
                </a:cubicBezTo>
                <a:lnTo>
                  <a:pt x="4817853" y="158333"/>
                </a:lnTo>
                <a:lnTo>
                  <a:pt x="4766831" y="136251"/>
                </a:lnTo>
                <a:cubicBezTo>
                  <a:pt x="4751332" y="126596"/>
                  <a:pt x="4737509" y="124044"/>
                  <a:pt x="4720893" y="134141"/>
                </a:cubicBezTo>
                <a:lnTo>
                  <a:pt x="4711414" y="138854"/>
                </a:lnTo>
                <a:lnTo>
                  <a:pt x="4687501" y="113031"/>
                </a:lnTo>
                <a:cubicBezTo>
                  <a:pt x="4680160" y="98744"/>
                  <a:pt x="4676985" y="81764"/>
                  <a:pt x="4679683" y="61456"/>
                </a:cubicBezTo>
                <a:cubicBezTo>
                  <a:pt x="4679842" y="60235"/>
                  <a:pt x="4677804" y="58570"/>
                  <a:pt x="4675528" y="55239"/>
                </a:cubicBezTo>
                <a:lnTo>
                  <a:pt x="4650562" y="55239"/>
                </a:lnTo>
                <a:cubicBezTo>
                  <a:pt x="4650282" y="59902"/>
                  <a:pt x="4648644" y="64783"/>
                  <a:pt x="4650082" y="67116"/>
                </a:cubicBezTo>
                <a:cubicBezTo>
                  <a:pt x="4662945" y="86645"/>
                  <a:pt x="4670574" y="108952"/>
                  <a:pt x="4678923" y="131147"/>
                </a:cubicBezTo>
                <a:lnTo>
                  <a:pt x="4691418" y="148801"/>
                </a:lnTo>
                <a:lnTo>
                  <a:pt x="4664888" y="161997"/>
                </a:lnTo>
                <a:cubicBezTo>
                  <a:pt x="4655660" y="178421"/>
                  <a:pt x="4648349" y="191184"/>
                  <a:pt x="4641599" y="203168"/>
                </a:cubicBezTo>
                <a:cubicBezTo>
                  <a:pt x="4639562" y="206718"/>
                  <a:pt x="4637604" y="210271"/>
                  <a:pt x="4635607" y="213821"/>
                </a:cubicBezTo>
                <a:cubicBezTo>
                  <a:pt x="4629475" y="224754"/>
                  <a:pt x="4623085" y="235545"/>
                  <a:pt x="4619455" y="247211"/>
                </a:cubicBezTo>
                <a:lnTo>
                  <a:pt x="4619708" y="270816"/>
                </a:lnTo>
                <a:lnTo>
                  <a:pt x="4619667" y="270819"/>
                </a:lnTo>
                <a:lnTo>
                  <a:pt x="4619414" y="247211"/>
                </a:lnTo>
                <a:cubicBezTo>
                  <a:pt x="4623043" y="235545"/>
                  <a:pt x="4629435" y="224754"/>
                  <a:pt x="4635567" y="213821"/>
                </a:cubicBezTo>
                <a:cubicBezTo>
                  <a:pt x="4637564" y="210271"/>
                  <a:pt x="4639522" y="206718"/>
                  <a:pt x="4641558" y="203168"/>
                </a:cubicBezTo>
                <a:lnTo>
                  <a:pt x="4578400" y="197445"/>
                </a:lnTo>
                <a:lnTo>
                  <a:pt x="4578380" y="196288"/>
                </a:lnTo>
                <a:lnTo>
                  <a:pt x="4572000" y="196865"/>
                </a:lnTo>
                <a:lnTo>
                  <a:pt x="4565621" y="196288"/>
                </a:lnTo>
                <a:lnTo>
                  <a:pt x="4565600" y="197445"/>
                </a:lnTo>
                <a:lnTo>
                  <a:pt x="4502442" y="203168"/>
                </a:lnTo>
                <a:cubicBezTo>
                  <a:pt x="4504479" y="206718"/>
                  <a:pt x="4506436" y="210271"/>
                  <a:pt x="4508433" y="213821"/>
                </a:cubicBezTo>
                <a:cubicBezTo>
                  <a:pt x="4514565" y="224754"/>
                  <a:pt x="4520957" y="235545"/>
                  <a:pt x="4524587" y="247211"/>
                </a:cubicBezTo>
                <a:lnTo>
                  <a:pt x="4524334" y="270819"/>
                </a:lnTo>
                <a:lnTo>
                  <a:pt x="4524292" y="270816"/>
                </a:lnTo>
                <a:lnTo>
                  <a:pt x="4524546" y="247211"/>
                </a:lnTo>
                <a:cubicBezTo>
                  <a:pt x="4520915" y="235545"/>
                  <a:pt x="4514525" y="224754"/>
                  <a:pt x="4508393" y="213821"/>
                </a:cubicBezTo>
                <a:cubicBezTo>
                  <a:pt x="4506396" y="210271"/>
                  <a:pt x="4504439" y="206718"/>
                  <a:pt x="4502401" y="203168"/>
                </a:cubicBezTo>
                <a:cubicBezTo>
                  <a:pt x="4495651" y="191184"/>
                  <a:pt x="4488341" y="178421"/>
                  <a:pt x="4479112" y="161997"/>
                </a:cubicBezTo>
                <a:lnTo>
                  <a:pt x="4452582" y="148801"/>
                </a:lnTo>
                <a:lnTo>
                  <a:pt x="4465077" y="131147"/>
                </a:lnTo>
                <a:cubicBezTo>
                  <a:pt x="4473426" y="108952"/>
                  <a:pt x="4481055" y="86645"/>
                  <a:pt x="4493918" y="67116"/>
                </a:cubicBezTo>
                <a:cubicBezTo>
                  <a:pt x="4495356" y="64783"/>
                  <a:pt x="4493718" y="59902"/>
                  <a:pt x="4493439" y="55239"/>
                </a:cubicBezTo>
                <a:lnTo>
                  <a:pt x="4468473" y="55239"/>
                </a:lnTo>
                <a:cubicBezTo>
                  <a:pt x="4466196" y="58570"/>
                  <a:pt x="4464159" y="60235"/>
                  <a:pt x="4464318" y="61456"/>
                </a:cubicBezTo>
                <a:cubicBezTo>
                  <a:pt x="4467014" y="81764"/>
                  <a:pt x="4463839" y="98744"/>
                  <a:pt x="4456499" y="113031"/>
                </a:cubicBezTo>
                <a:lnTo>
                  <a:pt x="4432585" y="138854"/>
                </a:lnTo>
                <a:lnTo>
                  <a:pt x="4423107" y="134141"/>
                </a:lnTo>
                <a:cubicBezTo>
                  <a:pt x="4406491" y="124044"/>
                  <a:pt x="4392668" y="126596"/>
                  <a:pt x="4377170" y="136251"/>
                </a:cubicBezTo>
                <a:lnTo>
                  <a:pt x="4326148" y="158333"/>
                </a:lnTo>
                <a:lnTo>
                  <a:pt x="4340885" y="117498"/>
                </a:lnTo>
                <a:cubicBezTo>
                  <a:pt x="4352869" y="104623"/>
                  <a:pt x="4352350" y="94527"/>
                  <a:pt x="4346996" y="81430"/>
                </a:cubicBezTo>
                <a:cubicBezTo>
                  <a:pt x="4342122" y="85313"/>
                  <a:pt x="4335891" y="88199"/>
                  <a:pt x="4332896" y="93414"/>
                </a:cubicBezTo>
                <a:lnTo>
                  <a:pt x="4305494" y="144833"/>
                </a:lnTo>
                <a:lnTo>
                  <a:pt x="4282427" y="120311"/>
                </a:lnTo>
                <a:lnTo>
                  <a:pt x="4259487" y="129713"/>
                </a:lnTo>
                <a:lnTo>
                  <a:pt x="4277853" y="119160"/>
                </a:lnTo>
                <a:lnTo>
                  <a:pt x="4278659" y="105675"/>
                </a:lnTo>
                <a:lnTo>
                  <a:pt x="4258430" y="130149"/>
                </a:lnTo>
                <a:lnTo>
                  <a:pt x="4249222" y="133922"/>
                </a:lnTo>
                <a:cubicBezTo>
                  <a:pt x="4237918" y="140802"/>
                  <a:pt x="4227571" y="140913"/>
                  <a:pt x="4216427" y="137472"/>
                </a:cubicBezTo>
                <a:lnTo>
                  <a:pt x="4215521" y="136546"/>
                </a:lnTo>
                <a:lnTo>
                  <a:pt x="4221645" y="85425"/>
                </a:lnTo>
                <a:lnTo>
                  <a:pt x="4217631" y="87781"/>
                </a:lnTo>
                <a:lnTo>
                  <a:pt x="4219063" y="74883"/>
                </a:lnTo>
                <a:cubicBezTo>
                  <a:pt x="4214869" y="74108"/>
                  <a:pt x="4209795" y="71553"/>
                  <a:pt x="4205601" y="72776"/>
                </a:cubicBezTo>
                <a:cubicBezTo>
                  <a:pt x="4191580" y="76879"/>
                  <a:pt x="4178038" y="82984"/>
                  <a:pt x="4164017" y="86979"/>
                </a:cubicBezTo>
                <a:lnTo>
                  <a:pt x="4136514" y="87180"/>
                </a:lnTo>
                <a:lnTo>
                  <a:pt x="4143430" y="70666"/>
                </a:lnTo>
                <a:lnTo>
                  <a:pt x="4134967" y="87189"/>
                </a:lnTo>
                <a:lnTo>
                  <a:pt x="4123836" y="87270"/>
                </a:lnTo>
                <a:cubicBezTo>
                  <a:pt x="4115223" y="81265"/>
                  <a:pt x="4110251" y="68393"/>
                  <a:pt x="4105496" y="46363"/>
                </a:cubicBezTo>
                <a:cubicBezTo>
                  <a:pt x="4104737" y="42813"/>
                  <a:pt x="4103898" y="39038"/>
                  <a:pt x="4103978" y="35377"/>
                </a:cubicBezTo>
                <a:lnTo>
                  <a:pt x="4098366" y="0"/>
                </a:lnTo>
                <a:lnTo>
                  <a:pt x="4076001" y="0"/>
                </a:lnTo>
                <a:lnTo>
                  <a:pt x="4067667" y="10909"/>
                </a:lnTo>
                <a:cubicBezTo>
                  <a:pt x="4065125" y="19953"/>
                  <a:pt x="4063378" y="30107"/>
                  <a:pt x="4056786" y="38040"/>
                </a:cubicBezTo>
                <a:cubicBezTo>
                  <a:pt x="4069289" y="35097"/>
                  <a:pt x="4075910" y="28634"/>
                  <a:pt x="4079696" y="20507"/>
                </a:cubicBezTo>
                <a:lnTo>
                  <a:pt x="4083248" y="3911"/>
                </a:lnTo>
                <a:lnTo>
                  <a:pt x="4083248" y="63109"/>
                </a:lnTo>
                <a:lnTo>
                  <a:pt x="4089917" y="76103"/>
                </a:lnTo>
                <a:cubicBezTo>
                  <a:pt x="4093672" y="84204"/>
                  <a:pt x="4097547" y="92528"/>
                  <a:pt x="4099783" y="101296"/>
                </a:cubicBezTo>
                <a:cubicBezTo>
                  <a:pt x="4101941" y="109727"/>
                  <a:pt x="4102141" y="118940"/>
                  <a:pt x="4103100" y="126819"/>
                </a:cubicBezTo>
                <a:cubicBezTo>
                  <a:pt x="4097367" y="131535"/>
                  <a:pt x="4093563" y="130537"/>
                  <a:pt x="4090342" y="128165"/>
                </a:cubicBezTo>
                <a:lnTo>
                  <a:pt x="4083248" y="122878"/>
                </a:lnTo>
                <a:lnTo>
                  <a:pt x="4083248" y="186095"/>
                </a:lnTo>
                <a:lnTo>
                  <a:pt x="4062539" y="223810"/>
                </a:lnTo>
                <a:cubicBezTo>
                  <a:pt x="4040888" y="218372"/>
                  <a:pt x="4058105" y="196399"/>
                  <a:pt x="4045284" y="183970"/>
                </a:cubicBezTo>
                <a:cubicBezTo>
                  <a:pt x="4034537" y="182082"/>
                  <a:pt x="4020596" y="179641"/>
                  <a:pt x="4007694" y="177423"/>
                </a:cubicBezTo>
                <a:cubicBezTo>
                  <a:pt x="3988479" y="186522"/>
                  <a:pt x="3980490" y="227026"/>
                  <a:pt x="3996549" y="232575"/>
                </a:cubicBezTo>
                <a:cubicBezTo>
                  <a:pt x="4027347" y="243228"/>
                  <a:pt x="4026628" y="272415"/>
                  <a:pt x="4034298" y="297385"/>
                </a:cubicBezTo>
                <a:cubicBezTo>
                  <a:pt x="4035816" y="302378"/>
                  <a:pt x="4035137" y="308149"/>
                  <a:pt x="4035616" y="316472"/>
                </a:cubicBezTo>
                <a:cubicBezTo>
                  <a:pt x="4026868" y="323019"/>
                  <a:pt x="4017041" y="329121"/>
                  <a:pt x="4008452" y="337003"/>
                </a:cubicBezTo>
                <a:cubicBezTo>
                  <a:pt x="3988040" y="355645"/>
                  <a:pt x="3968946" y="375177"/>
                  <a:pt x="3972981" y="410244"/>
                </a:cubicBezTo>
                <a:cubicBezTo>
                  <a:pt x="3973619" y="415459"/>
                  <a:pt x="3967189" y="421675"/>
                  <a:pt x="3963553" y="428333"/>
                </a:cubicBezTo>
                <a:cubicBezTo>
                  <a:pt x="3949571" y="412462"/>
                  <a:pt x="3948453" y="396817"/>
                  <a:pt x="3955724" y="380393"/>
                </a:cubicBezTo>
                <a:cubicBezTo>
                  <a:pt x="3959319" y="372069"/>
                  <a:pt x="3963234" y="363082"/>
                  <a:pt x="3969145" y="357311"/>
                </a:cubicBezTo>
                <a:cubicBezTo>
                  <a:pt x="3994192" y="332896"/>
                  <a:pt x="3986802" y="301380"/>
                  <a:pt x="3988240" y="270861"/>
                </a:cubicBezTo>
                <a:cubicBezTo>
                  <a:pt x="3963593" y="266755"/>
                  <a:pt x="3954286" y="295164"/>
                  <a:pt x="3933234" y="296718"/>
                </a:cubicBezTo>
                <a:cubicBezTo>
                  <a:pt x="3931955" y="280182"/>
                  <a:pt x="3939666" y="269529"/>
                  <a:pt x="3947973" y="259210"/>
                </a:cubicBezTo>
                <a:cubicBezTo>
                  <a:pt x="3948573" y="250220"/>
                  <a:pt x="3946615" y="238902"/>
                  <a:pt x="3950730" y="233020"/>
                </a:cubicBezTo>
                <a:cubicBezTo>
                  <a:pt x="3970863" y="204278"/>
                  <a:pt x="3974658" y="163996"/>
                  <a:pt x="4001222" y="140024"/>
                </a:cubicBezTo>
                <a:cubicBezTo>
                  <a:pt x="4010050" y="109950"/>
                  <a:pt x="4027987" y="86092"/>
                  <a:pt x="4045403" y="63121"/>
                </a:cubicBezTo>
                <a:cubicBezTo>
                  <a:pt x="4036055" y="50358"/>
                  <a:pt x="4031541" y="60677"/>
                  <a:pt x="4028505" y="63785"/>
                </a:cubicBezTo>
                <a:cubicBezTo>
                  <a:pt x="3991395" y="102071"/>
                  <a:pt x="3949571" y="135584"/>
                  <a:pt x="3930637" y="192293"/>
                </a:cubicBezTo>
                <a:cubicBezTo>
                  <a:pt x="3923207" y="214597"/>
                  <a:pt x="3914939" y="236570"/>
                  <a:pt x="3905392" y="257767"/>
                </a:cubicBezTo>
                <a:cubicBezTo>
                  <a:pt x="3901516" y="266421"/>
                  <a:pt x="3893207" y="269752"/>
                  <a:pt x="3884580" y="256770"/>
                </a:cubicBezTo>
                <a:cubicBezTo>
                  <a:pt x="3892169" y="238346"/>
                  <a:pt x="3898961" y="217705"/>
                  <a:pt x="3908787" y="199285"/>
                </a:cubicBezTo>
                <a:cubicBezTo>
                  <a:pt x="3917215" y="183302"/>
                  <a:pt x="3928241" y="169764"/>
                  <a:pt x="3911703" y="152675"/>
                </a:cubicBezTo>
                <a:cubicBezTo>
                  <a:pt x="3912262" y="133366"/>
                  <a:pt x="3918773" y="116719"/>
                  <a:pt x="3929239" y="101849"/>
                </a:cubicBezTo>
                <a:cubicBezTo>
                  <a:pt x="3937748" y="89642"/>
                  <a:pt x="3946655" y="78767"/>
                  <a:pt x="3960996" y="84983"/>
                </a:cubicBezTo>
                <a:cubicBezTo>
                  <a:pt x="3966349" y="60566"/>
                  <a:pt x="3971382" y="37484"/>
                  <a:pt x="3976415" y="14513"/>
                </a:cubicBezTo>
                <a:cubicBezTo>
                  <a:pt x="3967707" y="20729"/>
                  <a:pt x="3958999" y="26831"/>
                  <a:pt x="3950251" y="33158"/>
                </a:cubicBezTo>
                <a:lnTo>
                  <a:pt x="3928270" y="48560"/>
                </a:lnTo>
                <a:lnTo>
                  <a:pt x="3928440" y="47806"/>
                </a:lnTo>
                <a:lnTo>
                  <a:pt x="3928121" y="48804"/>
                </a:lnTo>
                <a:lnTo>
                  <a:pt x="3928200" y="48732"/>
                </a:lnTo>
                <a:lnTo>
                  <a:pt x="3925004" y="60346"/>
                </a:lnTo>
                <a:lnTo>
                  <a:pt x="3918464" y="49405"/>
                </a:lnTo>
                <a:lnTo>
                  <a:pt x="3918493" y="47695"/>
                </a:lnTo>
                <a:lnTo>
                  <a:pt x="3918490" y="47695"/>
                </a:lnTo>
                <a:lnTo>
                  <a:pt x="3918492" y="47584"/>
                </a:lnTo>
                <a:lnTo>
                  <a:pt x="3918493" y="47584"/>
                </a:lnTo>
                <a:lnTo>
                  <a:pt x="3918572" y="37484"/>
                </a:lnTo>
                <a:lnTo>
                  <a:pt x="3918573" y="37484"/>
                </a:lnTo>
                <a:cubicBezTo>
                  <a:pt x="3918573" y="40922"/>
                  <a:pt x="3918493" y="44253"/>
                  <a:pt x="3918493" y="47692"/>
                </a:cubicBezTo>
                <a:cubicBezTo>
                  <a:pt x="3921409" y="47692"/>
                  <a:pt x="3924325" y="47692"/>
                  <a:pt x="3927281" y="47692"/>
                </a:cubicBezTo>
                <a:lnTo>
                  <a:pt x="3918575" y="37375"/>
                </a:lnTo>
                <a:lnTo>
                  <a:pt x="3918613" y="35377"/>
                </a:lnTo>
                <a:lnTo>
                  <a:pt x="3918611" y="35377"/>
                </a:lnTo>
                <a:lnTo>
                  <a:pt x="3918613" y="35265"/>
                </a:lnTo>
                <a:lnTo>
                  <a:pt x="3917255" y="35822"/>
                </a:lnTo>
                <a:cubicBezTo>
                  <a:pt x="3911383" y="25499"/>
                  <a:pt x="3911742" y="14846"/>
                  <a:pt x="3916017" y="3971"/>
                </a:cubicBezTo>
                <a:lnTo>
                  <a:pt x="3917564" y="0"/>
                </a:lnTo>
                <a:lnTo>
                  <a:pt x="3902796" y="0"/>
                </a:lnTo>
                <a:lnTo>
                  <a:pt x="3898985" y="9686"/>
                </a:lnTo>
                <a:cubicBezTo>
                  <a:pt x="3896333" y="25499"/>
                  <a:pt x="3896304" y="41979"/>
                  <a:pt x="3896963" y="58793"/>
                </a:cubicBezTo>
                <a:cubicBezTo>
                  <a:pt x="3897162" y="64119"/>
                  <a:pt x="3897003" y="71111"/>
                  <a:pt x="3894326" y="74438"/>
                </a:cubicBezTo>
                <a:cubicBezTo>
                  <a:pt x="3885817" y="85091"/>
                  <a:pt x="3874953" y="92083"/>
                  <a:pt x="3875312" y="110395"/>
                </a:cubicBezTo>
                <a:cubicBezTo>
                  <a:pt x="3875751" y="131370"/>
                  <a:pt x="3850386" y="125710"/>
                  <a:pt x="3845592" y="143021"/>
                </a:cubicBezTo>
                <a:cubicBezTo>
                  <a:pt x="3844673" y="146240"/>
                  <a:pt x="3844793" y="150012"/>
                  <a:pt x="3844474" y="153451"/>
                </a:cubicBezTo>
                <a:cubicBezTo>
                  <a:pt x="3849466" y="157779"/>
                  <a:pt x="3854460" y="161997"/>
                  <a:pt x="3860851" y="167434"/>
                </a:cubicBezTo>
                <a:cubicBezTo>
                  <a:pt x="3855579" y="179530"/>
                  <a:pt x="3850825" y="190405"/>
                  <a:pt x="3845352" y="202946"/>
                </a:cubicBezTo>
                <a:cubicBezTo>
                  <a:pt x="3829293" y="168910"/>
                  <a:pt x="3828415" y="136140"/>
                  <a:pt x="3842716" y="104623"/>
                </a:cubicBezTo>
                <a:cubicBezTo>
                  <a:pt x="3844873" y="99742"/>
                  <a:pt x="3845792" y="94304"/>
                  <a:pt x="3847549" y="89197"/>
                </a:cubicBezTo>
                <a:lnTo>
                  <a:pt x="3879260" y="0"/>
                </a:lnTo>
                <a:lnTo>
                  <a:pt x="3814704" y="0"/>
                </a:lnTo>
                <a:lnTo>
                  <a:pt x="3815872" y="4747"/>
                </a:lnTo>
                <a:cubicBezTo>
                  <a:pt x="3814833" y="7190"/>
                  <a:pt x="3811238" y="8299"/>
                  <a:pt x="3808721" y="9965"/>
                </a:cubicBezTo>
                <a:cubicBezTo>
                  <a:pt x="3807923" y="7190"/>
                  <a:pt x="3805765" y="3526"/>
                  <a:pt x="3806644" y="1642"/>
                </a:cubicBezTo>
                <a:lnTo>
                  <a:pt x="3808694" y="0"/>
                </a:lnTo>
                <a:lnTo>
                  <a:pt x="3771875" y="0"/>
                </a:lnTo>
                <a:lnTo>
                  <a:pt x="3763704" y="15874"/>
                </a:lnTo>
                <a:cubicBezTo>
                  <a:pt x="3754915" y="29751"/>
                  <a:pt x="3745078" y="42035"/>
                  <a:pt x="3734063" y="51690"/>
                </a:cubicBezTo>
                <a:cubicBezTo>
                  <a:pt x="3730427" y="54798"/>
                  <a:pt x="3726673" y="59234"/>
                  <a:pt x="3725314" y="64008"/>
                </a:cubicBezTo>
                <a:cubicBezTo>
                  <a:pt x="3722198" y="74883"/>
                  <a:pt x="3720960" y="85870"/>
                  <a:pt x="3732984" y="91863"/>
                </a:cubicBezTo>
                <a:cubicBezTo>
                  <a:pt x="3737258" y="94082"/>
                  <a:pt x="3741173" y="97190"/>
                  <a:pt x="3746645" y="100740"/>
                </a:cubicBezTo>
                <a:cubicBezTo>
                  <a:pt x="3742611" y="113391"/>
                  <a:pt x="3740773" y="127041"/>
                  <a:pt x="3734462" y="137138"/>
                </a:cubicBezTo>
                <a:cubicBezTo>
                  <a:pt x="3721040" y="158447"/>
                  <a:pt x="3710454" y="180309"/>
                  <a:pt x="3708018" y="207163"/>
                </a:cubicBezTo>
                <a:lnTo>
                  <a:pt x="3693157" y="215709"/>
                </a:lnTo>
                <a:lnTo>
                  <a:pt x="3693157" y="215706"/>
                </a:lnTo>
                <a:lnTo>
                  <a:pt x="3692558" y="174760"/>
                </a:lnTo>
                <a:lnTo>
                  <a:pt x="3693377" y="174345"/>
                </a:lnTo>
                <a:lnTo>
                  <a:pt x="3693435" y="174426"/>
                </a:lnTo>
                <a:cubicBezTo>
                  <a:pt x="3694594" y="170431"/>
                  <a:pt x="3695713" y="166325"/>
                  <a:pt x="3696871" y="162330"/>
                </a:cubicBezTo>
                <a:cubicBezTo>
                  <a:pt x="3695433" y="165880"/>
                  <a:pt x="3693995" y="169544"/>
                  <a:pt x="3692557" y="173094"/>
                </a:cubicBezTo>
                <a:lnTo>
                  <a:pt x="3692557" y="173149"/>
                </a:lnTo>
                <a:lnTo>
                  <a:pt x="3692517" y="173094"/>
                </a:lnTo>
                <a:lnTo>
                  <a:pt x="3692557" y="174757"/>
                </a:lnTo>
                <a:lnTo>
                  <a:pt x="3674622" y="183414"/>
                </a:lnTo>
                <a:cubicBezTo>
                  <a:pt x="3663517" y="197950"/>
                  <a:pt x="3670907" y="213599"/>
                  <a:pt x="3672624" y="229133"/>
                </a:cubicBezTo>
                <a:lnTo>
                  <a:pt x="3672630" y="229130"/>
                </a:lnTo>
                <a:lnTo>
                  <a:pt x="3672624" y="229136"/>
                </a:lnTo>
                <a:lnTo>
                  <a:pt x="3657085" y="245116"/>
                </a:lnTo>
                <a:cubicBezTo>
                  <a:pt x="3636393" y="265312"/>
                  <a:pt x="3622053" y="288172"/>
                  <a:pt x="3625089" y="322132"/>
                </a:cubicBezTo>
                <a:cubicBezTo>
                  <a:pt x="3626566" y="338776"/>
                  <a:pt x="3614144" y="348100"/>
                  <a:pt x="3602919" y="356090"/>
                </a:cubicBezTo>
                <a:cubicBezTo>
                  <a:pt x="3600561" y="357752"/>
                  <a:pt x="3595090" y="358308"/>
                  <a:pt x="3594011" y="356754"/>
                </a:cubicBezTo>
                <a:cubicBezTo>
                  <a:pt x="3591295" y="352871"/>
                  <a:pt x="3587820" y="346101"/>
                  <a:pt x="3589057" y="342771"/>
                </a:cubicBezTo>
                <a:cubicBezTo>
                  <a:pt x="3595928" y="324573"/>
                  <a:pt x="3606473" y="307927"/>
                  <a:pt x="3604117" y="286621"/>
                </a:cubicBezTo>
                <a:cubicBezTo>
                  <a:pt x="3587939" y="286621"/>
                  <a:pt x="3579351" y="300048"/>
                  <a:pt x="3570523" y="312700"/>
                </a:cubicBezTo>
                <a:cubicBezTo>
                  <a:pt x="3561735" y="299714"/>
                  <a:pt x="3553266" y="287174"/>
                  <a:pt x="3543359" y="272415"/>
                </a:cubicBezTo>
                <a:cubicBezTo>
                  <a:pt x="3552067" y="265535"/>
                  <a:pt x="3559537" y="259652"/>
                  <a:pt x="3567286" y="253439"/>
                </a:cubicBezTo>
                <a:cubicBezTo>
                  <a:pt x="3563372" y="237348"/>
                  <a:pt x="3561494" y="222256"/>
                  <a:pt x="3571401" y="206496"/>
                </a:cubicBezTo>
                <a:cubicBezTo>
                  <a:pt x="3581787" y="190072"/>
                  <a:pt x="3588977" y="171763"/>
                  <a:pt x="3606513" y="161774"/>
                </a:cubicBezTo>
                <a:cubicBezTo>
                  <a:pt x="3615901" y="156448"/>
                  <a:pt x="3624929" y="145684"/>
                  <a:pt x="3629482" y="134808"/>
                </a:cubicBezTo>
                <a:cubicBezTo>
                  <a:pt x="3640668" y="107842"/>
                  <a:pt x="3656686" y="85647"/>
                  <a:pt x="3672585" y="62454"/>
                </a:cubicBezTo>
                <a:cubicBezTo>
                  <a:pt x="3687964" y="39928"/>
                  <a:pt x="3700947" y="18396"/>
                  <a:pt x="3726193" y="9965"/>
                </a:cubicBezTo>
                <a:cubicBezTo>
                  <a:pt x="3727891" y="9409"/>
                  <a:pt x="3728959" y="6384"/>
                  <a:pt x="3729858" y="2666"/>
                </a:cubicBezTo>
                <a:lnTo>
                  <a:pt x="3730474" y="0"/>
                </a:lnTo>
                <a:lnTo>
                  <a:pt x="3616845" y="0"/>
                </a:lnTo>
                <a:lnTo>
                  <a:pt x="3602719" y="35599"/>
                </a:lnTo>
                <a:cubicBezTo>
                  <a:pt x="3591015" y="61678"/>
                  <a:pt x="3581828" y="90751"/>
                  <a:pt x="3553865" y="101185"/>
                </a:cubicBezTo>
                <a:cubicBezTo>
                  <a:pt x="3537248" y="137694"/>
                  <a:pt x="3498060" y="149456"/>
                  <a:pt x="3482202" y="187408"/>
                </a:cubicBezTo>
                <a:cubicBezTo>
                  <a:pt x="3478486" y="196399"/>
                  <a:pt x="3467941" y="201503"/>
                  <a:pt x="3460511" y="208383"/>
                </a:cubicBezTo>
                <a:cubicBezTo>
                  <a:pt x="3459033" y="211603"/>
                  <a:pt x="3458114" y="215487"/>
                  <a:pt x="3455917" y="217816"/>
                </a:cubicBezTo>
                <a:cubicBezTo>
                  <a:pt x="3454159" y="219593"/>
                  <a:pt x="3450844" y="219481"/>
                  <a:pt x="3448207" y="220146"/>
                </a:cubicBezTo>
                <a:cubicBezTo>
                  <a:pt x="3448327" y="216818"/>
                  <a:pt x="3447528" y="212712"/>
                  <a:pt x="3448847" y="210271"/>
                </a:cubicBezTo>
                <a:cubicBezTo>
                  <a:pt x="3450285" y="207497"/>
                  <a:pt x="3453720" y="206054"/>
                  <a:pt x="3456316" y="204055"/>
                </a:cubicBezTo>
                <a:cubicBezTo>
                  <a:pt x="3459711" y="186188"/>
                  <a:pt x="3463068" y="168544"/>
                  <a:pt x="3466463" y="150788"/>
                </a:cubicBezTo>
                <a:cubicBezTo>
                  <a:pt x="3460471" y="154341"/>
                  <a:pt x="3454519" y="157779"/>
                  <a:pt x="3448526" y="161441"/>
                </a:cubicBezTo>
                <a:cubicBezTo>
                  <a:pt x="3445811" y="163440"/>
                  <a:pt x="3443095" y="165438"/>
                  <a:pt x="3440378" y="167434"/>
                </a:cubicBezTo>
                <a:lnTo>
                  <a:pt x="3440156" y="167822"/>
                </a:lnTo>
                <a:lnTo>
                  <a:pt x="3436103" y="170876"/>
                </a:lnTo>
                <a:lnTo>
                  <a:pt x="3435636" y="173073"/>
                </a:lnTo>
                <a:lnTo>
                  <a:pt x="3435585" y="173094"/>
                </a:lnTo>
                <a:lnTo>
                  <a:pt x="3436104" y="170654"/>
                </a:lnTo>
                <a:cubicBezTo>
                  <a:pt x="3437542" y="169544"/>
                  <a:pt x="3438940" y="168544"/>
                  <a:pt x="3440378" y="167434"/>
                </a:cubicBezTo>
                <a:cubicBezTo>
                  <a:pt x="3442175" y="164437"/>
                  <a:pt x="3443973" y="161441"/>
                  <a:pt x="3445731" y="158224"/>
                </a:cubicBezTo>
                <a:cubicBezTo>
                  <a:pt x="3446290" y="134033"/>
                  <a:pt x="3459991" y="116385"/>
                  <a:pt x="3472455" y="100517"/>
                </a:cubicBezTo>
                <a:cubicBezTo>
                  <a:pt x="3489432" y="78989"/>
                  <a:pt x="3496782" y="53689"/>
                  <a:pt x="3505490" y="27829"/>
                </a:cubicBezTo>
                <a:cubicBezTo>
                  <a:pt x="3494265" y="19175"/>
                  <a:pt x="3489512" y="29052"/>
                  <a:pt x="3485317" y="35265"/>
                </a:cubicBezTo>
                <a:cubicBezTo>
                  <a:pt x="3475491" y="50024"/>
                  <a:pt x="3466782" y="65673"/>
                  <a:pt x="3457954" y="80432"/>
                </a:cubicBezTo>
                <a:cubicBezTo>
                  <a:pt x="3440258" y="81541"/>
                  <a:pt x="3423401" y="82539"/>
                  <a:pt x="3405585" y="83651"/>
                </a:cubicBezTo>
                <a:cubicBezTo>
                  <a:pt x="3413214" y="98963"/>
                  <a:pt x="3426117" y="94193"/>
                  <a:pt x="3435344" y="99519"/>
                </a:cubicBezTo>
                <a:cubicBezTo>
                  <a:pt x="3438700" y="108840"/>
                  <a:pt x="3434386" y="113945"/>
                  <a:pt x="3427276" y="115276"/>
                </a:cubicBezTo>
                <a:cubicBezTo>
                  <a:pt x="3409379" y="118607"/>
                  <a:pt x="3402069" y="137583"/>
                  <a:pt x="3390765" y="149456"/>
                </a:cubicBezTo>
                <a:cubicBezTo>
                  <a:pt x="3378221" y="162664"/>
                  <a:pt x="3366118" y="162664"/>
                  <a:pt x="3347103" y="165438"/>
                </a:cubicBezTo>
                <a:cubicBezTo>
                  <a:pt x="3352217" y="150899"/>
                  <a:pt x="3353176" y="137583"/>
                  <a:pt x="3359247" y="132701"/>
                </a:cubicBezTo>
                <a:cubicBezTo>
                  <a:pt x="3390285" y="108065"/>
                  <a:pt x="3394639" y="68889"/>
                  <a:pt x="3408980" y="24501"/>
                </a:cubicBezTo>
                <a:cubicBezTo>
                  <a:pt x="3395518" y="35488"/>
                  <a:pt x="3388208" y="41478"/>
                  <a:pt x="3381098" y="47361"/>
                </a:cubicBezTo>
                <a:cubicBezTo>
                  <a:pt x="3381337" y="48028"/>
                  <a:pt x="3381577" y="48693"/>
                  <a:pt x="3381856" y="49360"/>
                </a:cubicBezTo>
                <a:lnTo>
                  <a:pt x="3381794" y="49414"/>
                </a:lnTo>
                <a:lnTo>
                  <a:pt x="3381097" y="47584"/>
                </a:lnTo>
                <a:cubicBezTo>
                  <a:pt x="3380858" y="47806"/>
                  <a:pt x="3380579" y="48028"/>
                  <a:pt x="3380338" y="48248"/>
                </a:cubicBezTo>
                <a:lnTo>
                  <a:pt x="3367989" y="59463"/>
                </a:lnTo>
                <a:lnTo>
                  <a:pt x="3367876" y="59346"/>
                </a:lnTo>
                <a:cubicBezTo>
                  <a:pt x="3372030" y="55573"/>
                  <a:pt x="3376185" y="51801"/>
                  <a:pt x="3380338" y="48028"/>
                </a:cubicBezTo>
                <a:cubicBezTo>
                  <a:pt x="3380579" y="47806"/>
                  <a:pt x="3380858" y="47584"/>
                  <a:pt x="3381098" y="47361"/>
                </a:cubicBezTo>
                <a:cubicBezTo>
                  <a:pt x="3377382" y="36819"/>
                  <a:pt x="3377982" y="26278"/>
                  <a:pt x="3385212" y="18177"/>
                </a:cubicBezTo>
                <a:lnTo>
                  <a:pt x="3397935" y="0"/>
                </a:lnTo>
                <a:lnTo>
                  <a:pt x="3276631" y="0"/>
                </a:lnTo>
                <a:lnTo>
                  <a:pt x="3265014" y="19728"/>
                </a:lnTo>
                <a:cubicBezTo>
                  <a:pt x="3244482" y="51134"/>
                  <a:pt x="3228103" y="84427"/>
                  <a:pt x="3211806" y="118495"/>
                </a:cubicBezTo>
                <a:cubicBezTo>
                  <a:pt x="3196147" y="151121"/>
                  <a:pt x="3177052" y="181529"/>
                  <a:pt x="3159596" y="213046"/>
                </a:cubicBezTo>
                <a:cubicBezTo>
                  <a:pt x="3156121" y="219259"/>
                  <a:pt x="3152406" y="225806"/>
                  <a:pt x="3150568" y="232797"/>
                </a:cubicBezTo>
                <a:cubicBezTo>
                  <a:pt x="3147252" y="245116"/>
                  <a:pt x="3145734" y="255991"/>
                  <a:pt x="3131274" y="260764"/>
                </a:cubicBezTo>
                <a:cubicBezTo>
                  <a:pt x="3123964" y="263094"/>
                  <a:pt x="3120209" y="279740"/>
                  <a:pt x="3114976" y="289615"/>
                </a:cubicBezTo>
                <a:cubicBezTo>
                  <a:pt x="3089930" y="275190"/>
                  <a:pt x="3108545" y="250664"/>
                  <a:pt x="3100755" y="233465"/>
                </a:cubicBezTo>
                <a:cubicBezTo>
                  <a:pt x="3081900" y="245783"/>
                  <a:pt x="3071874" y="264648"/>
                  <a:pt x="3067001" y="286732"/>
                </a:cubicBezTo>
                <a:cubicBezTo>
                  <a:pt x="3062766" y="305928"/>
                  <a:pt x="3054457" y="321687"/>
                  <a:pt x="3040996" y="332785"/>
                </a:cubicBezTo>
                <a:cubicBezTo>
                  <a:pt x="3022980" y="347655"/>
                  <a:pt x="3014831" y="370404"/>
                  <a:pt x="3003845" y="390601"/>
                </a:cubicBezTo>
                <a:cubicBezTo>
                  <a:pt x="2990344" y="415237"/>
                  <a:pt x="2980118" y="442425"/>
                  <a:pt x="2968453" y="468504"/>
                </a:cubicBezTo>
                <a:cubicBezTo>
                  <a:pt x="2981915" y="476605"/>
                  <a:pt x="2989745" y="454190"/>
                  <a:pt x="3003446" y="460737"/>
                </a:cubicBezTo>
                <a:cubicBezTo>
                  <a:pt x="3002327" y="489479"/>
                  <a:pt x="2984791" y="505681"/>
                  <a:pt x="2966536" y="525433"/>
                </a:cubicBezTo>
                <a:cubicBezTo>
                  <a:pt x="2959466" y="513115"/>
                  <a:pt x="2954592" y="500466"/>
                  <a:pt x="2946483" y="491586"/>
                </a:cubicBezTo>
                <a:cubicBezTo>
                  <a:pt x="2938813" y="483263"/>
                  <a:pt x="2928068" y="478604"/>
                  <a:pt x="2918520" y="472499"/>
                </a:cubicBezTo>
                <a:cubicBezTo>
                  <a:pt x="2918560" y="472833"/>
                  <a:pt x="2918560" y="473055"/>
                  <a:pt x="2918560" y="473389"/>
                </a:cubicBezTo>
                <a:lnTo>
                  <a:pt x="2918546" y="473416"/>
                </a:lnTo>
                <a:lnTo>
                  <a:pt x="2918520" y="472833"/>
                </a:lnTo>
                <a:cubicBezTo>
                  <a:pt x="2918201" y="472610"/>
                  <a:pt x="2917841" y="472388"/>
                  <a:pt x="2917522" y="472169"/>
                </a:cubicBezTo>
                <a:lnTo>
                  <a:pt x="2914196" y="481607"/>
                </a:lnTo>
                <a:lnTo>
                  <a:pt x="2913846" y="482265"/>
                </a:lnTo>
                <a:cubicBezTo>
                  <a:pt x="2915045" y="478826"/>
                  <a:pt x="2916284" y="475385"/>
                  <a:pt x="2917522" y="471835"/>
                </a:cubicBezTo>
                <a:cubicBezTo>
                  <a:pt x="2917841" y="472057"/>
                  <a:pt x="2918201" y="472277"/>
                  <a:pt x="2918520" y="472499"/>
                </a:cubicBezTo>
                <a:cubicBezTo>
                  <a:pt x="2917881" y="452970"/>
                  <a:pt x="2914046" y="432439"/>
                  <a:pt x="2918001" y="414239"/>
                </a:cubicBezTo>
                <a:cubicBezTo>
                  <a:pt x="2921597" y="397481"/>
                  <a:pt x="2934179" y="383278"/>
                  <a:pt x="2942328" y="367630"/>
                </a:cubicBezTo>
                <a:cubicBezTo>
                  <a:pt x="2947082" y="358531"/>
                  <a:pt x="2950837" y="348765"/>
                  <a:pt x="2955431" y="338334"/>
                </a:cubicBezTo>
                <a:cubicBezTo>
                  <a:pt x="2942249" y="332452"/>
                  <a:pt x="2940691" y="344436"/>
                  <a:pt x="2936016" y="349874"/>
                </a:cubicBezTo>
                <a:cubicBezTo>
                  <a:pt x="2931503" y="355200"/>
                  <a:pt x="2928028" y="361528"/>
                  <a:pt x="2923794" y="367076"/>
                </a:cubicBezTo>
                <a:cubicBezTo>
                  <a:pt x="2918681" y="373846"/>
                  <a:pt x="2913248" y="380059"/>
                  <a:pt x="2908254" y="386164"/>
                </a:cubicBezTo>
                <a:cubicBezTo>
                  <a:pt x="2881810" y="376175"/>
                  <a:pt x="2874620" y="353646"/>
                  <a:pt x="2875738" y="329013"/>
                </a:cubicBezTo>
                <a:cubicBezTo>
                  <a:pt x="2878015" y="278520"/>
                  <a:pt x="2902742" y="239900"/>
                  <a:pt x="2931463" y="204278"/>
                </a:cubicBezTo>
                <a:cubicBezTo>
                  <a:pt x="2933461" y="201837"/>
                  <a:pt x="2937416" y="199727"/>
                  <a:pt x="2940211" y="200060"/>
                </a:cubicBezTo>
                <a:cubicBezTo>
                  <a:pt x="2958786" y="202501"/>
                  <a:pt x="2963539" y="188851"/>
                  <a:pt x="2969172" y="172316"/>
                </a:cubicBezTo>
                <a:lnTo>
                  <a:pt x="2987528" y="150244"/>
                </a:lnTo>
                <a:lnTo>
                  <a:pt x="2987627" y="150457"/>
                </a:lnTo>
                <a:cubicBezTo>
                  <a:pt x="2988066" y="150012"/>
                  <a:pt x="2988466" y="149567"/>
                  <a:pt x="2988865" y="149122"/>
                </a:cubicBezTo>
                <a:lnTo>
                  <a:pt x="2988790" y="149059"/>
                </a:lnTo>
                <a:lnTo>
                  <a:pt x="3013937" y="121796"/>
                </a:lnTo>
                <a:cubicBezTo>
                  <a:pt x="3020224" y="110283"/>
                  <a:pt x="3024797" y="97466"/>
                  <a:pt x="3029890" y="85536"/>
                </a:cubicBezTo>
                <a:cubicBezTo>
                  <a:pt x="3039398" y="83871"/>
                  <a:pt x="3044191" y="87424"/>
                  <a:pt x="3043313" y="96745"/>
                </a:cubicBezTo>
                <a:cubicBezTo>
                  <a:pt x="3042274" y="107286"/>
                  <a:pt x="3034804" y="117498"/>
                  <a:pt x="3044951" y="132145"/>
                </a:cubicBezTo>
                <a:cubicBezTo>
                  <a:pt x="3053359" y="102071"/>
                  <a:pt x="3063455" y="73468"/>
                  <a:pt x="3073991" y="45406"/>
                </a:cubicBezTo>
                <a:lnTo>
                  <a:pt x="3091218" y="0"/>
                </a:lnTo>
                <a:lnTo>
                  <a:pt x="2557463" y="0"/>
                </a:lnTo>
                <a:lnTo>
                  <a:pt x="2558624" y="3637"/>
                </a:lnTo>
                <a:cubicBezTo>
                  <a:pt x="2553596" y="28163"/>
                  <a:pt x="2548517" y="52688"/>
                  <a:pt x="2535098" y="74108"/>
                </a:cubicBezTo>
                <a:cubicBezTo>
                  <a:pt x="2529987" y="82208"/>
                  <a:pt x="2529304" y="94082"/>
                  <a:pt x="2526590" y="104178"/>
                </a:cubicBezTo>
                <a:cubicBezTo>
                  <a:pt x="2526749" y="104290"/>
                  <a:pt x="2526948" y="104401"/>
                  <a:pt x="2527109" y="104401"/>
                </a:cubicBezTo>
                <a:cubicBezTo>
                  <a:pt x="2527349" y="103848"/>
                  <a:pt x="2527587" y="103292"/>
                  <a:pt x="2527828" y="102739"/>
                </a:cubicBezTo>
                <a:cubicBezTo>
                  <a:pt x="2528228" y="103625"/>
                  <a:pt x="2528628" y="104512"/>
                  <a:pt x="2529029" y="105402"/>
                </a:cubicBezTo>
                <a:cubicBezTo>
                  <a:pt x="2529382" y="105510"/>
                  <a:pt x="2529744" y="105732"/>
                  <a:pt x="2530065" y="106066"/>
                </a:cubicBezTo>
                <a:cubicBezTo>
                  <a:pt x="2530543" y="106622"/>
                  <a:pt x="2530423" y="107954"/>
                  <a:pt x="2530584" y="108840"/>
                </a:cubicBezTo>
                <a:cubicBezTo>
                  <a:pt x="2530065" y="107731"/>
                  <a:pt x="2529542" y="106622"/>
                  <a:pt x="2529029" y="105402"/>
                </a:cubicBezTo>
                <a:cubicBezTo>
                  <a:pt x="2528429" y="105068"/>
                  <a:pt x="2527748" y="104735"/>
                  <a:pt x="2527109" y="104401"/>
                </a:cubicBezTo>
                <a:cubicBezTo>
                  <a:pt x="2523953" y="111949"/>
                  <a:pt x="2520758" y="119493"/>
                  <a:pt x="2517600" y="127041"/>
                </a:cubicBezTo>
                <a:lnTo>
                  <a:pt x="2517420" y="127167"/>
                </a:lnTo>
                <a:lnTo>
                  <a:pt x="2517380" y="127125"/>
                </a:lnTo>
                <a:lnTo>
                  <a:pt x="2517504" y="127041"/>
                </a:lnTo>
                <a:lnTo>
                  <a:pt x="2516903" y="126374"/>
                </a:lnTo>
                <a:cubicBezTo>
                  <a:pt x="2516943" y="126708"/>
                  <a:pt x="2516983" y="127149"/>
                  <a:pt x="2516983" y="127483"/>
                </a:cubicBezTo>
                <a:lnTo>
                  <a:pt x="2517177" y="127267"/>
                </a:lnTo>
                <a:lnTo>
                  <a:pt x="2517279" y="127594"/>
                </a:lnTo>
                <a:lnTo>
                  <a:pt x="2517335" y="127558"/>
                </a:lnTo>
                <a:lnTo>
                  <a:pt x="2522930" y="160124"/>
                </a:lnTo>
                <a:cubicBezTo>
                  <a:pt x="2520890" y="166740"/>
                  <a:pt x="2514447" y="170542"/>
                  <a:pt x="2502181" y="176091"/>
                </a:cubicBezTo>
                <a:cubicBezTo>
                  <a:pt x="2484445" y="184081"/>
                  <a:pt x="2468148" y="198729"/>
                  <a:pt x="2447177" y="192957"/>
                </a:cubicBezTo>
                <a:cubicBezTo>
                  <a:pt x="2430320" y="211269"/>
                  <a:pt x="2415817" y="202170"/>
                  <a:pt x="2399761" y="186411"/>
                </a:cubicBezTo>
                <a:cubicBezTo>
                  <a:pt x="2417099" y="155116"/>
                  <a:pt x="2423846" y="119382"/>
                  <a:pt x="2430159" y="83206"/>
                </a:cubicBezTo>
                <a:cubicBezTo>
                  <a:pt x="2432315" y="70888"/>
                  <a:pt x="2436910" y="58459"/>
                  <a:pt x="2442745" y="47806"/>
                </a:cubicBezTo>
                <a:lnTo>
                  <a:pt x="2470886" y="0"/>
                </a:lnTo>
                <a:lnTo>
                  <a:pt x="1608866" y="0"/>
                </a:lnTo>
                <a:lnTo>
                  <a:pt x="1605993" y="5636"/>
                </a:lnTo>
                <a:cubicBezTo>
                  <a:pt x="1577426" y="38374"/>
                  <a:pt x="1564081" y="79545"/>
                  <a:pt x="1553416" y="127928"/>
                </a:cubicBezTo>
                <a:cubicBezTo>
                  <a:pt x="1548424" y="117386"/>
                  <a:pt x="1544384" y="111726"/>
                  <a:pt x="1542904" y="105179"/>
                </a:cubicBezTo>
                <a:cubicBezTo>
                  <a:pt x="1535916" y="75217"/>
                  <a:pt x="1529728" y="44920"/>
                  <a:pt x="1523137" y="14735"/>
                </a:cubicBezTo>
                <a:lnTo>
                  <a:pt x="1519659" y="0"/>
                </a:lnTo>
                <a:lnTo>
                  <a:pt x="1410269" y="0"/>
                </a:lnTo>
                <a:lnTo>
                  <a:pt x="1400830" y="21546"/>
                </a:lnTo>
                <a:cubicBezTo>
                  <a:pt x="1395337" y="32574"/>
                  <a:pt x="1388875" y="42867"/>
                  <a:pt x="1379927" y="51578"/>
                </a:cubicBezTo>
                <a:cubicBezTo>
                  <a:pt x="1377530" y="53908"/>
                  <a:pt x="1374255" y="57238"/>
                  <a:pt x="1374176" y="60235"/>
                </a:cubicBezTo>
                <a:cubicBezTo>
                  <a:pt x="1373213" y="95302"/>
                  <a:pt x="1349809" y="120494"/>
                  <a:pt x="1342217" y="155005"/>
                </a:cubicBezTo>
                <a:cubicBezTo>
                  <a:pt x="1352165" y="157779"/>
                  <a:pt x="1360714" y="160109"/>
                  <a:pt x="1371976" y="163217"/>
                </a:cubicBezTo>
                <a:cubicBezTo>
                  <a:pt x="1371379" y="175869"/>
                  <a:pt x="1374653" y="191184"/>
                  <a:pt x="1369500" y="200505"/>
                </a:cubicBezTo>
                <a:cubicBezTo>
                  <a:pt x="1349688" y="236347"/>
                  <a:pt x="1345770" y="277519"/>
                  <a:pt x="1336265" y="316803"/>
                </a:cubicBezTo>
                <a:cubicBezTo>
                  <a:pt x="1329394" y="345326"/>
                  <a:pt x="1323326" y="374065"/>
                  <a:pt x="1306823" y="397926"/>
                </a:cubicBezTo>
                <a:cubicBezTo>
                  <a:pt x="1288765" y="395708"/>
                  <a:pt x="1277820" y="386717"/>
                  <a:pt x="1276820" y="366632"/>
                </a:cubicBezTo>
                <a:cubicBezTo>
                  <a:pt x="1275304" y="334892"/>
                  <a:pt x="1272949" y="303156"/>
                  <a:pt x="1274066" y="271528"/>
                </a:cubicBezTo>
                <a:cubicBezTo>
                  <a:pt x="1274585" y="257656"/>
                  <a:pt x="1282850" y="244006"/>
                  <a:pt x="1287443" y="230245"/>
                </a:cubicBezTo>
                <a:cubicBezTo>
                  <a:pt x="1297917" y="199062"/>
                  <a:pt x="1301830" y="168655"/>
                  <a:pt x="1276302" y="138803"/>
                </a:cubicBezTo>
                <a:cubicBezTo>
                  <a:pt x="1271630" y="145795"/>
                  <a:pt x="1266717" y="151897"/>
                  <a:pt x="1263083" y="158777"/>
                </a:cubicBezTo>
                <a:cubicBezTo>
                  <a:pt x="1255849" y="172761"/>
                  <a:pt x="1249295" y="187189"/>
                  <a:pt x="1238667" y="209381"/>
                </a:cubicBezTo>
                <a:cubicBezTo>
                  <a:pt x="1231240" y="176867"/>
                  <a:pt x="1225609" y="153229"/>
                  <a:pt x="1230401" y="126930"/>
                </a:cubicBezTo>
                <a:cubicBezTo>
                  <a:pt x="1223811" y="123046"/>
                  <a:pt x="1217095" y="119052"/>
                  <a:pt x="1209187" y="114389"/>
                </a:cubicBezTo>
                <a:cubicBezTo>
                  <a:pt x="1213302" y="85703"/>
                  <a:pt x="1222360" y="58958"/>
                  <a:pt x="1231963" y="32268"/>
                </a:cubicBezTo>
                <a:lnTo>
                  <a:pt x="1242239" y="0"/>
                </a:lnTo>
                <a:lnTo>
                  <a:pt x="1219779" y="0"/>
                </a:lnTo>
                <a:lnTo>
                  <a:pt x="1167435" y="92194"/>
                </a:lnTo>
                <a:cubicBezTo>
                  <a:pt x="1154978" y="113722"/>
                  <a:pt x="1141366" y="134475"/>
                  <a:pt x="1129466" y="153673"/>
                </a:cubicBezTo>
                <a:cubicBezTo>
                  <a:pt x="1114458" y="156893"/>
                  <a:pt x="1108587" y="150235"/>
                  <a:pt x="1106192" y="137138"/>
                </a:cubicBezTo>
                <a:cubicBezTo>
                  <a:pt x="1101844" y="113614"/>
                  <a:pt x="1097013" y="90087"/>
                  <a:pt x="1092180" y="65562"/>
                </a:cubicBezTo>
                <a:lnTo>
                  <a:pt x="1048361" y="71177"/>
                </a:lnTo>
                <a:lnTo>
                  <a:pt x="1048800" y="70666"/>
                </a:lnTo>
                <a:lnTo>
                  <a:pt x="1048287" y="71186"/>
                </a:lnTo>
                <a:lnTo>
                  <a:pt x="1048048" y="71216"/>
                </a:lnTo>
                <a:lnTo>
                  <a:pt x="1048729" y="70440"/>
                </a:lnTo>
                <a:lnTo>
                  <a:pt x="1047518" y="70380"/>
                </a:lnTo>
                <a:lnTo>
                  <a:pt x="1047851" y="71330"/>
                </a:lnTo>
                <a:lnTo>
                  <a:pt x="1047851" y="71396"/>
                </a:lnTo>
                <a:lnTo>
                  <a:pt x="1038571" y="81986"/>
                </a:lnTo>
                <a:lnTo>
                  <a:pt x="1038571" y="82208"/>
                </a:lnTo>
                <a:lnTo>
                  <a:pt x="1038120" y="82912"/>
                </a:lnTo>
                <a:lnTo>
                  <a:pt x="1037967" y="83095"/>
                </a:lnTo>
                <a:lnTo>
                  <a:pt x="1038049" y="83029"/>
                </a:lnTo>
                <a:lnTo>
                  <a:pt x="1029940" y="95747"/>
                </a:lnTo>
                <a:cubicBezTo>
                  <a:pt x="1025264" y="99853"/>
                  <a:pt x="1018553" y="105179"/>
                  <a:pt x="1014041" y="103848"/>
                </a:cubicBezTo>
                <a:cubicBezTo>
                  <a:pt x="1010203" y="102739"/>
                  <a:pt x="1007685" y="93303"/>
                  <a:pt x="1005730" y="86979"/>
                </a:cubicBezTo>
                <a:cubicBezTo>
                  <a:pt x="1004210" y="82208"/>
                  <a:pt x="1004450" y="76660"/>
                  <a:pt x="1003808" y="70001"/>
                </a:cubicBezTo>
                <a:cubicBezTo>
                  <a:pt x="985510" y="76879"/>
                  <a:pt x="993939" y="96856"/>
                  <a:pt x="986947" y="107842"/>
                </a:cubicBezTo>
                <a:cubicBezTo>
                  <a:pt x="980237" y="118384"/>
                  <a:pt x="972967" y="128373"/>
                  <a:pt x="965176" y="139690"/>
                </a:cubicBezTo>
                <a:lnTo>
                  <a:pt x="930184" y="139690"/>
                </a:lnTo>
                <a:cubicBezTo>
                  <a:pt x="934815" y="96300"/>
                  <a:pt x="944285" y="55684"/>
                  <a:pt x="947800" y="13737"/>
                </a:cubicBezTo>
                <a:cubicBezTo>
                  <a:pt x="930224" y="13737"/>
                  <a:pt x="926589" y="27165"/>
                  <a:pt x="922594" y="38815"/>
                </a:cubicBezTo>
                <a:cubicBezTo>
                  <a:pt x="906932" y="84204"/>
                  <a:pt x="898983" y="131700"/>
                  <a:pt x="896388" y="180309"/>
                </a:cubicBezTo>
                <a:cubicBezTo>
                  <a:pt x="893950" y="226584"/>
                  <a:pt x="894149" y="273082"/>
                  <a:pt x="885520" y="318913"/>
                </a:cubicBezTo>
                <a:cubicBezTo>
                  <a:pt x="881884" y="338223"/>
                  <a:pt x="883603" y="358976"/>
                  <a:pt x="882804" y="381724"/>
                </a:cubicBezTo>
                <a:cubicBezTo>
                  <a:pt x="870259" y="383278"/>
                  <a:pt x="859471" y="384610"/>
                  <a:pt x="848650" y="386053"/>
                </a:cubicBezTo>
                <a:cubicBezTo>
                  <a:pt x="847454" y="389049"/>
                  <a:pt x="844897" y="392488"/>
                  <a:pt x="845136" y="395485"/>
                </a:cubicBezTo>
                <a:cubicBezTo>
                  <a:pt x="848052" y="434547"/>
                  <a:pt x="841183" y="469505"/>
                  <a:pt x="816014" y="498356"/>
                </a:cubicBezTo>
                <a:cubicBezTo>
                  <a:pt x="803073" y="513115"/>
                  <a:pt x="798479" y="532758"/>
                  <a:pt x="799200" y="553177"/>
                </a:cubicBezTo>
                <a:cubicBezTo>
                  <a:pt x="799838" y="570710"/>
                  <a:pt x="792126" y="579920"/>
                  <a:pt x="777026" y="587691"/>
                </a:cubicBezTo>
                <a:cubicBezTo>
                  <a:pt x="774512" y="578700"/>
                  <a:pt x="772234" y="570599"/>
                  <a:pt x="768999" y="559060"/>
                </a:cubicBezTo>
                <a:cubicBezTo>
                  <a:pt x="752581" y="553622"/>
                  <a:pt x="731604" y="567272"/>
                  <a:pt x="714788" y="550736"/>
                </a:cubicBezTo>
                <a:cubicBezTo>
                  <a:pt x="708476" y="508789"/>
                  <a:pt x="725250" y="470614"/>
                  <a:pt x="731405" y="430774"/>
                </a:cubicBezTo>
                <a:cubicBezTo>
                  <a:pt x="732563" y="423338"/>
                  <a:pt x="740833" y="416238"/>
                  <a:pt x="747145" y="411131"/>
                </a:cubicBezTo>
                <a:cubicBezTo>
                  <a:pt x="761365" y="399369"/>
                  <a:pt x="769156" y="384165"/>
                  <a:pt x="770555" y="363857"/>
                </a:cubicBezTo>
                <a:cubicBezTo>
                  <a:pt x="762963" y="355200"/>
                  <a:pt x="760524" y="366632"/>
                  <a:pt x="756215" y="369406"/>
                </a:cubicBezTo>
                <a:cubicBezTo>
                  <a:pt x="752022" y="372069"/>
                  <a:pt x="748824" y="376731"/>
                  <a:pt x="744789" y="379836"/>
                </a:cubicBezTo>
                <a:cubicBezTo>
                  <a:pt x="736998" y="385830"/>
                  <a:pt x="729248" y="395374"/>
                  <a:pt x="720818" y="396372"/>
                </a:cubicBezTo>
                <a:cubicBezTo>
                  <a:pt x="698085" y="399257"/>
                  <a:pt x="685185" y="411909"/>
                  <a:pt x="680115" y="436876"/>
                </a:cubicBezTo>
                <a:cubicBezTo>
                  <a:pt x="679436" y="440207"/>
                  <a:pt x="676560" y="442981"/>
                  <a:pt x="672687" y="449194"/>
                </a:cubicBezTo>
                <a:lnTo>
                  <a:pt x="637354" y="442672"/>
                </a:lnTo>
                <a:lnTo>
                  <a:pt x="637814" y="441205"/>
                </a:lnTo>
                <a:lnTo>
                  <a:pt x="637630" y="441205"/>
                </a:lnTo>
                <a:lnTo>
                  <a:pt x="637734" y="440871"/>
                </a:lnTo>
                <a:lnTo>
                  <a:pt x="635739" y="440871"/>
                </a:lnTo>
                <a:lnTo>
                  <a:pt x="635698" y="440871"/>
                </a:lnTo>
                <a:lnTo>
                  <a:pt x="627063" y="430687"/>
                </a:lnTo>
                <a:lnTo>
                  <a:pt x="627063" y="428887"/>
                </a:lnTo>
                <a:lnTo>
                  <a:pt x="626948" y="428938"/>
                </a:lnTo>
                <a:lnTo>
                  <a:pt x="626948" y="428553"/>
                </a:lnTo>
                <a:lnTo>
                  <a:pt x="625774" y="429079"/>
                </a:lnTo>
                <a:lnTo>
                  <a:pt x="609792" y="388256"/>
                </a:lnTo>
                <a:cubicBezTo>
                  <a:pt x="601707" y="377035"/>
                  <a:pt x="591333" y="368017"/>
                  <a:pt x="580048" y="360638"/>
                </a:cubicBezTo>
                <a:cubicBezTo>
                  <a:pt x="565791" y="351317"/>
                  <a:pt x="556121" y="334006"/>
                  <a:pt x="535745" y="332896"/>
                </a:cubicBezTo>
                <a:cubicBezTo>
                  <a:pt x="517573" y="332007"/>
                  <a:pt x="517533" y="310479"/>
                  <a:pt x="519008" y="294054"/>
                </a:cubicBezTo>
                <a:cubicBezTo>
                  <a:pt x="510623" y="287841"/>
                  <a:pt x="502233" y="282626"/>
                  <a:pt x="494768" y="275965"/>
                </a:cubicBezTo>
                <a:cubicBezTo>
                  <a:pt x="476312" y="259433"/>
                  <a:pt x="461372" y="237571"/>
                  <a:pt x="433007" y="240787"/>
                </a:cubicBezTo>
                <a:cubicBezTo>
                  <a:pt x="424374" y="241788"/>
                  <a:pt x="414946" y="226804"/>
                  <a:pt x="404850" y="222033"/>
                </a:cubicBezTo>
                <a:cubicBezTo>
                  <a:pt x="400736" y="220034"/>
                  <a:pt x="393504" y="225030"/>
                  <a:pt x="388392" y="228247"/>
                </a:cubicBezTo>
                <a:cubicBezTo>
                  <a:pt x="386154" y="229689"/>
                  <a:pt x="384278" y="234796"/>
                  <a:pt x="384558" y="237901"/>
                </a:cubicBezTo>
                <a:cubicBezTo>
                  <a:pt x="389110" y="289284"/>
                  <a:pt x="350641" y="325237"/>
                  <a:pt x="347684" y="373846"/>
                </a:cubicBezTo>
                <a:cubicBezTo>
                  <a:pt x="333547" y="398701"/>
                  <a:pt x="322642" y="425448"/>
                  <a:pt x="311496" y="452191"/>
                </a:cubicBezTo>
                <a:cubicBezTo>
                  <a:pt x="308660" y="459072"/>
                  <a:pt x="299192" y="462291"/>
                  <a:pt x="291483" y="468062"/>
                </a:cubicBezTo>
                <a:cubicBezTo>
                  <a:pt x="285092" y="456520"/>
                  <a:pt x="280138" y="447643"/>
                  <a:pt x="274306" y="437099"/>
                </a:cubicBezTo>
                <a:cubicBezTo>
                  <a:pt x="223575" y="440095"/>
                  <a:pt x="197689" y="485707"/>
                  <a:pt x="164374" y="524880"/>
                </a:cubicBezTo>
                <a:cubicBezTo>
                  <a:pt x="149794" y="504127"/>
                  <a:pt x="128702" y="492918"/>
                  <a:pt x="132657" y="463511"/>
                </a:cubicBezTo>
                <a:cubicBezTo>
                  <a:pt x="117398" y="460848"/>
                  <a:pt x="107530" y="465730"/>
                  <a:pt x="101380" y="478493"/>
                </a:cubicBezTo>
                <a:cubicBezTo>
                  <a:pt x="93510" y="494917"/>
                  <a:pt x="86799" y="512005"/>
                  <a:pt x="78370" y="527988"/>
                </a:cubicBezTo>
                <a:cubicBezTo>
                  <a:pt x="68103" y="547517"/>
                  <a:pt x="67104" y="547406"/>
                  <a:pt x="36985" y="553622"/>
                </a:cubicBezTo>
                <a:cubicBezTo>
                  <a:pt x="35427" y="543634"/>
                  <a:pt x="33870" y="533756"/>
                  <a:pt x="32352" y="524212"/>
                </a:cubicBezTo>
                <a:cubicBezTo>
                  <a:pt x="21647" y="520217"/>
                  <a:pt x="15375" y="527320"/>
                  <a:pt x="13258" y="536308"/>
                </a:cubicBezTo>
                <a:cubicBezTo>
                  <a:pt x="9483" y="552511"/>
                  <a:pt x="4799" y="568769"/>
                  <a:pt x="979" y="585082"/>
                </a:cubicBezTo>
                <a:lnTo>
                  <a:pt x="0" y="591856"/>
                </a:lnTo>
                <a:lnTo>
                  <a:pt x="0" y="6695985"/>
                </a:lnTo>
                <a:lnTo>
                  <a:pt x="26760" y="6667579"/>
                </a:lnTo>
                <a:cubicBezTo>
                  <a:pt x="25262" y="6684114"/>
                  <a:pt x="24463" y="6692410"/>
                  <a:pt x="20753" y="6696336"/>
                </a:cubicBezTo>
                <a:lnTo>
                  <a:pt x="0" y="6698579"/>
                </a:lnTo>
                <a:lnTo>
                  <a:pt x="0" y="6752350"/>
                </a:lnTo>
                <a:lnTo>
                  <a:pt x="4909" y="6749588"/>
                </a:lnTo>
                <a:cubicBezTo>
                  <a:pt x="8264" y="6768342"/>
                  <a:pt x="6377" y="6785682"/>
                  <a:pt x="3805" y="6802425"/>
                </a:cubicBezTo>
                <a:lnTo>
                  <a:pt x="0" y="6838421"/>
                </a:lnTo>
                <a:lnTo>
                  <a:pt x="0" y="6858000"/>
                </a:lnTo>
                <a:lnTo>
                  <a:pt x="17816" y="6858000"/>
                </a:lnTo>
                <a:lnTo>
                  <a:pt x="30065" y="6839725"/>
                </a:lnTo>
                <a:cubicBezTo>
                  <a:pt x="41170" y="6832123"/>
                  <a:pt x="55580" y="6828600"/>
                  <a:pt x="72418" y="6830597"/>
                </a:cubicBezTo>
                <a:cubicBezTo>
                  <a:pt x="73496" y="6839310"/>
                  <a:pt x="74904" y="6848354"/>
                  <a:pt x="75079" y="6857246"/>
                </a:cubicBezTo>
                <a:lnTo>
                  <a:pt x="74940" y="6858000"/>
                </a:lnTo>
                <a:lnTo>
                  <a:pt x="96691" y="6858000"/>
                </a:lnTo>
                <a:lnTo>
                  <a:pt x="99742" y="6841917"/>
                </a:lnTo>
                <a:cubicBezTo>
                  <a:pt x="102258" y="6824272"/>
                  <a:pt x="102417" y="6806072"/>
                  <a:pt x="116120" y="6788205"/>
                </a:cubicBezTo>
                <a:cubicBezTo>
                  <a:pt x="120873" y="6794977"/>
                  <a:pt x="125267" y="6799414"/>
                  <a:pt x="127504" y="6804963"/>
                </a:cubicBezTo>
                <a:cubicBezTo>
                  <a:pt x="131258" y="6814284"/>
                  <a:pt x="133815" y="6824272"/>
                  <a:pt x="136810" y="6834039"/>
                </a:cubicBezTo>
                <a:cubicBezTo>
                  <a:pt x="149475" y="6813953"/>
                  <a:pt x="155786" y="6789981"/>
                  <a:pt x="164972" y="6768008"/>
                </a:cubicBezTo>
                <a:cubicBezTo>
                  <a:pt x="174521" y="6745037"/>
                  <a:pt x="178634" y="6719069"/>
                  <a:pt x="184827" y="6694433"/>
                </a:cubicBezTo>
                <a:cubicBezTo>
                  <a:pt x="191058" y="6669466"/>
                  <a:pt x="197130" y="6644496"/>
                  <a:pt x="202842" y="6619304"/>
                </a:cubicBezTo>
                <a:cubicBezTo>
                  <a:pt x="209712" y="6589230"/>
                  <a:pt x="216145" y="6558937"/>
                  <a:pt x="222575" y="6529639"/>
                </a:cubicBezTo>
                <a:cubicBezTo>
                  <a:pt x="235916" y="6528863"/>
                  <a:pt x="246224" y="6528418"/>
                  <a:pt x="256490" y="6527862"/>
                </a:cubicBezTo>
                <a:cubicBezTo>
                  <a:pt x="255452" y="6517876"/>
                  <a:pt x="254453" y="6507888"/>
                  <a:pt x="253575" y="6499342"/>
                </a:cubicBezTo>
                <a:cubicBezTo>
                  <a:pt x="267994" y="6487246"/>
                  <a:pt x="266557" y="6505558"/>
                  <a:pt x="272828" y="6507665"/>
                </a:cubicBezTo>
                <a:cubicBezTo>
                  <a:pt x="278660" y="6509664"/>
                  <a:pt x="284333" y="6512439"/>
                  <a:pt x="290644" y="6514991"/>
                </a:cubicBezTo>
                <a:cubicBezTo>
                  <a:pt x="295398" y="6553388"/>
                  <a:pt x="295478" y="6589675"/>
                  <a:pt x="273907" y="6621745"/>
                </a:cubicBezTo>
                <a:lnTo>
                  <a:pt x="274785" y="6622857"/>
                </a:lnTo>
                <a:cubicBezTo>
                  <a:pt x="282216" y="6635617"/>
                  <a:pt x="285891" y="6648825"/>
                  <a:pt x="280577" y="6664248"/>
                </a:cubicBezTo>
                <a:cubicBezTo>
                  <a:pt x="276064" y="6677456"/>
                  <a:pt x="272788" y="6691217"/>
                  <a:pt x="268235" y="6707307"/>
                </a:cubicBezTo>
                <a:cubicBezTo>
                  <a:pt x="278700" y="6704755"/>
                  <a:pt x="285930" y="6702979"/>
                  <a:pt x="293201" y="6701202"/>
                </a:cubicBezTo>
                <a:cubicBezTo>
                  <a:pt x="298354" y="6705976"/>
                  <a:pt x="304905" y="6709084"/>
                  <a:pt x="308421" y="6701202"/>
                </a:cubicBezTo>
                <a:cubicBezTo>
                  <a:pt x="314333" y="6688109"/>
                  <a:pt x="317768" y="6673461"/>
                  <a:pt x="321842" y="6659366"/>
                </a:cubicBezTo>
                <a:cubicBezTo>
                  <a:pt x="325397" y="6647048"/>
                  <a:pt x="327235" y="6633843"/>
                  <a:pt x="332069" y="6622301"/>
                </a:cubicBezTo>
                <a:cubicBezTo>
                  <a:pt x="335224" y="6614756"/>
                  <a:pt x="342135" y="6604434"/>
                  <a:pt x="347884" y="6603992"/>
                </a:cubicBezTo>
                <a:cubicBezTo>
                  <a:pt x="365743" y="6602660"/>
                  <a:pt x="368858" y="6588899"/>
                  <a:pt x="369814" y="6574249"/>
                </a:cubicBezTo>
                <a:cubicBezTo>
                  <a:pt x="371254" y="6552056"/>
                  <a:pt x="370413" y="6529750"/>
                  <a:pt x="370857" y="6507554"/>
                </a:cubicBezTo>
                <a:cubicBezTo>
                  <a:pt x="371532" y="6469602"/>
                  <a:pt x="381841" y="6434646"/>
                  <a:pt x="396102" y="6394584"/>
                </a:cubicBezTo>
                <a:cubicBezTo>
                  <a:pt x="402173" y="6403241"/>
                  <a:pt x="406647" y="6407458"/>
                  <a:pt x="408605" y="6412896"/>
                </a:cubicBezTo>
                <a:cubicBezTo>
                  <a:pt x="424097" y="6455065"/>
                  <a:pt x="426093" y="6499012"/>
                  <a:pt x="420740" y="6543844"/>
                </a:cubicBezTo>
                <a:cubicBezTo>
                  <a:pt x="415864" y="6584682"/>
                  <a:pt x="405169" y="6623744"/>
                  <a:pt x="391028" y="6661251"/>
                </a:cubicBezTo>
                <a:cubicBezTo>
                  <a:pt x="386195" y="6674014"/>
                  <a:pt x="374410" y="6683447"/>
                  <a:pt x="370452" y="6688442"/>
                </a:cubicBezTo>
                <a:cubicBezTo>
                  <a:pt x="378724" y="6700980"/>
                  <a:pt x="386436" y="6712523"/>
                  <a:pt x="394104" y="6724065"/>
                </a:cubicBezTo>
                <a:cubicBezTo>
                  <a:pt x="401735" y="6723398"/>
                  <a:pt x="409324" y="6722622"/>
                  <a:pt x="415665" y="6722066"/>
                </a:cubicBezTo>
                <a:cubicBezTo>
                  <a:pt x="427054" y="6708750"/>
                  <a:pt x="412908" y="6684559"/>
                  <a:pt x="433805" y="6678343"/>
                </a:cubicBezTo>
                <a:cubicBezTo>
                  <a:pt x="438919" y="6692768"/>
                  <a:pt x="443952" y="6707307"/>
                  <a:pt x="449224" y="6721733"/>
                </a:cubicBezTo>
                <a:cubicBezTo>
                  <a:pt x="454219" y="6735271"/>
                  <a:pt x="459492" y="6748810"/>
                  <a:pt x="465801" y="6765345"/>
                </a:cubicBezTo>
                <a:cubicBezTo>
                  <a:pt x="483065" y="6755801"/>
                  <a:pt x="499717" y="6746591"/>
                  <a:pt x="515974" y="6737601"/>
                </a:cubicBezTo>
                <a:cubicBezTo>
                  <a:pt x="531990" y="6738490"/>
                  <a:pt x="518169" y="6767344"/>
                  <a:pt x="538661" y="6767122"/>
                </a:cubicBezTo>
                <a:cubicBezTo>
                  <a:pt x="545614" y="6767122"/>
                  <a:pt x="552685" y="6783546"/>
                  <a:pt x="560837" y="6793865"/>
                </a:cubicBezTo>
                <a:cubicBezTo>
                  <a:pt x="576656" y="6779106"/>
                  <a:pt x="592516" y="6763902"/>
                  <a:pt x="608607" y="6749255"/>
                </a:cubicBezTo>
                <a:cubicBezTo>
                  <a:pt x="614122" y="6744151"/>
                  <a:pt x="621148" y="6742708"/>
                  <a:pt x="625389" y="6750141"/>
                </a:cubicBezTo>
                <a:cubicBezTo>
                  <a:pt x="627469" y="6753805"/>
                  <a:pt x="625786" y="6760352"/>
                  <a:pt x="625668" y="6765790"/>
                </a:cubicBezTo>
                <a:cubicBezTo>
                  <a:pt x="628063" y="6767122"/>
                  <a:pt x="630544" y="6768453"/>
                  <a:pt x="632701" y="6770449"/>
                </a:cubicBezTo>
                <a:cubicBezTo>
                  <a:pt x="651870" y="6787429"/>
                  <a:pt x="652953" y="6816172"/>
                  <a:pt x="632498" y="6821832"/>
                </a:cubicBezTo>
                <a:cubicBezTo>
                  <a:pt x="620834" y="6825050"/>
                  <a:pt x="612964" y="6830487"/>
                  <a:pt x="607405" y="6837950"/>
                </a:cubicBezTo>
                <a:lnTo>
                  <a:pt x="599447" y="6858000"/>
                </a:lnTo>
                <a:lnTo>
                  <a:pt x="619138" y="6858000"/>
                </a:lnTo>
                <a:lnTo>
                  <a:pt x="618634" y="6857454"/>
                </a:lnTo>
                <a:cubicBezTo>
                  <a:pt x="619791" y="6854458"/>
                  <a:pt x="620837" y="6851683"/>
                  <a:pt x="621912" y="6848798"/>
                </a:cubicBezTo>
                <a:cubicBezTo>
                  <a:pt x="623105" y="6849907"/>
                  <a:pt x="625509" y="6851350"/>
                  <a:pt x="625346" y="6852017"/>
                </a:cubicBezTo>
                <a:lnTo>
                  <a:pt x="623060" y="6858000"/>
                </a:lnTo>
                <a:lnTo>
                  <a:pt x="713371" y="6858000"/>
                </a:lnTo>
                <a:lnTo>
                  <a:pt x="714225" y="6855735"/>
                </a:lnTo>
                <a:cubicBezTo>
                  <a:pt x="720398" y="6841835"/>
                  <a:pt x="727209" y="6828213"/>
                  <a:pt x="728848" y="6812510"/>
                </a:cubicBezTo>
                <a:cubicBezTo>
                  <a:pt x="729166" y="6809402"/>
                  <a:pt x="737718" y="6804187"/>
                  <a:pt x="740635" y="6805408"/>
                </a:cubicBezTo>
                <a:cubicBezTo>
                  <a:pt x="745628" y="6807626"/>
                  <a:pt x="751102" y="6813397"/>
                  <a:pt x="752940" y="6819057"/>
                </a:cubicBezTo>
                <a:cubicBezTo>
                  <a:pt x="755655" y="6827492"/>
                  <a:pt x="752620" y="6839365"/>
                  <a:pt x="756733" y="6845912"/>
                </a:cubicBezTo>
                <a:lnTo>
                  <a:pt x="761058" y="6858000"/>
                </a:lnTo>
                <a:lnTo>
                  <a:pt x="857689" y="6858000"/>
                </a:lnTo>
                <a:lnTo>
                  <a:pt x="865142" y="6821943"/>
                </a:lnTo>
                <a:cubicBezTo>
                  <a:pt x="869341" y="6802522"/>
                  <a:pt x="872458" y="6780771"/>
                  <a:pt x="894628" y="6770230"/>
                </a:cubicBezTo>
                <a:cubicBezTo>
                  <a:pt x="898624" y="6775775"/>
                  <a:pt x="902778" y="6782656"/>
                  <a:pt x="907810" y="6788427"/>
                </a:cubicBezTo>
                <a:cubicBezTo>
                  <a:pt x="913406" y="6794755"/>
                  <a:pt x="919836" y="6800192"/>
                  <a:pt x="925472" y="6805630"/>
                </a:cubicBezTo>
                <a:cubicBezTo>
                  <a:pt x="923874" y="6824606"/>
                  <a:pt x="922512" y="6841142"/>
                  <a:pt x="921116" y="6857785"/>
                </a:cubicBezTo>
                <a:lnTo>
                  <a:pt x="921040" y="6858000"/>
                </a:lnTo>
                <a:lnTo>
                  <a:pt x="934736" y="6858000"/>
                </a:lnTo>
                <a:lnTo>
                  <a:pt x="948399" y="6822607"/>
                </a:lnTo>
                <a:cubicBezTo>
                  <a:pt x="964617" y="6827381"/>
                  <a:pt x="979596" y="6831820"/>
                  <a:pt x="996899" y="6836924"/>
                </a:cubicBezTo>
                <a:lnTo>
                  <a:pt x="996899" y="6858000"/>
                </a:lnTo>
                <a:lnTo>
                  <a:pt x="1611668" y="6858000"/>
                </a:lnTo>
                <a:lnTo>
                  <a:pt x="1620255" y="6855789"/>
                </a:lnTo>
                <a:cubicBezTo>
                  <a:pt x="1632395" y="6853679"/>
                  <a:pt x="1644664" y="6852570"/>
                  <a:pt x="1656046" y="6851127"/>
                </a:cubicBezTo>
                <a:cubicBezTo>
                  <a:pt x="1670062" y="6835037"/>
                  <a:pt x="1659999" y="6819499"/>
                  <a:pt x="1656325" y="6802299"/>
                </a:cubicBezTo>
                <a:cubicBezTo>
                  <a:pt x="1664073" y="6796639"/>
                  <a:pt x="1675611" y="6792867"/>
                  <a:pt x="1679127" y="6784655"/>
                </a:cubicBezTo>
                <a:cubicBezTo>
                  <a:pt x="1685157" y="6770560"/>
                  <a:pt x="1698661" y="6760241"/>
                  <a:pt x="1697223" y="6742152"/>
                </a:cubicBezTo>
                <a:cubicBezTo>
                  <a:pt x="1695146" y="6716295"/>
                  <a:pt x="1719197" y="6725397"/>
                  <a:pt x="1727385" y="6712411"/>
                </a:cubicBezTo>
                <a:cubicBezTo>
                  <a:pt x="1735815" y="6699095"/>
                  <a:pt x="1746516" y="6687664"/>
                  <a:pt x="1756384" y="6675457"/>
                </a:cubicBezTo>
                <a:cubicBezTo>
                  <a:pt x="1757264" y="6674348"/>
                  <a:pt x="1759259" y="6674459"/>
                  <a:pt x="1760775" y="6673903"/>
                </a:cubicBezTo>
                <a:cubicBezTo>
                  <a:pt x="1774540" y="6691959"/>
                  <a:pt x="1796814" y="6704755"/>
                  <a:pt x="1827608" y="6712300"/>
                </a:cubicBezTo>
                <a:cubicBezTo>
                  <a:pt x="1833284" y="6735382"/>
                  <a:pt x="1838236" y="6757911"/>
                  <a:pt x="1811667" y="6771892"/>
                </a:cubicBezTo>
                <a:cubicBezTo>
                  <a:pt x="1809950" y="6772782"/>
                  <a:pt x="1812308" y="6784099"/>
                  <a:pt x="1812867" y="6790649"/>
                </a:cubicBezTo>
                <a:lnTo>
                  <a:pt x="1812838" y="6790952"/>
                </a:lnTo>
                <a:lnTo>
                  <a:pt x="1811665" y="6789648"/>
                </a:lnTo>
                <a:lnTo>
                  <a:pt x="1811665" y="6790979"/>
                </a:lnTo>
                <a:lnTo>
                  <a:pt x="1812605" y="6790979"/>
                </a:lnTo>
                <a:lnTo>
                  <a:pt x="1812811" y="6791211"/>
                </a:lnTo>
                <a:lnTo>
                  <a:pt x="1811786" y="6801945"/>
                </a:lnTo>
                <a:lnTo>
                  <a:pt x="1811665" y="6802077"/>
                </a:lnTo>
                <a:lnTo>
                  <a:pt x="1811665" y="6802131"/>
                </a:lnTo>
                <a:lnTo>
                  <a:pt x="1802678" y="6812399"/>
                </a:lnTo>
                <a:cubicBezTo>
                  <a:pt x="1802760" y="6812510"/>
                  <a:pt x="1802800" y="6812619"/>
                  <a:pt x="1802880" y="6812730"/>
                </a:cubicBezTo>
                <a:cubicBezTo>
                  <a:pt x="1807994" y="6821832"/>
                  <a:pt x="1818340" y="6831928"/>
                  <a:pt x="1817260" y="6840032"/>
                </a:cubicBezTo>
                <a:lnTo>
                  <a:pt x="1821933" y="6858000"/>
                </a:lnTo>
                <a:lnTo>
                  <a:pt x="1891089" y="6858000"/>
                </a:lnTo>
                <a:lnTo>
                  <a:pt x="1890420" y="6826506"/>
                </a:lnTo>
                <a:cubicBezTo>
                  <a:pt x="1888807" y="6815867"/>
                  <a:pt x="1885690" y="6805519"/>
                  <a:pt x="1880694" y="6795088"/>
                </a:cubicBezTo>
                <a:cubicBezTo>
                  <a:pt x="1870349" y="6773557"/>
                  <a:pt x="1870910" y="6748479"/>
                  <a:pt x="1871030" y="6724396"/>
                </a:cubicBezTo>
                <a:cubicBezTo>
                  <a:pt x="1871112" y="6709859"/>
                  <a:pt x="1878417" y="6699982"/>
                  <a:pt x="1891323" y="6697096"/>
                </a:cubicBezTo>
                <a:cubicBezTo>
                  <a:pt x="1898953" y="6695431"/>
                  <a:pt x="1906820" y="6694767"/>
                  <a:pt x="1912172" y="6694099"/>
                </a:cubicBezTo>
                <a:cubicBezTo>
                  <a:pt x="1929591" y="6709971"/>
                  <a:pt x="1927834" y="6729503"/>
                  <a:pt x="1928913" y="6748034"/>
                </a:cubicBezTo>
                <a:cubicBezTo>
                  <a:pt x="1930692" y="6779051"/>
                  <a:pt x="1928245" y="6809541"/>
                  <a:pt x="1924274" y="6839837"/>
                </a:cubicBezTo>
                <a:lnTo>
                  <a:pt x="1921513" y="6858000"/>
                </a:lnTo>
                <a:lnTo>
                  <a:pt x="2449034" y="6858000"/>
                </a:lnTo>
                <a:lnTo>
                  <a:pt x="2448057" y="6842915"/>
                </a:lnTo>
                <a:cubicBezTo>
                  <a:pt x="2450493" y="6820055"/>
                  <a:pt x="2462795" y="6806517"/>
                  <a:pt x="2481808" y="6801079"/>
                </a:cubicBezTo>
                <a:cubicBezTo>
                  <a:pt x="2492636" y="6797971"/>
                  <a:pt x="2503738" y="6795975"/>
                  <a:pt x="2516444" y="6793089"/>
                </a:cubicBezTo>
                <a:cubicBezTo>
                  <a:pt x="2519797" y="6774555"/>
                  <a:pt x="2522954" y="6757022"/>
                  <a:pt x="2527227" y="6733498"/>
                </a:cubicBezTo>
                <a:cubicBezTo>
                  <a:pt x="2519239" y="6739266"/>
                  <a:pt x="2515286" y="6740709"/>
                  <a:pt x="2513329" y="6743928"/>
                </a:cubicBezTo>
                <a:cubicBezTo>
                  <a:pt x="2511010" y="6747589"/>
                  <a:pt x="2511167" y="6755801"/>
                  <a:pt x="2508773" y="6756691"/>
                </a:cubicBezTo>
                <a:cubicBezTo>
                  <a:pt x="2501222" y="6759466"/>
                  <a:pt x="2498066" y="6752585"/>
                  <a:pt x="2495274" y="6745371"/>
                </a:cubicBezTo>
                <a:lnTo>
                  <a:pt x="2497336" y="6702636"/>
                </a:lnTo>
                <a:lnTo>
                  <a:pt x="2497350" y="6702645"/>
                </a:lnTo>
                <a:lnTo>
                  <a:pt x="2497419" y="6702357"/>
                </a:lnTo>
                <a:lnTo>
                  <a:pt x="2497870" y="6702645"/>
                </a:lnTo>
                <a:cubicBezTo>
                  <a:pt x="2515443" y="6700538"/>
                  <a:pt x="2533060" y="6698428"/>
                  <a:pt x="2552956" y="6695987"/>
                </a:cubicBezTo>
                <a:cubicBezTo>
                  <a:pt x="2555114" y="6710304"/>
                  <a:pt x="2557025" y="6720846"/>
                  <a:pt x="2558226" y="6731388"/>
                </a:cubicBezTo>
                <a:cubicBezTo>
                  <a:pt x="2560582" y="6751695"/>
                  <a:pt x="2558306" y="6774444"/>
                  <a:pt x="2565699" y="6791758"/>
                </a:cubicBezTo>
                <a:cubicBezTo>
                  <a:pt x="2571050" y="6804242"/>
                  <a:pt x="2570730" y="6816005"/>
                  <a:pt x="2569297" y="6827559"/>
                </a:cubicBezTo>
                <a:lnTo>
                  <a:pt x="2566583" y="6858000"/>
                </a:lnTo>
                <a:lnTo>
                  <a:pt x="3060179" y="6858000"/>
                </a:lnTo>
                <a:lnTo>
                  <a:pt x="3064803" y="6854680"/>
                </a:lnTo>
                <a:cubicBezTo>
                  <a:pt x="3070676" y="6852347"/>
                  <a:pt x="3077946" y="6853237"/>
                  <a:pt x="3082979" y="6849684"/>
                </a:cubicBezTo>
                <a:cubicBezTo>
                  <a:pt x="3093885" y="6842028"/>
                  <a:pt x="3103591" y="6832151"/>
                  <a:pt x="3114177" y="6823716"/>
                </a:cubicBezTo>
                <a:cubicBezTo>
                  <a:pt x="3116573" y="6821832"/>
                  <a:pt x="3120529" y="6821720"/>
                  <a:pt x="3123684" y="6822054"/>
                </a:cubicBezTo>
                <a:cubicBezTo>
                  <a:pt x="3138105" y="6823386"/>
                  <a:pt x="3152486" y="6825270"/>
                  <a:pt x="3170381" y="6827381"/>
                </a:cubicBezTo>
                <a:cubicBezTo>
                  <a:pt x="3173697" y="6825048"/>
                  <a:pt x="3179969" y="6819280"/>
                  <a:pt x="3186999" y="6815504"/>
                </a:cubicBezTo>
                <a:cubicBezTo>
                  <a:pt x="3204256" y="6806072"/>
                  <a:pt x="3223669" y="6800634"/>
                  <a:pt x="3238770" y="6787985"/>
                </a:cubicBezTo>
                <a:cubicBezTo>
                  <a:pt x="3252431" y="6776665"/>
                  <a:pt x="3261339" y="6757911"/>
                  <a:pt x="3272684" y="6742708"/>
                </a:cubicBezTo>
                <a:cubicBezTo>
                  <a:pt x="3274601" y="6740156"/>
                  <a:pt x="3278316" y="6739377"/>
                  <a:pt x="3281192" y="6737823"/>
                </a:cubicBezTo>
                <a:cubicBezTo>
                  <a:pt x="3282670" y="6738268"/>
                  <a:pt x="3285347" y="6738490"/>
                  <a:pt x="3285427" y="6739155"/>
                </a:cubicBezTo>
                <a:cubicBezTo>
                  <a:pt x="3286825" y="6753138"/>
                  <a:pt x="3287902" y="6767122"/>
                  <a:pt x="3289021" y="6780660"/>
                </a:cubicBezTo>
                <a:cubicBezTo>
                  <a:pt x="3281591" y="6788650"/>
                  <a:pt x="3274641" y="6796086"/>
                  <a:pt x="3268769" y="6802411"/>
                </a:cubicBezTo>
                <a:cubicBezTo>
                  <a:pt x="3268330" y="6818835"/>
                  <a:pt x="3273882" y="6821387"/>
                  <a:pt x="3303962" y="6820166"/>
                </a:cubicBezTo>
                <a:cubicBezTo>
                  <a:pt x="3307756" y="6810845"/>
                  <a:pt x="3311711" y="6801190"/>
                  <a:pt x="3316664" y="6788983"/>
                </a:cubicBezTo>
                <a:cubicBezTo>
                  <a:pt x="3326252" y="6794087"/>
                  <a:pt x="3339034" y="6795975"/>
                  <a:pt x="3342669" y="6803631"/>
                </a:cubicBezTo>
                <a:cubicBezTo>
                  <a:pt x="3353156" y="6825853"/>
                  <a:pt x="3373595" y="6834344"/>
                  <a:pt x="3389699" y="6848576"/>
                </a:cubicBezTo>
                <a:lnTo>
                  <a:pt x="3397592" y="6858000"/>
                </a:lnTo>
                <a:lnTo>
                  <a:pt x="3486134" y="6858000"/>
                </a:lnTo>
                <a:lnTo>
                  <a:pt x="3511163" y="6841472"/>
                </a:lnTo>
                <a:cubicBezTo>
                  <a:pt x="3534531" y="6819280"/>
                  <a:pt x="3555463" y="6793754"/>
                  <a:pt x="3582746" y="6777997"/>
                </a:cubicBezTo>
                <a:cubicBezTo>
                  <a:pt x="3574837" y="6761573"/>
                  <a:pt x="3562892" y="6749477"/>
                  <a:pt x="3573479" y="6730943"/>
                </a:cubicBezTo>
                <a:cubicBezTo>
                  <a:pt x="3578232" y="6731721"/>
                  <a:pt x="3583545" y="6731276"/>
                  <a:pt x="3587459" y="6733717"/>
                </a:cubicBezTo>
                <a:cubicBezTo>
                  <a:pt x="3594450" y="6738046"/>
                  <a:pt x="3600601" y="6744039"/>
                  <a:pt x="3608232" y="6750364"/>
                </a:cubicBezTo>
                <a:cubicBezTo>
                  <a:pt x="3605595" y="6773223"/>
                  <a:pt x="3602998" y="6795197"/>
                  <a:pt x="3600122" y="6819722"/>
                </a:cubicBezTo>
                <a:cubicBezTo>
                  <a:pt x="3607373" y="6827491"/>
                  <a:pt x="3612506" y="6836285"/>
                  <a:pt x="3614144" y="6846175"/>
                </a:cubicBezTo>
                <a:lnTo>
                  <a:pt x="3611656" y="6858000"/>
                </a:lnTo>
                <a:lnTo>
                  <a:pt x="4417394" y="6858000"/>
                </a:lnTo>
                <a:lnTo>
                  <a:pt x="4416972" y="6849789"/>
                </a:lnTo>
                <a:lnTo>
                  <a:pt x="4568057" y="6838355"/>
                </a:lnTo>
                <a:lnTo>
                  <a:pt x="4572000" y="6837991"/>
                </a:lnTo>
                <a:lnTo>
                  <a:pt x="4575943" y="6838355"/>
                </a:lnTo>
                <a:lnTo>
                  <a:pt x="4727028" y="6849789"/>
                </a:lnTo>
                <a:lnTo>
                  <a:pt x="4726607" y="6858000"/>
                </a:lnTo>
                <a:lnTo>
                  <a:pt x="5532345" y="6858000"/>
                </a:lnTo>
                <a:lnTo>
                  <a:pt x="5529856" y="6846175"/>
                </a:lnTo>
                <a:cubicBezTo>
                  <a:pt x="5531494" y="6836285"/>
                  <a:pt x="5536627" y="6827491"/>
                  <a:pt x="5543878" y="6819722"/>
                </a:cubicBezTo>
                <a:cubicBezTo>
                  <a:pt x="5541002" y="6795197"/>
                  <a:pt x="5538405" y="6773223"/>
                  <a:pt x="5535768" y="6750364"/>
                </a:cubicBezTo>
                <a:cubicBezTo>
                  <a:pt x="5543399" y="6744039"/>
                  <a:pt x="5549550" y="6738046"/>
                  <a:pt x="5556541" y="6733717"/>
                </a:cubicBezTo>
                <a:cubicBezTo>
                  <a:pt x="5560455" y="6731276"/>
                  <a:pt x="5565768" y="6731721"/>
                  <a:pt x="5570521" y="6730943"/>
                </a:cubicBezTo>
                <a:cubicBezTo>
                  <a:pt x="5581108" y="6749477"/>
                  <a:pt x="5569163" y="6761573"/>
                  <a:pt x="5561254" y="6777997"/>
                </a:cubicBezTo>
                <a:cubicBezTo>
                  <a:pt x="5588537" y="6793754"/>
                  <a:pt x="5609470" y="6819280"/>
                  <a:pt x="5632837" y="6841472"/>
                </a:cubicBezTo>
                <a:lnTo>
                  <a:pt x="5657866" y="6858000"/>
                </a:lnTo>
                <a:lnTo>
                  <a:pt x="5746408" y="6858000"/>
                </a:lnTo>
                <a:lnTo>
                  <a:pt x="5754302" y="6848576"/>
                </a:lnTo>
                <a:cubicBezTo>
                  <a:pt x="5770405" y="6834344"/>
                  <a:pt x="5790844" y="6825853"/>
                  <a:pt x="5801331" y="6803631"/>
                </a:cubicBezTo>
                <a:cubicBezTo>
                  <a:pt x="5804966" y="6795975"/>
                  <a:pt x="5817748" y="6794087"/>
                  <a:pt x="5827336" y="6788983"/>
                </a:cubicBezTo>
                <a:cubicBezTo>
                  <a:pt x="5832290" y="6801190"/>
                  <a:pt x="5836244" y="6810845"/>
                  <a:pt x="5840038" y="6820166"/>
                </a:cubicBezTo>
                <a:cubicBezTo>
                  <a:pt x="5870118" y="6821387"/>
                  <a:pt x="5875670" y="6818835"/>
                  <a:pt x="5875231" y="6802411"/>
                </a:cubicBezTo>
                <a:cubicBezTo>
                  <a:pt x="5869359" y="6796086"/>
                  <a:pt x="5862409" y="6788650"/>
                  <a:pt x="5854979" y="6780660"/>
                </a:cubicBezTo>
                <a:cubicBezTo>
                  <a:pt x="5856098" y="6767122"/>
                  <a:pt x="5857175" y="6753138"/>
                  <a:pt x="5858573" y="6739155"/>
                </a:cubicBezTo>
                <a:cubicBezTo>
                  <a:pt x="5858653" y="6738490"/>
                  <a:pt x="5861331" y="6738268"/>
                  <a:pt x="5862809" y="6737823"/>
                </a:cubicBezTo>
                <a:cubicBezTo>
                  <a:pt x="5865684" y="6739377"/>
                  <a:pt x="5869399" y="6740156"/>
                  <a:pt x="5871316" y="6742708"/>
                </a:cubicBezTo>
                <a:cubicBezTo>
                  <a:pt x="5882661" y="6757911"/>
                  <a:pt x="5891569" y="6776665"/>
                  <a:pt x="5905230" y="6787985"/>
                </a:cubicBezTo>
                <a:cubicBezTo>
                  <a:pt x="5920331" y="6800634"/>
                  <a:pt x="5939744" y="6806072"/>
                  <a:pt x="5957001" y="6815504"/>
                </a:cubicBezTo>
                <a:cubicBezTo>
                  <a:pt x="5964031" y="6819280"/>
                  <a:pt x="5970303" y="6825048"/>
                  <a:pt x="5973619" y="6827381"/>
                </a:cubicBezTo>
                <a:cubicBezTo>
                  <a:pt x="5991514" y="6825270"/>
                  <a:pt x="6005895" y="6823386"/>
                  <a:pt x="6020316" y="6822054"/>
                </a:cubicBezTo>
                <a:cubicBezTo>
                  <a:pt x="6023471" y="6821720"/>
                  <a:pt x="6027427" y="6821832"/>
                  <a:pt x="6029823" y="6823716"/>
                </a:cubicBezTo>
                <a:cubicBezTo>
                  <a:pt x="6040409" y="6832151"/>
                  <a:pt x="6050115" y="6842028"/>
                  <a:pt x="6061021" y="6849684"/>
                </a:cubicBezTo>
                <a:cubicBezTo>
                  <a:pt x="6066054" y="6853237"/>
                  <a:pt x="6073325" y="6852347"/>
                  <a:pt x="6079197" y="6854680"/>
                </a:cubicBezTo>
                <a:lnTo>
                  <a:pt x="6083821" y="6858000"/>
                </a:lnTo>
                <a:lnTo>
                  <a:pt x="6577417" y="6858000"/>
                </a:lnTo>
                <a:lnTo>
                  <a:pt x="6574703" y="6827559"/>
                </a:lnTo>
                <a:cubicBezTo>
                  <a:pt x="6573270" y="6816005"/>
                  <a:pt x="6572949" y="6804242"/>
                  <a:pt x="6578300" y="6791758"/>
                </a:cubicBezTo>
                <a:cubicBezTo>
                  <a:pt x="6585694" y="6774444"/>
                  <a:pt x="6583418" y="6751695"/>
                  <a:pt x="6585774" y="6731388"/>
                </a:cubicBezTo>
                <a:cubicBezTo>
                  <a:pt x="6586975" y="6720846"/>
                  <a:pt x="6588886" y="6710304"/>
                  <a:pt x="6591044" y="6695987"/>
                </a:cubicBezTo>
                <a:cubicBezTo>
                  <a:pt x="6610940" y="6698428"/>
                  <a:pt x="6628556" y="6700538"/>
                  <a:pt x="6646131" y="6702645"/>
                </a:cubicBezTo>
                <a:lnTo>
                  <a:pt x="6646580" y="6702357"/>
                </a:lnTo>
                <a:lnTo>
                  <a:pt x="6646650" y="6702645"/>
                </a:lnTo>
                <a:lnTo>
                  <a:pt x="6646664" y="6702636"/>
                </a:lnTo>
                <a:lnTo>
                  <a:pt x="6648726" y="6745371"/>
                </a:lnTo>
                <a:cubicBezTo>
                  <a:pt x="6645933" y="6752585"/>
                  <a:pt x="6642778" y="6759466"/>
                  <a:pt x="6635227" y="6756691"/>
                </a:cubicBezTo>
                <a:cubicBezTo>
                  <a:pt x="6632832" y="6755801"/>
                  <a:pt x="6632990" y="6747589"/>
                  <a:pt x="6630671" y="6743928"/>
                </a:cubicBezTo>
                <a:cubicBezTo>
                  <a:pt x="6628714" y="6740709"/>
                  <a:pt x="6624761" y="6739266"/>
                  <a:pt x="6616774" y="6733498"/>
                </a:cubicBezTo>
                <a:cubicBezTo>
                  <a:pt x="6621047" y="6757022"/>
                  <a:pt x="6624203" y="6774555"/>
                  <a:pt x="6627556" y="6793089"/>
                </a:cubicBezTo>
                <a:cubicBezTo>
                  <a:pt x="6640262" y="6795975"/>
                  <a:pt x="6651364" y="6797971"/>
                  <a:pt x="6662192" y="6801079"/>
                </a:cubicBezTo>
                <a:cubicBezTo>
                  <a:pt x="6681205" y="6806517"/>
                  <a:pt x="6693507" y="6820055"/>
                  <a:pt x="6695943" y="6842915"/>
                </a:cubicBezTo>
                <a:lnTo>
                  <a:pt x="6694966" y="6858000"/>
                </a:lnTo>
                <a:lnTo>
                  <a:pt x="7222487" y="6858000"/>
                </a:lnTo>
                <a:lnTo>
                  <a:pt x="7219726" y="6839837"/>
                </a:lnTo>
                <a:cubicBezTo>
                  <a:pt x="7215756" y="6809541"/>
                  <a:pt x="7213308" y="6779051"/>
                  <a:pt x="7215087" y="6748034"/>
                </a:cubicBezTo>
                <a:cubicBezTo>
                  <a:pt x="7216167" y="6729503"/>
                  <a:pt x="7214409" y="6709971"/>
                  <a:pt x="7231829" y="6694099"/>
                </a:cubicBezTo>
                <a:cubicBezTo>
                  <a:pt x="7237180" y="6694767"/>
                  <a:pt x="7245047" y="6695431"/>
                  <a:pt x="7252677" y="6697096"/>
                </a:cubicBezTo>
                <a:cubicBezTo>
                  <a:pt x="7265583" y="6699982"/>
                  <a:pt x="7272889" y="6709859"/>
                  <a:pt x="7272970" y="6724396"/>
                </a:cubicBezTo>
                <a:cubicBezTo>
                  <a:pt x="7273090" y="6748479"/>
                  <a:pt x="7273651" y="6773557"/>
                  <a:pt x="7263306" y="6795088"/>
                </a:cubicBezTo>
                <a:cubicBezTo>
                  <a:pt x="7258310" y="6805519"/>
                  <a:pt x="7255194" y="6815867"/>
                  <a:pt x="7253581" y="6826506"/>
                </a:cubicBezTo>
                <a:lnTo>
                  <a:pt x="7252911" y="6858000"/>
                </a:lnTo>
                <a:lnTo>
                  <a:pt x="7322067" y="6858000"/>
                </a:lnTo>
                <a:lnTo>
                  <a:pt x="7326740" y="6840032"/>
                </a:lnTo>
                <a:cubicBezTo>
                  <a:pt x="7325660" y="6831928"/>
                  <a:pt x="7336006" y="6821832"/>
                  <a:pt x="7341120" y="6812730"/>
                </a:cubicBezTo>
                <a:cubicBezTo>
                  <a:pt x="7341200" y="6812619"/>
                  <a:pt x="7341240" y="6812510"/>
                  <a:pt x="7341322" y="6812399"/>
                </a:cubicBezTo>
                <a:lnTo>
                  <a:pt x="7332335" y="6802131"/>
                </a:lnTo>
                <a:lnTo>
                  <a:pt x="7332335" y="6802077"/>
                </a:lnTo>
                <a:lnTo>
                  <a:pt x="7332214" y="6801945"/>
                </a:lnTo>
                <a:lnTo>
                  <a:pt x="7331189" y="6791211"/>
                </a:lnTo>
                <a:lnTo>
                  <a:pt x="7331395" y="6790979"/>
                </a:lnTo>
                <a:lnTo>
                  <a:pt x="7332335" y="6790979"/>
                </a:lnTo>
                <a:lnTo>
                  <a:pt x="7332335" y="6789648"/>
                </a:lnTo>
                <a:lnTo>
                  <a:pt x="7331162" y="6790952"/>
                </a:lnTo>
                <a:lnTo>
                  <a:pt x="7331133" y="6790649"/>
                </a:lnTo>
                <a:cubicBezTo>
                  <a:pt x="7331692" y="6784099"/>
                  <a:pt x="7334050" y="6772782"/>
                  <a:pt x="7332333" y="6771892"/>
                </a:cubicBezTo>
                <a:cubicBezTo>
                  <a:pt x="7305764" y="6757911"/>
                  <a:pt x="7310717" y="6735382"/>
                  <a:pt x="7316392" y="6712300"/>
                </a:cubicBezTo>
                <a:cubicBezTo>
                  <a:pt x="7347186" y="6704755"/>
                  <a:pt x="7369460" y="6691959"/>
                  <a:pt x="7383225" y="6673903"/>
                </a:cubicBezTo>
                <a:cubicBezTo>
                  <a:pt x="7384741" y="6674459"/>
                  <a:pt x="7386736" y="6674348"/>
                  <a:pt x="7387616" y="6675457"/>
                </a:cubicBezTo>
                <a:cubicBezTo>
                  <a:pt x="7397484" y="6687664"/>
                  <a:pt x="7408185" y="6699095"/>
                  <a:pt x="7416615" y="6712411"/>
                </a:cubicBezTo>
                <a:cubicBezTo>
                  <a:pt x="7424803" y="6725397"/>
                  <a:pt x="7448854" y="6716295"/>
                  <a:pt x="7446777" y="6742152"/>
                </a:cubicBezTo>
                <a:cubicBezTo>
                  <a:pt x="7445339" y="6760241"/>
                  <a:pt x="7458843" y="6770560"/>
                  <a:pt x="7464873" y="6784655"/>
                </a:cubicBezTo>
                <a:cubicBezTo>
                  <a:pt x="7468389" y="6792867"/>
                  <a:pt x="7479927" y="6796639"/>
                  <a:pt x="7487676" y="6802299"/>
                </a:cubicBezTo>
                <a:cubicBezTo>
                  <a:pt x="7484001" y="6819499"/>
                  <a:pt x="7473938" y="6835037"/>
                  <a:pt x="7487954" y="6851127"/>
                </a:cubicBezTo>
                <a:cubicBezTo>
                  <a:pt x="7499336" y="6852570"/>
                  <a:pt x="7511605" y="6853679"/>
                  <a:pt x="7523745" y="6855789"/>
                </a:cubicBezTo>
                <a:lnTo>
                  <a:pt x="7532332" y="6858000"/>
                </a:lnTo>
                <a:lnTo>
                  <a:pt x="8147102" y="6858000"/>
                </a:lnTo>
                <a:lnTo>
                  <a:pt x="8147102" y="6836924"/>
                </a:lnTo>
                <a:cubicBezTo>
                  <a:pt x="8164404" y="6831820"/>
                  <a:pt x="8179383" y="6827381"/>
                  <a:pt x="8195601" y="6822607"/>
                </a:cubicBezTo>
                <a:lnTo>
                  <a:pt x="8209264" y="6858000"/>
                </a:lnTo>
                <a:lnTo>
                  <a:pt x="8222961" y="6858000"/>
                </a:lnTo>
                <a:lnTo>
                  <a:pt x="8222884" y="6857785"/>
                </a:lnTo>
                <a:cubicBezTo>
                  <a:pt x="8221488" y="6841142"/>
                  <a:pt x="8220126" y="6824606"/>
                  <a:pt x="8218528" y="6805630"/>
                </a:cubicBezTo>
                <a:cubicBezTo>
                  <a:pt x="8224164" y="6800192"/>
                  <a:pt x="8230595" y="6794755"/>
                  <a:pt x="8236190" y="6788427"/>
                </a:cubicBezTo>
                <a:cubicBezTo>
                  <a:pt x="8241222" y="6782656"/>
                  <a:pt x="8245376" y="6775775"/>
                  <a:pt x="8249372" y="6770230"/>
                </a:cubicBezTo>
                <a:cubicBezTo>
                  <a:pt x="8271542" y="6780771"/>
                  <a:pt x="8274659" y="6802522"/>
                  <a:pt x="8278859" y="6821943"/>
                </a:cubicBezTo>
                <a:lnTo>
                  <a:pt x="8286312" y="6858000"/>
                </a:lnTo>
                <a:lnTo>
                  <a:pt x="8382942" y="6858000"/>
                </a:lnTo>
                <a:lnTo>
                  <a:pt x="8387267" y="6845912"/>
                </a:lnTo>
                <a:cubicBezTo>
                  <a:pt x="8391380" y="6839365"/>
                  <a:pt x="8388345" y="6827492"/>
                  <a:pt x="8391061" y="6819057"/>
                </a:cubicBezTo>
                <a:cubicBezTo>
                  <a:pt x="8392898" y="6813397"/>
                  <a:pt x="8398372" y="6807626"/>
                  <a:pt x="8403365" y="6805408"/>
                </a:cubicBezTo>
                <a:cubicBezTo>
                  <a:pt x="8406282" y="6804187"/>
                  <a:pt x="8414834" y="6809402"/>
                  <a:pt x="8415153" y="6812510"/>
                </a:cubicBezTo>
                <a:cubicBezTo>
                  <a:pt x="8416791" y="6828213"/>
                  <a:pt x="8423603" y="6841835"/>
                  <a:pt x="8429775" y="6855735"/>
                </a:cubicBezTo>
                <a:lnTo>
                  <a:pt x="8430629" y="6858000"/>
                </a:lnTo>
                <a:lnTo>
                  <a:pt x="8520940" y="6858000"/>
                </a:lnTo>
                <a:lnTo>
                  <a:pt x="8518654" y="6852017"/>
                </a:lnTo>
                <a:cubicBezTo>
                  <a:pt x="8518491" y="6851350"/>
                  <a:pt x="8520895" y="6849907"/>
                  <a:pt x="8522088" y="6848798"/>
                </a:cubicBezTo>
                <a:cubicBezTo>
                  <a:pt x="8523163" y="6851683"/>
                  <a:pt x="8524209" y="6854458"/>
                  <a:pt x="8525366" y="6857454"/>
                </a:cubicBezTo>
                <a:lnTo>
                  <a:pt x="8524862" y="6858000"/>
                </a:lnTo>
                <a:lnTo>
                  <a:pt x="8544553" y="6858000"/>
                </a:lnTo>
                <a:lnTo>
                  <a:pt x="8536594" y="6837950"/>
                </a:lnTo>
                <a:cubicBezTo>
                  <a:pt x="8531036" y="6830487"/>
                  <a:pt x="8523166" y="6825050"/>
                  <a:pt x="8511502" y="6821832"/>
                </a:cubicBezTo>
                <a:cubicBezTo>
                  <a:pt x="8491047" y="6816172"/>
                  <a:pt x="8492130" y="6787429"/>
                  <a:pt x="8511299" y="6770449"/>
                </a:cubicBezTo>
                <a:cubicBezTo>
                  <a:pt x="8513456" y="6768453"/>
                  <a:pt x="8515937" y="6767122"/>
                  <a:pt x="8518332" y="6765790"/>
                </a:cubicBezTo>
                <a:cubicBezTo>
                  <a:pt x="8518214" y="6760352"/>
                  <a:pt x="8516531" y="6753805"/>
                  <a:pt x="8518611" y="6750141"/>
                </a:cubicBezTo>
                <a:cubicBezTo>
                  <a:pt x="8522852" y="6742708"/>
                  <a:pt x="8529878" y="6744151"/>
                  <a:pt x="8535393" y="6749255"/>
                </a:cubicBezTo>
                <a:cubicBezTo>
                  <a:pt x="8551484" y="6763902"/>
                  <a:pt x="8567344" y="6779106"/>
                  <a:pt x="8583163" y="6793865"/>
                </a:cubicBezTo>
                <a:cubicBezTo>
                  <a:pt x="8591315" y="6783546"/>
                  <a:pt x="8598386" y="6767122"/>
                  <a:pt x="8605339" y="6767122"/>
                </a:cubicBezTo>
                <a:cubicBezTo>
                  <a:pt x="8625831" y="6767344"/>
                  <a:pt x="8612010" y="6738490"/>
                  <a:pt x="8628026" y="6737601"/>
                </a:cubicBezTo>
                <a:cubicBezTo>
                  <a:pt x="8644283" y="6746591"/>
                  <a:pt x="8660935" y="6755801"/>
                  <a:pt x="8678199" y="6765345"/>
                </a:cubicBezTo>
                <a:cubicBezTo>
                  <a:pt x="8684508" y="6748810"/>
                  <a:pt x="8689781" y="6735271"/>
                  <a:pt x="8694776" y="6721733"/>
                </a:cubicBezTo>
                <a:cubicBezTo>
                  <a:pt x="8700048" y="6707307"/>
                  <a:pt x="8705081" y="6692768"/>
                  <a:pt x="8710195" y="6678343"/>
                </a:cubicBezTo>
                <a:cubicBezTo>
                  <a:pt x="8731092" y="6684559"/>
                  <a:pt x="8716946" y="6708750"/>
                  <a:pt x="8728335" y="6722066"/>
                </a:cubicBezTo>
                <a:cubicBezTo>
                  <a:pt x="8734676" y="6722622"/>
                  <a:pt x="8742265" y="6723398"/>
                  <a:pt x="8749896" y="6724065"/>
                </a:cubicBezTo>
                <a:cubicBezTo>
                  <a:pt x="8757564" y="6712523"/>
                  <a:pt x="8765276" y="6700980"/>
                  <a:pt x="8773548" y="6688442"/>
                </a:cubicBezTo>
                <a:cubicBezTo>
                  <a:pt x="8769590" y="6683447"/>
                  <a:pt x="8757805" y="6674014"/>
                  <a:pt x="8752972" y="6661251"/>
                </a:cubicBezTo>
                <a:cubicBezTo>
                  <a:pt x="8738831" y="6623744"/>
                  <a:pt x="8728136" y="6584682"/>
                  <a:pt x="8723259" y="6543844"/>
                </a:cubicBezTo>
                <a:cubicBezTo>
                  <a:pt x="8717907" y="6499012"/>
                  <a:pt x="8719903" y="6455065"/>
                  <a:pt x="8735395" y="6412896"/>
                </a:cubicBezTo>
                <a:cubicBezTo>
                  <a:pt x="8737353" y="6407458"/>
                  <a:pt x="8741827" y="6403241"/>
                  <a:pt x="8747898" y="6394584"/>
                </a:cubicBezTo>
                <a:cubicBezTo>
                  <a:pt x="8762159" y="6434646"/>
                  <a:pt x="8772468" y="6469602"/>
                  <a:pt x="8773143" y="6507554"/>
                </a:cubicBezTo>
                <a:cubicBezTo>
                  <a:pt x="8773587" y="6529750"/>
                  <a:pt x="8772746" y="6552056"/>
                  <a:pt x="8774186" y="6574249"/>
                </a:cubicBezTo>
                <a:cubicBezTo>
                  <a:pt x="8775142" y="6588899"/>
                  <a:pt x="8778257" y="6602660"/>
                  <a:pt x="8796116" y="6603992"/>
                </a:cubicBezTo>
                <a:cubicBezTo>
                  <a:pt x="8801865" y="6604434"/>
                  <a:pt x="8808776" y="6614756"/>
                  <a:pt x="8811931" y="6622301"/>
                </a:cubicBezTo>
                <a:cubicBezTo>
                  <a:pt x="8816765" y="6633843"/>
                  <a:pt x="8818603" y="6647048"/>
                  <a:pt x="8822158" y="6659366"/>
                </a:cubicBezTo>
                <a:cubicBezTo>
                  <a:pt x="8826232" y="6673461"/>
                  <a:pt x="8829667" y="6688109"/>
                  <a:pt x="8835579" y="6701202"/>
                </a:cubicBezTo>
                <a:cubicBezTo>
                  <a:pt x="8839095" y="6709084"/>
                  <a:pt x="8845646" y="6705976"/>
                  <a:pt x="8850799" y="6701202"/>
                </a:cubicBezTo>
                <a:cubicBezTo>
                  <a:pt x="8858070" y="6702979"/>
                  <a:pt x="8865300" y="6704755"/>
                  <a:pt x="8875765" y="6707307"/>
                </a:cubicBezTo>
                <a:cubicBezTo>
                  <a:pt x="8871212" y="6691217"/>
                  <a:pt x="8867936" y="6677456"/>
                  <a:pt x="8863423" y="6664248"/>
                </a:cubicBezTo>
                <a:cubicBezTo>
                  <a:pt x="8858109" y="6648825"/>
                  <a:pt x="8861784" y="6635617"/>
                  <a:pt x="8869215" y="6622857"/>
                </a:cubicBezTo>
                <a:lnTo>
                  <a:pt x="8870093" y="6621745"/>
                </a:lnTo>
                <a:cubicBezTo>
                  <a:pt x="8848522" y="6589675"/>
                  <a:pt x="8848602" y="6553388"/>
                  <a:pt x="8853356" y="6514991"/>
                </a:cubicBezTo>
                <a:cubicBezTo>
                  <a:pt x="8859667" y="6512439"/>
                  <a:pt x="8865340" y="6509664"/>
                  <a:pt x="8871172" y="6507665"/>
                </a:cubicBezTo>
                <a:cubicBezTo>
                  <a:pt x="8877443" y="6505558"/>
                  <a:pt x="8876006" y="6487246"/>
                  <a:pt x="8890425" y="6499342"/>
                </a:cubicBezTo>
                <a:cubicBezTo>
                  <a:pt x="8889547" y="6507888"/>
                  <a:pt x="8888548" y="6517876"/>
                  <a:pt x="8887510" y="6527862"/>
                </a:cubicBezTo>
                <a:cubicBezTo>
                  <a:pt x="8897776" y="6528418"/>
                  <a:pt x="8908084" y="6528863"/>
                  <a:pt x="8921425" y="6529639"/>
                </a:cubicBezTo>
                <a:cubicBezTo>
                  <a:pt x="8927855" y="6558937"/>
                  <a:pt x="8934288" y="6589230"/>
                  <a:pt x="8941158" y="6619304"/>
                </a:cubicBezTo>
                <a:cubicBezTo>
                  <a:pt x="8946870" y="6644496"/>
                  <a:pt x="8952942" y="6669466"/>
                  <a:pt x="8959173" y="6694433"/>
                </a:cubicBezTo>
                <a:cubicBezTo>
                  <a:pt x="8965366" y="6719069"/>
                  <a:pt x="8969479" y="6745037"/>
                  <a:pt x="8979028" y="6768008"/>
                </a:cubicBezTo>
                <a:cubicBezTo>
                  <a:pt x="8988214" y="6789981"/>
                  <a:pt x="8994525" y="6813953"/>
                  <a:pt x="9007190" y="6834039"/>
                </a:cubicBezTo>
                <a:cubicBezTo>
                  <a:pt x="9010185" y="6824272"/>
                  <a:pt x="9012742" y="6814284"/>
                  <a:pt x="9016496" y="6804963"/>
                </a:cubicBezTo>
                <a:cubicBezTo>
                  <a:pt x="9018733" y="6799414"/>
                  <a:pt x="9023127" y="6794977"/>
                  <a:pt x="9027880" y="6788205"/>
                </a:cubicBezTo>
                <a:cubicBezTo>
                  <a:pt x="9041583" y="6806072"/>
                  <a:pt x="9041742" y="6824272"/>
                  <a:pt x="9044258" y="6841917"/>
                </a:cubicBezTo>
                <a:lnTo>
                  <a:pt x="9047309" y="6858000"/>
                </a:lnTo>
                <a:lnTo>
                  <a:pt x="9069060" y="6858000"/>
                </a:lnTo>
                <a:lnTo>
                  <a:pt x="9068921" y="6857246"/>
                </a:lnTo>
                <a:cubicBezTo>
                  <a:pt x="9069096" y="6848354"/>
                  <a:pt x="9070504" y="6839310"/>
                  <a:pt x="9071582" y="6830597"/>
                </a:cubicBezTo>
                <a:cubicBezTo>
                  <a:pt x="9088420" y="6828600"/>
                  <a:pt x="9102830" y="6832123"/>
                  <a:pt x="9113935" y="6839725"/>
                </a:cubicBezTo>
                <a:lnTo>
                  <a:pt x="9126184" y="6858000"/>
                </a:lnTo>
                <a:lnTo>
                  <a:pt x="9144000" y="6858000"/>
                </a:lnTo>
                <a:lnTo>
                  <a:pt x="9144000" y="6838422"/>
                </a:lnTo>
                <a:lnTo>
                  <a:pt x="9140194" y="6802425"/>
                </a:lnTo>
                <a:cubicBezTo>
                  <a:pt x="9137623" y="6785682"/>
                  <a:pt x="9135735" y="6768342"/>
                  <a:pt x="9139091" y="6749588"/>
                </a:cubicBezTo>
                <a:lnTo>
                  <a:pt x="9144000" y="6752350"/>
                </a:lnTo>
                <a:lnTo>
                  <a:pt x="9144000" y="6698972"/>
                </a:lnTo>
                <a:lnTo>
                  <a:pt x="9131447" y="6699430"/>
                </a:lnTo>
                <a:cubicBezTo>
                  <a:pt x="9120161" y="6698645"/>
                  <a:pt x="9119488" y="6692382"/>
                  <a:pt x="9117240" y="6667579"/>
                </a:cubicBezTo>
                <a:lnTo>
                  <a:pt x="9144000" y="6695985"/>
                </a:lnTo>
                <a:lnTo>
                  <a:pt x="9144000" y="591858"/>
                </a:lnTo>
                <a:lnTo>
                  <a:pt x="9143021" y="585083"/>
                </a:lnTo>
                <a:cubicBezTo>
                  <a:pt x="9139201" y="568769"/>
                  <a:pt x="9134517" y="552511"/>
                  <a:pt x="9130742" y="536308"/>
                </a:cubicBezTo>
                <a:cubicBezTo>
                  <a:pt x="9128625" y="527320"/>
                  <a:pt x="9122353" y="520217"/>
                  <a:pt x="9111648" y="524212"/>
                </a:cubicBezTo>
                <a:cubicBezTo>
                  <a:pt x="9110130" y="533756"/>
                  <a:pt x="9108573" y="543634"/>
                  <a:pt x="9107015" y="553622"/>
                </a:cubicBezTo>
                <a:cubicBezTo>
                  <a:pt x="9076896" y="547406"/>
                  <a:pt x="9075897" y="547517"/>
                  <a:pt x="9065630" y="527988"/>
                </a:cubicBezTo>
                <a:cubicBezTo>
                  <a:pt x="9057201" y="512005"/>
                  <a:pt x="9050490" y="494917"/>
                  <a:pt x="9042620" y="478493"/>
                </a:cubicBezTo>
                <a:cubicBezTo>
                  <a:pt x="9036470" y="465730"/>
                  <a:pt x="9026602" y="460848"/>
                  <a:pt x="9011343" y="463511"/>
                </a:cubicBezTo>
                <a:cubicBezTo>
                  <a:pt x="9015299" y="492918"/>
                  <a:pt x="8994206" y="504127"/>
                  <a:pt x="8979626" y="524880"/>
                </a:cubicBezTo>
                <a:cubicBezTo>
                  <a:pt x="8946311" y="485707"/>
                  <a:pt x="8920425" y="440095"/>
                  <a:pt x="8869694" y="437099"/>
                </a:cubicBezTo>
                <a:cubicBezTo>
                  <a:pt x="8863862" y="447643"/>
                  <a:pt x="8858908" y="456520"/>
                  <a:pt x="8852517" y="468062"/>
                </a:cubicBezTo>
                <a:cubicBezTo>
                  <a:pt x="8844808" y="462291"/>
                  <a:pt x="8835340" y="459072"/>
                  <a:pt x="8832504" y="452191"/>
                </a:cubicBezTo>
                <a:cubicBezTo>
                  <a:pt x="8821359" y="425448"/>
                  <a:pt x="8810453" y="398701"/>
                  <a:pt x="8796315" y="373846"/>
                </a:cubicBezTo>
                <a:cubicBezTo>
                  <a:pt x="8793359" y="325237"/>
                  <a:pt x="8754890" y="289284"/>
                  <a:pt x="8759442" y="237901"/>
                </a:cubicBezTo>
                <a:cubicBezTo>
                  <a:pt x="8759722" y="234796"/>
                  <a:pt x="8757846" y="229689"/>
                  <a:pt x="8755608" y="228247"/>
                </a:cubicBezTo>
                <a:cubicBezTo>
                  <a:pt x="8750496" y="225030"/>
                  <a:pt x="8743264" y="220034"/>
                  <a:pt x="8739150" y="222033"/>
                </a:cubicBezTo>
                <a:cubicBezTo>
                  <a:pt x="8729054" y="226804"/>
                  <a:pt x="8719626" y="241788"/>
                  <a:pt x="8710993" y="240787"/>
                </a:cubicBezTo>
                <a:cubicBezTo>
                  <a:pt x="8682628" y="237571"/>
                  <a:pt x="8667688" y="259433"/>
                  <a:pt x="8649232" y="275965"/>
                </a:cubicBezTo>
                <a:cubicBezTo>
                  <a:pt x="8641767" y="282626"/>
                  <a:pt x="8633377" y="287841"/>
                  <a:pt x="8624992" y="294054"/>
                </a:cubicBezTo>
                <a:cubicBezTo>
                  <a:pt x="8626467" y="310479"/>
                  <a:pt x="8626427" y="332007"/>
                  <a:pt x="8608255" y="332896"/>
                </a:cubicBezTo>
                <a:cubicBezTo>
                  <a:pt x="8587879" y="334006"/>
                  <a:pt x="8578209" y="351317"/>
                  <a:pt x="8563952" y="360638"/>
                </a:cubicBezTo>
                <a:cubicBezTo>
                  <a:pt x="8552667" y="368017"/>
                  <a:pt x="8542293" y="377035"/>
                  <a:pt x="8534208" y="388256"/>
                </a:cubicBezTo>
                <a:lnTo>
                  <a:pt x="8518226" y="429079"/>
                </a:lnTo>
                <a:lnTo>
                  <a:pt x="8517052" y="428553"/>
                </a:lnTo>
                <a:lnTo>
                  <a:pt x="8517052" y="428938"/>
                </a:lnTo>
                <a:lnTo>
                  <a:pt x="8516937" y="428887"/>
                </a:lnTo>
                <a:lnTo>
                  <a:pt x="8516937" y="430687"/>
                </a:lnTo>
                <a:lnTo>
                  <a:pt x="8508303" y="440871"/>
                </a:lnTo>
                <a:lnTo>
                  <a:pt x="8516974" y="441093"/>
                </a:lnTo>
                <a:lnTo>
                  <a:pt x="8517012" y="441093"/>
                </a:lnTo>
                <a:lnTo>
                  <a:pt x="8517012" y="441427"/>
                </a:lnTo>
                <a:lnTo>
                  <a:pt x="8516974" y="441427"/>
                </a:lnTo>
                <a:lnTo>
                  <a:pt x="8516974" y="441093"/>
                </a:lnTo>
                <a:lnTo>
                  <a:pt x="8508301" y="440871"/>
                </a:lnTo>
                <a:lnTo>
                  <a:pt x="8508261" y="440871"/>
                </a:lnTo>
                <a:lnTo>
                  <a:pt x="8506266" y="440871"/>
                </a:lnTo>
                <a:lnTo>
                  <a:pt x="8506370" y="441205"/>
                </a:lnTo>
                <a:lnTo>
                  <a:pt x="8506186" y="441205"/>
                </a:lnTo>
                <a:lnTo>
                  <a:pt x="8506646" y="442672"/>
                </a:lnTo>
                <a:lnTo>
                  <a:pt x="8471313" y="449194"/>
                </a:lnTo>
                <a:cubicBezTo>
                  <a:pt x="8467441" y="442981"/>
                  <a:pt x="8464565" y="440207"/>
                  <a:pt x="8463885" y="436876"/>
                </a:cubicBezTo>
                <a:cubicBezTo>
                  <a:pt x="8458815" y="411909"/>
                  <a:pt x="8445915" y="399257"/>
                  <a:pt x="8423182" y="396372"/>
                </a:cubicBezTo>
                <a:cubicBezTo>
                  <a:pt x="8414752" y="395374"/>
                  <a:pt x="8407002" y="385830"/>
                  <a:pt x="8399211" y="379836"/>
                </a:cubicBezTo>
                <a:cubicBezTo>
                  <a:pt x="8395175" y="376731"/>
                  <a:pt x="8391978" y="372069"/>
                  <a:pt x="8387785" y="369406"/>
                </a:cubicBezTo>
                <a:cubicBezTo>
                  <a:pt x="8383476" y="366632"/>
                  <a:pt x="8381037" y="355200"/>
                  <a:pt x="8373445" y="363857"/>
                </a:cubicBezTo>
                <a:cubicBezTo>
                  <a:pt x="8374845" y="384165"/>
                  <a:pt x="8382635" y="399369"/>
                  <a:pt x="8396855" y="411131"/>
                </a:cubicBezTo>
                <a:cubicBezTo>
                  <a:pt x="8403167" y="416238"/>
                  <a:pt x="8411437" y="423338"/>
                  <a:pt x="8412595" y="430774"/>
                </a:cubicBezTo>
                <a:cubicBezTo>
                  <a:pt x="8418750" y="470614"/>
                  <a:pt x="8435523" y="508789"/>
                  <a:pt x="8429212" y="550736"/>
                </a:cubicBezTo>
                <a:cubicBezTo>
                  <a:pt x="8412396" y="567272"/>
                  <a:pt x="8391419" y="553622"/>
                  <a:pt x="8375001" y="559060"/>
                </a:cubicBezTo>
                <a:cubicBezTo>
                  <a:pt x="8371766" y="570599"/>
                  <a:pt x="8369489" y="578700"/>
                  <a:pt x="8366974" y="587691"/>
                </a:cubicBezTo>
                <a:cubicBezTo>
                  <a:pt x="8351875" y="579920"/>
                  <a:pt x="8344162" y="570710"/>
                  <a:pt x="8344800" y="553177"/>
                </a:cubicBezTo>
                <a:cubicBezTo>
                  <a:pt x="8345521" y="532758"/>
                  <a:pt x="8340927" y="513115"/>
                  <a:pt x="8327986" y="498356"/>
                </a:cubicBezTo>
                <a:cubicBezTo>
                  <a:pt x="8302817" y="469505"/>
                  <a:pt x="8295948" y="434547"/>
                  <a:pt x="8298864" y="395485"/>
                </a:cubicBezTo>
                <a:cubicBezTo>
                  <a:pt x="8299103" y="392488"/>
                  <a:pt x="8296546" y="389049"/>
                  <a:pt x="8295351" y="386053"/>
                </a:cubicBezTo>
                <a:cubicBezTo>
                  <a:pt x="8284529" y="384610"/>
                  <a:pt x="8273741" y="383278"/>
                  <a:pt x="8261196" y="381724"/>
                </a:cubicBezTo>
                <a:cubicBezTo>
                  <a:pt x="8260397" y="358976"/>
                  <a:pt x="8262116" y="338223"/>
                  <a:pt x="8258480" y="318913"/>
                </a:cubicBezTo>
                <a:cubicBezTo>
                  <a:pt x="8249851" y="273082"/>
                  <a:pt x="8250050" y="226584"/>
                  <a:pt x="8247612" y="180309"/>
                </a:cubicBezTo>
                <a:cubicBezTo>
                  <a:pt x="8245017" y="131700"/>
                  <a:pt x="8237068" y="84204"/>
                  <a:pt x="8221406" y="38815"/>
                </a:cubicBezTo>
                <a:cubicBezTo>
                  <a:pt x="8217411" y="27165"/>
                  <a:pt x="8213776" y="13737"/>
                  <a:pt x="8196200" y="13737"/>
                </a:cubicBezTo>
                <a:cubicBezTo>
                  <a:pt x="8199715" y="55684"/>
                  <a:pt x="8209185" y="96300"/>
                  <a:pt x="8213816" y="139690"/>
                </a:cubicBezTo>
                <a:lnTo>
                  <a:pt x="8178824" y="139690"/>
                </a:lnTo>
                <a:cubicBezTo>
                  <a:pt x="8171033" y="128373"/>
                  <a:pt x="8163763" y="118384"/>
                  <a:pt x="8157053" y="107842"/>
                </a:cubicBezTo>
                <a:cubicBezTo>
                  <a:pt x="8150061" y="96856"/>
                  <a:pt x="8158490" y="76879"/>
                  <a:pt x="8140192" y="70001"/>
                </a:cubicBezTo>
                <a:cubicBezTo>
                  <a:pt x="8139550" y="76660"/>
                  <a:pt x="8139790" y="82208"/>
                  <a:pt x="8138270" y="86979"/>
                </a:cubicBezTo>
                <a:cubicBezTo>
                  <a:pt x="8136315" y="93303"/>
                  <a:pt x="8133797" y="102739"/>
                  <a:pt x="8129959" y="103848"/>
                </a:cubicBezTo>
                <a:cubicBezTo>
                  <a:pt x="8125447" y="105179"/>
                  <a:pt x="8118736" y="99853"/>
                  <a:pt x="8114060" y="95747"/>
                </a:cubicBezTo>
                <a:lnTo>
                  <a:pt x="8105951" y="83029"/>
                </a:lnTo>
                <a:lnTo>
                  <a:pt x="8106033" y="83095"/>
                </a:lnTo>
                <a:lnTo>
                  <a:pt x="8105880" y="82912"/>
                </a:lnTo>
                <a:lnTo>
                  <a:pt x="8105429" y="82208"/>
                </a:lnTo>
                <a:lnTo>
                  <a:pt x="8105429" y="81986"/>
                </a:lnTo>
                <a:lnTo>
                  <a:pt x="8096149" y="71396"/>
                </a:lnTo>
                <a:lnTo>
                  <a:pt x="8096149" y="71330"/>
                </a:lnTo>
                <a:lnTo>
                  <a:pt x="8096482" y="70380"/>
                </a:lnTo>
                <a:lnTo>
                  <a:pt x="8095271" y="70440"/>
                </a:lnTo>
                <a:lnTo>
                  <a:pt x="8095952" y="71216"/>
                </a:lnTo>
                <a:lnTo>
                  <a:pt x="8095713" y="71186"/>
                </a:lnTo>
                <a:lnTo>
                  <a:pt x="8095200" y="70666"/>
                </a:lnTo>
                <a:lnTo>
                  <a:pt x="8095639" y="71177"/>
                </a:lnTo>
                <a:lnTo>
                  <a:pt x="8051820" y="65562"/>
                </a:lnTo>
                <a:cubicBezTo>
                  <a:pt x="8046987" y="90087"/>
                  <a:pt x="8042157" y="113614"/>
                  <a:pt x="8037808" y="137138"/>
                </a:cubicBezTo>
                <a:cubicBezTo>
                  <a:pt x="8035414" y="150235"/>
                  <a:pt x="8029543" y="156893"/>
                  <a:pt x="8014534" y="153673"/>
                </a:cubicBezTo>
                <a:cubicBezTo>
                  <a:pt x="8002634" y="134475"/>
                  <a:pt x="7989022" y="113722"/>
                  <a:pt x="7976565" y="92194"/>
                </a:cubicBezTo>
                <a:close/>
                <a:moveTo>
                  <a:pt x="8524372" y="0"/>
                </a:moveTo>
                <a:lnTo>
                  <a:pt x="8440454" y="0"/>
                </a:lnTo>
                <a:lnTo>
                  <a:pt x="8422106" y="52910"/>
                </a:lnTo>
                <a:cubicBezTo>
                  <a:pt x="8414276" y="90640"/>
                  <a:pt x="8414715" y="130480"/>
                  <a:pt x="8411558" y="169433"/>
                </a:cubicBezTo>
                <a:lnTo>
                  <a:pt x="8411480" y="169433"/>
                </a:lnTo>
                <a:cubicBezTo>
                  <a:pt x="8412917" y="172872"/>
                  <a:pt x="8414316" y="176425"/>
                  <a:pt x="8415753" y="179864"/>
                </a:cubicBezTo>
                <a:cubicBezTo>
                  <a:pt x="8413117" y="177757"/>
                  <a:pt x="8410482" y="175758"/>
                  <a:pt x="8407841" y="173651"/>
                </a:cubicBezTo>
                <a:cubicBezTo>
                  <a:pt x="8406285" y="179864"/>
                  <a:pt x="8401770" y="187965"/>
                  <a:pt x="8403689" y="192071"/>
                </a:cubicBezTo>
                <a:lnTo>
                  <a:pt x="8430413" y="226449"/>
                </a:lnTo>
                <a:lnTo>
                  <a:pt x="8445478" y="207939"/>
                </a:lnTo>
                <a:cubicBezTo>
                  <a:pt x="8452028" y="203280"/>
                  <a:pt x="8462491" y="204834"/>
                  <a:pt x="8467844" y="199285"/>
                </a:cubicBezTo>
                <a:cubicBezTo>
                  <a:pt x="8473950" y="192957"/>
                  <a:pt x="8476345" y="181863"/>
                  <a:pt x="8480504" y="172538"/>
                </a:cubicBezTo>
                <a:cubicBezTo>
                  <a:pt x="8488332" y="178421"/>
                  <a:pt x="8493489" y="182416"/>
                  <a:pt x="8500120" y="187412"/>
                </a:cubicBezTo>
                <a:cubicBezTo>
                  <a:pt x="8499281" y="164437"/>
                  <a:pt x="8498202" y="143577"/>
                  <a:pt x="8497882" y="122601"/>
                </a:cubicBezTo>
                <a:cubicBezTo>
                  <a:pt x="8497802" y="117498"/>
                  <a:pt x="8498844" y="109174"/>
                  <a:pt x="8501677" y="107509"/>
                </a:cubicBezTo>
                <a:cubicBezTo>
                  <a:pt x="8514698" y="99853"/>
                  <a:pt x="8511460" y="86756"/>
                  <a:pt x="8513741" y="74327"/>
                </a:cubicBezTo>
                <a:cubicBezTo>
                  <a:pt x="8518052" y="50914"/>
                  <a:pt x="8515217" y="26831"/>
                  <a:pt x="8523609" y="3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3"/>
          <p:cNvSpPr txBox="1">
            <a:spLocks noGrp="1"/>
          </p:cNvSpPr>
          <p:nvPr>
            <p:ph type="title"/>
          </p:nvPr>
        </p:nvSpPr>
        <p:spPr>
          <a:xfrm>
            <a:off x="290286" y="638630"/>
            <a:ext cx="11611429" cy="77855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EAD7"/>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grpSp>
        <p:nvGrpSpPr>
          <p:cNvPr id="15" name="Google Shape;15;p4"/>
          <p:cNvGrpSpPr/>
          <p:nvPr/>
        </p:nvGrpSpPr>
        <p:grpSpPr>
          <a:xfrm>
            <a:off x="1377425" y="1547851"/>
            <a:ext cx="9697545" cy="4039293"/>
            <a:chOff x="672351" y="1996357"/>
            <a:chExt cx="8014500" cy="3338259"/>
          </a:xfrm>
        </p:grpSpPr>
        <p:sp>
          <p:nvSpPr>
            <p:cNvPr id="16" name="Google Shape;16;p4"/>
            <p:cNvSpPr txBox="1"/>
            <p:nvPr/>
          </p:nvSpPr>
          <p:spPr>
            <a:xfrm>
              <a:off x="672351" y="3884416"/>
              <a:ext cx="8014500" cy="145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3F3F3F"/>
                  </a:solidFill>
                </a:rPr>
                <a:t>LANGUAGE RECOGNITION SYSTEM</a:t>
              </a:r>
              <a:endParaRPr/>
            </a:p>
          </p:txBody>
        </p:sp>
        <p:sp>
          <p:nvSpPr>
            <p:cNvPr id="17" name="Google Shape;17;p4"/>
            <p:cNvSpPr/>
            <p:nvPr/>
          </p:nvSpPr>
          <p:spPr>
            <a:xfrm>
              <a:off x="1237729" y="1996357"/>
              <a:ext cx="1113506" cy="1113506"/>
            </a:xfrm>
            <a:prstGeom prst="ellipse">
              <a:avLst/>
            </a:prstGeom>
            <a:solidFill>
              <a:srgbClr val="01A7B7"/>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8" name="Google Shape;18;p4"/>
            <p:cNvSpPr/>
            <p:nvPr/>
          </p:nvSpPr>
          <p:spPr>
            <a:xfrm>
              <a:off x="3011687" y="1996357"/>
              <a:ext cx="1113506" cy="1113506"/>
            </a:xfrm>
            <a:prstGeom prst="ellipse">
              <a:avLst/>
            </a:prstGeom>
            <a:solidFill>
              <a:srgbClr val="A4431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19" name="Google Shape;19;p4"/>
            <p:cNvSpPr/>
            <p:nvPr/>
          </p:nvSpPr>
          <p:spPr>
            <a:xfrm>
              <a:off x="4785645" y="1996357"/>
              <a:ext cx="1113600" cy="1113600"/>
            </a:xfrm>
            <a:prstGeom prst="ellipse">
              <a:avLst/>
            </a:prstGeom>
            <a:solidFill>
              <a:srgbClr val="D49D0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20" name="Google Shape;20;p4"/>
            <p:cNvSpPr/>
            <p:nvPr/>
          </p:nvSpPr>
          <p:spPr>
            <a:xfrm>
              <a:off x="6559602" y="1996357"/>
              <a:ext cx="1113506" cy="1113506"/>
            </a:xfrm>
            <a:prstGeom prst="ellipse">
              <a:avLst/>
            </a:prstGeom>
            <a:solidFill>
              <a:srgbClr val="8D7267"/>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grpSp>
          <p:nvGrpSpPr>
            <p:cNvPr id="21" name="Google Shape;21;p4"/>
            <p:cNvGrpSpPr/>
            <p:nvPr/>
          </p:nvGrpSpPr>
          <p:grpSpPr>
            <a:xfrm>
              <a:off x="4957775" y="2305825"/>
              <a:ext cx="769245" cy="494568"/>
              <a:chOff x="6157112" y="985559"/>
              <a:chExt cx="1098142" cy="706028"/>
            </a:xfrm>
          </p:grpSpPr>
          <p:sp>
            <p:nvSpPr>
              <p:cNvPr id="22" name="Google Shape;22;p4"/>
              <p:cNvSpPr/>
              <p:nvPr/>
            </p:nvSpPr>
            <p:spPr>
              <a:xfrm>
                <a:off x="6157112" y="985559"/>
                <a:ext cx="1098142" cy="706028"/>
              </a:xfrm>
              <a:custGeom>
                <a:avLst/>
                <a:gdLst/>
                <a:ahLst/>
                <a:cxnLst/>
                <a:rect l="l" t="t" r="r" b="b"/>
                <a:pathLst>
                  <a:path w="1098142" h="706028" extrusionOk="0">
                    <a:moveTo>
                      <a:pt x="1097956" y="705658"/>
                    </a:moveTo>
                    <a:cubicBezTo>
                      <a:pt x="1049882" y="626214"/>
                      <a:pt x="1008675" y="549555"/>
                      <a:pt x="949650" y="478836"/>
                    </a:cubicBezTo>
                    <a:cubicBezTo>
                      <a:pt x="849418" y="360970"/>
                      <a:pt x="778698" y="237165"/>
                      <a:pt x="678651" y="113545"/>
                    </a:cubicBezTo>
                    <a:cubicBezTo>
                      <a:pt x="643385" y="72338"/>
                      <a:pt x="601992" y="36886"/>
                      <a:pt x="566725" y="1619"/>
                    </a:cubicBezTo>
                    <a:cubicBezTo>
                      <a:pt x="501946" y="-4321"/>
                      <a:pt x="442920" y="7559"/>
                      <a:pt x="378140" y="13498"/>
                    </a:cubicBezTo>
                    <a:cubicBezTo>
                      <a:pt x="319300" y="19438"/>
                      <a:pt x="272154" y="37071"/>
                      <a:pt x="213128" y="48765"/>
                    </a:cubicBezTo>
                    <a:cubicBezTo>
                      <a:pt x="160042" y="60644"/>
                      <a:pt x="101202" y="36886"/>
                      <a:pt x="54056" y="60644"/>
                    </a:cubicBezTo>
                    <a:cubicBezTo>
                      <a:pt x="24543" y="78278"/>
                      <a:pt x="-28358" y="137304"/>
                      <a:pt x="18789" y="160877"/>
                    </a:cubicBezTo>
                    <a:cubicBezTo>
                      <a:pt x="77629" y="190390"/>
                      <a:pt x="136655" y="166816"/>
                      <a:pt x="201434" y="178510"/>
                    </a:cubicBezTo>
                    <a:cubicBezTo>
                      <a:pt x="230947" y="184450"/>
                      <a:pt x="266214" y="190390"/>
                      <a:pt x="278094" y="231596"/>
                    </a:cubicBezTo>
                    <a:cubicBezTo>
                      <a:pt x="230947" y="272803"/>
                      <a:pt x="289787" y="325889"/>
                      <a:pt x="319300" y="355402"/>
                    </a:cubicBezTo>
                    <a:cubicBezTo>
                      <a:pt x="313360" y="390668"/>
                      <a:pt x="342873" y="420181"/>
                      <a:pt x="372386" y="432061"/>
                    </a:cubicBezTo>
                    <a:cubicBezTo>
                      <a:pt x="401899" y="438000"/>
                      <a:pt x="431226" y="426121"/>
                      <a:pt x="460739" y="432061"/>
                    </a:cubicBezTo>
                    <a:cubicBezTo>
                      <a:pt x="507886" y="443940"/>
                      <a:pt x="531459" y="496840"/>
                      <a:pt x="572665" y="508720"/>
                    </a:cubicBezTo>
                    <a:cubicBezTo>
                      <a:pt x="661018" y="543987"/>
                      <a:pt x="690531" y="632525"/>
                      <a:pt x="724870" y="705472"/>
                    </a:cubicBezTo>
                    <a:lnTo>
                      <a:pt x="1098142" y="706029"/>
                    </a:lnTo>
                    <a:close/>
                  </a:path>
                </a:pathLst>
              </a:custGeom>
              <a:solidFill>
                <a:srgbClr val="FAB29A"/>
              </a:solid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 name="Google Shape;23;p4"/>
              <p:cNvSpPr/>
              <p:nvPr/>
            </p:nvSpPr>
            <p:spPr>
              <a:xfrm>
                <a:off x="6336644" y="1025415"/>
                <a:ext cx="331880" cy="58169"/>
              </a:xfrm>
              <a:custGeom>
                <a:avLst/>
                <a:gdLst/>
                <a:ahLst/>
                <a:cxnLst/>
                <a:rect l="l" t="t" r="r" b="b"/>
                <a:pathLst>
                  <a:path w="331880" h="58169" extrusionOk="0">
                    <a:moveTo>
                      <a:pt x="0" y="14478"/>
                    </a:moveTo>
                    <a:cubicBezTo>
                      <a:pt x="24130" y="18376"/>
                      <a:pt x="48074" y="23016"/>
                      <a:pt x="72947" y="25986"/>
                    </a:cubicBezTo>
                    <a:cubicBezTo>
                      <a:pt x="99119" y="28956"/>
                      <a:pt x="125476" y="32111"/>
                      <a:pt x="151276" y="37123"/>
                    </a:cubicBezTo>
                    <a:cubicBezTo>
                      <a:pt x="162413" y="39165"/>
                      <a:pt x="173365" y="41763"/>
                      <a:pt x="184316" y="44176"/>
                    </a:cubicBezTo>
                    <a:cubicBezTo>
                      <a:pt x="197309" y="47146"/>
                      <a:pt x="210302" y="49931"/>
                      <a:pt x="223295" y="52900"/>
                    </a:cubicBezTo>
                    <a:cubicBezTo>
                      <a:pt x="236288" y="55870"/>
                      <a:pt x="249281" y="58654"/>
                      <a:pt x="262460" y="58098"/>
                    </a:cubicBezTo>
                    <a:cubicBezTo>
                      <a:pt x="276567" y="57541"/>
                      <a:pt x="291602" y="54385"/>
                      <a:pt x="299955" y="42320"/>
                    </a:cubicBezTo>
                    <a:cubicBezTo>
                      <a:pt x="310163" y="27657"/>
                      <a:pt x="320372" y="13736"/>
                      <a:pt x="331880"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4" name="Google Shape;24;p4"/>
              <p:cNvSpPr/>
              <p:nvPr/>
            </p:nvSpPr>
            <p:spPr>
              <a:xfrm>
                <a:off x="6192964" y="1062352"/>
                <a:ext cx="106000" cy="97819"/>
              </a:xfrm>
              <a:custGeom>
                <a:avLst/>
                <a:gdLst/>
                <a:ahLst/>
                <a:cxnLst/>
                <a:rect l="l" t="t" r="r" b="b"/>
                <a:pathLst>
                  <a:path w="106000" h="97819" extrusionOk="0">
                    <a:moveTo>
                      <a:pt x="2056" y="0"/>
                    </a:moveTo>
                    <a:cubicBezTo>
                      <a:pt x="-1842" y="12065"/>
                      <a:pt x="385" y="26172"/>
                      <a:pt x="3912" y="38237"/>
                    </a:cubicBezTo>
                    <a:cubicBezTo>
                      <a:pt x="7067" y="49745"/>
                      <a:pt x="14306" y="59768"/>
                      <a:pt x="22659" y="68306"/>
                    </a:cubicBezTo>
                    <a:cubicBezTo>
                      <a:pt x="32682" y="78515"/>
                      <a:pt x="41592" y="83713"/>
                      <a:pt x="55513" y="87239"/>
                    </a:cubicBezTo>
                    <a:cubicBezTo>
                      <a:pt x="69805" y="90766"/>
                      <a:pt x="89666" y="92622"/>
                      <a:pt x="106000" y="97819"/>
                    </a:cubicBezTo>
                    <a:lnTo>
                      <a:pt x="106000" y="97819"/>
                    </a:ln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5" name="Google Shape;25;p4"/>
              <p:cNvSpPr/>
              <p:nvPr/>
            </p:nvSpPr>
            <p:spPr>
              <a:xfrm>
                <a:off x="6374695" y="1166292"/>
                <a:ext cx="368446" cy="218199"/>
              </a:xfrm>
              <a:custGeom>
                <a:avLst/>
                <a:gdLst/>
                <a:ahLst/>
                <a:cxnLst/>
                <a:rect l="l" t="t" r="r" b="b"/>
                <a:pathLst>
                  <a:path w="368446" h="218199" extrusionOk="0">
                    <a:moveTo>
                      <a:pt x="368447" y="213648"/>
                    </a:moveTo>
                    <a:cubicBezTo>
                      <a:pt x="346173" y="222000"/>
                      <a:pt x="320743" y="218102"/>
                      <a:pt x="299027" y="208079"/>
                    </a:cubicBezTo>
                    <a:cubicBezTo>
                      <a:pt x="277495" y="197870"/>
                      <a:pt x="259119" y="182093"/>
                      <a:pt x="241857" y="165573"/>
                    </a:cubicBezTo>
                    <a:cubicBezTo>
                      <a:pt x="212901" y="138102"/>
                      <a:pt x="185987" y="108404"/>
                      <a:pt x="164641" y="74807"/>
                    </a:cubicBezTo>
                    <a:cubicBezTo>
                      <a:pt x="161300" y="69425"/>
                      <a:pt x="157959" y="64042"/>
                      <a:pt x="153133" y="59958"/>
                    </a:cubicBezTo>
                    <a:cubicBezTo>
                      <a:pt x="147193" y="54947"/>
                      <a:pt x="139583" y="52534"/>
                      <a:pt x="132344" y="49564"/>
                    </a:cubicBezTo>
                    <a:cubicBezTo>
                      <a:pt x="97262" y="35086"/>
                      <a:pt x="68492" y="3902"/>
                      <a:pt x="30812" y="376"/>
                    </a:cubicBezTo>
                    <a:cubicBezTo>
                      <a:pt x="20604" y="-552"/>
                      <a:pt x="10394" y="376"/>
                      <a:pt x="186" y="1675"/>
                    </a:cubicBezTo>
                    <a:lnTo>
                      <a:pt x="0" y="1675"/>
                    </a:ln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 name="Google Shape;26;p4"/>
              <p:cNvSpPr/>
              <p:nvPr/>
            </p:nvSpPr>
            <p:spPr>
              <a:xfrm>
                <a:off x="6435948" y="1220496"/>
                <a:ext cx="129373" cy="57540"/>
              </a:xfrm>
              <a:custGeom>
                <a:avLst/>
                <a:gdLst/>
                <a:ahLst/>
                <a:cxnLst/>
                <a:rect l="l" t="t" r="r" b="b"/>
                <a:pathLst>
                  <a:path w="129373" h="57540" extrusionOk="0">
                    <a:moveTo>
                      <a:pt x="0" y="0"/>
                    </a:moveTo>
                    <a:cubicBezTo>
                      <a:pt x="17262" y="9281"/>
                      <a:pt x="33225" y="21717"/>
                      <a:pt x="52343" y="25986"/>
                    </a:cubicBezTo>
                    <a:cubicBezTo>
                      <a:pt x="60325" y="27842"/>
                      <a:pt x="68677" y="28028"/>
                      <a:pt x="76659" y="29327"/>
                    </a:cubicBezTo>
                    <a:cubicBezTo>
                      <a:pt x="96705" y="32668"/>
                      <a:pt x="115638" y="42692"/>
                      <a:pt x="129374" y="57541"/>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 name="Google Shape;27;p4"/>
              <p:cNvSpPr/>
              <p:nvPr/>
            </p:nvSpPr>
            <p:spPr>
              <a:xfrm>
                <a:off x="6468431" y="1328710"/>
                <a:ext cx="157958" cy="23677"/>
              </a:xfrm>
              <a:custGeom>
                <a:avLst/>
                <a:gdLst/>
                <a:ahLst/>
                <a:cxnLst/>
                <a:rect l="l" t="t" r="r" b="b"/>
                <a:pathLst>
                  <a:path w="157958" h="23677" extrusionOk="0">
                    <a:moveTo>
                      <a:pt x="0" y="0"/>
                    </a:moveTo>
                    <a:cubicBezTo>
                      <a:pt x="13550" y="6311"/>
                      <a:pt x="26728" y="13921"/>
                      <a:pt x="41021" y="18376"/>
                    </a:cubicBezTo>
                    <a:cubicBezTo>
                      <a:pt x="60325" y="24316"/>
                      <a:pt x="81299" y="23944"/>
                      <a:pt x="101717" y="23387"/>
                    </a:cubicBezTo>
                    <a:cubicBezTo>
                      <a:pt x="121021" y="22831"/>
                      <a:pt x="141439" y="22274"/>
                      <a:pt x="157958" y="12622"/>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 name="Google Shape;28;p4"/>
              <p:cNvSpPr/>
              <p:nvPr/>
            </p:nvSpPr>
            <p:spPr>
              <a:xfrm>
                <a:off x="6579243" y="1351386"/>
                <a:ext cx="50733" cy="66418"/>
              </a:xfrm>
              <a:custGeom>
                <a:avLst/>
                <a:gdLst/>
                <a:ahLst/>
                <a:cxnLst/>
                <a:rect l="l" t="t" r="r" b="b"/>
                <a:pathLst>
                  <a:path w="50733" h="66418" extrusionOk="0">
                    <a:moveTo>
                      <a:pt x="0" y="340"/>
                    </a:moveTo>
                    <a:cubicBezTo>
                      <a:pt x="15220" y="-1331"/>
                      <a:pt x="31554" y="3124"/>
                      <a:pt x="41949" y="14447"/>
                    </a:cubicBezTo>
                    <a:cubicBezTo>
                      <a:pt x="52158" y="25955"/>
                      <a:pt x="54199" y="44888"/>
                      <a:pt x="44176" y="56396"/>
                    </a:cubicBezTo>
                    <a:cubicBezTo>
                      <a:pt x="39907" y="61407"/>
                      <a:pt x="34338" y="64377"/>
                      <a:pt x="28213" y="66419"/>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9" name="Google Shape;29;p4"/>
              <p:cNvSpPr/>
              <p:nvPr/>
            </p:nvSpPr>
            <p:spPr>
              <a:xfrm>
                <a:off x="6576830" y="1016876"/>
                <a:ext cx="34153" cy="64965"/>
              </a:xfrm>
              <a:custGeom>
                <a:avLst/>
                <a:gdLst/>
                <a:ahLst/>
                <a:cxnLst/>
                <a:rect l="l" t="t" r="r" b="b"/>
                <a:pathLst>
                  <a:path w="34153" h="64965" extrusionOk="0">
                    <a:moveTo>
                      <a:pt x="0" y="64965"/>
                    </a:moveTo>
                    <a:cubicBezTo>
                      <a:pt x="4455" y="40464"/>
                      <a:pt x="16705" y="17448"/>
                      <a:pt x="34153"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0" name="Google Shape;30;p4"/>
              <p:cNvSpPr/>
              <p:nvPr/>
            </p:nvSpPr>
            <p:spPr>
              <a:xfrm>
                <a:off x="6647387" y="1379012"/>
                <a:ext cx="4803" cy="54570"/>
              </a:xfrm>
              <a:custGeom>
                <a:avLst/>
                <a:gdLst/>
                <a:ahLst/>
                <a:cxnLst/>
                <a:rect l="l" t="t" r="r" b="b"/>
                <a:pathLst>
                  <a:path w="4803" h="54570" extrusionOk="0">
                    <a:moveTo>
                      <a:pt x="1276" y="0"/>
                    </a:moveTo>
                    <a:cubicBezTo>
                      <a:pt x="-1137" y="12807"/>
                      <a:pt x="348" y="25986"/>
                      <a:pt x="1833" y="38979"/>
                    </a:cubicBezTo>
                    <a:cubicBezTo>
                      <a:pt x="2204" y="42320"/>
                      <a:pt x="2576" y="45661"/>
                      <a:pt x="3318" y="49002"/>
                    </a:cubicBezTo>
                    <a:cubicBezTo>
                      <a:pt x="3689" y="50859"/>
                      <a:pt x="4246" y="52715"/>
                      <a:pt x="4803" y="54571"/>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1" name="Google Shape;31;p4"/>
              <p:cNvSpPr/>
              <p:nvPr/>
            </p:nvSpPr>
            <p:spPr>
              <a:xfrm>
                <a:off x="6217850" y="1054371"/>
                <a:ext cx="72575" cy="57102"/>
              </a:xfrm>
              <a:custGeom>
                <a:avLst/>
                <a:gdLst/>
                <a:ahLst/>
                <a:cxnLst/>
                <a:rect l="l" t="t" r="r" b="b"/>
                <a:pathLst>
                  <a:path w="72575" h="57102" extrusionOk="0">
                    <a:moveTo>
                      <a:pt x="2969" y="36566"/>
                    </a:moveTo>
                    <a:cubicBezTo>
                      <a:pt x="1114" y="30998"/>
                      <a:pt x="0" y="25058"/>
                      <a:pt x="0" y="19118"/>
                    </a:cubicBezTo>
                    <a:cubicBezTo>
                      <a:pt x="0" y="14478"/>
                      <a:pt x="742" y="9652"/>
                      <a:pt x="3712" y="6125"/>
                    </a:cubicBezTo>
                    <a:cubicBezTo>
                      <a:pt x="7981" y="1299"/>
                      <a:pt x="14849" y="742"/>
                      <a:pt x="21160" y="742"/>
                    </a:cubicBezTo>
                    <a:lnTo>
                      <a:pt x="72575" y="0"/>
                    </a:lnTo>
                    <a:cubicBezTo>
                      <a:pt x="68677" y="13179"/>
                      <a:pt x="66636" y="27100"/>
                      <a:pt x="66450" y="40835"/>
                    </a:cubicBezTo>
                    <a:cubicBezTo>
                      <a:pt x="66450" y="43248"/>
                      <a:pt x="66450" y="45847"/>
                      <a:pt x="64780" y="47518"/>
                    </a:cubicBezTo>
                    <a:cubicBezTo>
                      <a:pt x="64037" y="48260"/>
                      <a:pt x="63109" y="48817"/>
                      <a:pt x="62181" y="49188"/>
                    </a:cubicBezTo>
                    <a:cubicBezTo>
                      <a:pt x="55685" y="52158"/>
                      <a:pt x="48816" y="54385"/>
                      <a:pt x="41763" y="55870"/>
                    </a:cubicBezTo>
                    <a:cubicBezTo>
                      <a:pt x="31554" y="57912"/>
                      <a:pt x="19860" y="58098"/>
                      <a:pt x="11879" y="51044"/>
                    </a:cubicBezTo>
                    <a:cubicBezTo>
                      <a:pt x="7610" y="47332"/>
                      <a:pt x="4826" y="41949"/>
                      <a:pt x="2969" y="36566"/>
                    </a:cubicBezTo>
                    <a:close/>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2" name="Google Shape;32;p4"/>
              <p:cNvSpPr/>
              <p:nvPr/>
            </p:nvSpPr>
            <p:spPr>
              <a:xfrm>
                <a:off x="6782492" y="1362306"/>
                <a:ext cx="93550" cy="155916"/>
              </a:xfrm>
              <a:custGeom>
                <a:avLst/>
                <a:gdLst/>
                <a:ahLst/>
                <a:cxnLst/>
                <a:rect l="l" t="t" r="r" b="b"/>
                <a:pathLst>
                  <a:path w="93550" h="155916" extrusionOk="0">
                    <a:moveTo>
                      <a:pt x="0" y="155917"/>
                    </a:moveTo>
                    <a:cubicBezTo>
                      <a:pt x="3898" y="152761"/>
                      <a:pt x="7053" y="148863"/>
                      <a:pt x="9281" y="144223"/>
                    </a:cubicBezTo>
                    <a:cubicBezTo>
                      <a:pt x="12622" y="137170"/>
                      <a:pt x="12993" y="129003"/>
                      <a:pt x="13735" y="121392"/>
                    </a:cubicBezTo>
                    <a:cubicBezTo>
                      <a:pt x="15963" y="95777"/>
                      <a:pt x="21346" y="69420"/>
                      <a:pt x="34710" y="46961"/>
                    </a:cubicBezTo>
                    <a:cubicBezTo>
                      <a:pt x="47332" y="25801"/>
                      <a:pt x="71648" y="10394"/>
                      <a:pt x="93550"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3" name="Google Shape;33;p4"/>
              <p:cNvSpPr/>
              <p:nvPr/>
            </p:nvSpPr>
            <p:spPr>
              <a:xfrm>
                <a:off x="6586111" y="1044533"/>
                <a:ext cx="17262" cy="38607"/>
              </a:xfrm>
              <a:custGeom>
                <a:avLst/>
                <a:gdLst/>
                <a:ahLst/>
                <a:cxnLst/>
                <a:rect l="l" t="t" r="r" b="b"/>
                <a:pathLst>
                  <a:path w="17262" h="38607" extrusionOk="0">
                    <a:moveTo>
                      <a:pt x="17262" y="0"/>
                    </a:moveTo>
                    <a:cubicBezTo>
                      <a:pt x="12436" y="13179"/>
                      <a:pt x="6682" y="26172"/>
                      <a:pt x="0" y="38608"/>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4" name="Google Shape;34;p4"/>
              <p:cNvSpPr/>
              <p:nvPr/>
            </p:nvSpPr>
            <p:spPr>
              <a:xfrm>
                <a:off x="6417387" y="1033953"/>
                <a:ext cx="5011" cy="18375"/>
              </a:xfrm>
              <a:custGeom>
                <a:avLst/>
                <a:gdLst/>
                <a:ahLst/>
                <a:cxnLst/>
                <a:rect l="l" t="t" r="r" b="b"/>
                <a:pathLst>
                  <a:path w="5011" h="18375" extrusionOk="0">
                    <a:moveTo>
                      <a:pt x="0" y="18376"/>
                    </a:moveTo>
                    <a:cubicBezTo>
                      <a:pt x="557" y="11694"/>
                      <a:pt x="1299" y="5383"/>
                      <a:pt x="5011"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5" name="Google Shape;35;p4"/>
              <p:cNvSpPr/>
              <p:nvPr/>
            </p:nvSpPr>
            <p:spPr>
              <a:xfrm>
                <a:off x="6426482" y="1046018"/>
                <a:ext cx="556" cy="7424"/>
              </a:xfrm>
              <a:custGeom>
                <a:avLst/>
                <a:gdLst/>
                <a:ahLst/>
                <a:cxnLst/>
                <a:rect l="l" t="t" r="r" b="b"/>
                <a:pathLst>
                  <a:path w="556" h="7424" extrusionOk="0">
                    <a:moveTo>
                      <a:pt x="557" y="0"/>
                    </a:moveTo>
                    <a:cubicBezTo>
                      <a:pt x="557" y="2413"/>
                      <a:pt x="186" y="5012"/>
                      <a:pt x="0" y="7425"/>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36" name="Google Shape;36;p4"/>
            <p:cNvSpPr txBox="1"/>
            <p:nvPr/>
          </p:nvSpPr>
          <p:spPr>
            <a:xfrm>
              <a:off x="5010404" y="3041828"/>
              <a:ext cx="663900" cy="9159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600" b="1">
                  <a:solidFill>
                    <a:srgbClr val="3F3F3F"/>
                  </a:solidFill>
                  <a:latin typeface="Arial"/>
                  <a:ea typeface="Arial"/>
                  <a:cs typeface="Arial"/>
                  <a:sym typeface="Arial"/>
                </a:rPr>
                <a:t>G</a:t>
              </a:r>
              <a:endParaRPr/>
            </a:p>
          </p:txBody>
        </p:sp>
        <p:grpSp>
          <p:nvGrpSpPr>
            <p:cNvPr id="37" name="Google Shape;37;p4"/>
            <p:cNvGrpSpPr/>
            <p:nvPr/>
          </p:nvGrpSpPr>
          <p:grpSpPr>
            <a:xfrm>
              <a:off x="3399663" y="2217609"/>
              <a:ext cx="337555" cy="671003"/>
              <a:chOff x="3399662" y="2217608"/>
              <a:chExt cx="337555" cy="671003"/>
            </a:xfrm>
          </p:grpSpPr>
          <p:sp>
            <p:nvSpPr>
              <p:cNvPr id="38" name="Google Shape;38;p4"/>
              <p:cNvSpPr/>
              <p:nvPr/>
            </p:nvSpPr>
            <p:spPr>
              <a:xfrm>
                <a:off x="3399662" y="2217608"/>
                <a:ext cx="337555" cy="671003"/>
              </a:xfrm>
              <a:custGeom>
                <a:avLst/>
                <a:gdLst/>
                <a:ahLst/>
                <a:cxnLst/>
                <a:rect l="l" t="t" r="r" b="b"/>
                <a:pathLst>
                  <a:path w="526441" h="1046478" extrusionOk="0">
                    <a:moveTo>
                      <a:pt x="26120" y="176128"/>
                    </a:moveTo>
                    <a:cubicBezTo>
                      <a:pt x="57489" y="310143"/>
                      <a:pt x="30946" y="449168"/>
                      <a:pt x="82176" y="579471"/>
                    </a:cubicBezTo>
                    <a:cubicBezTo>
                      <a:pt x="104821" y="636826"/>
                      <a:pt x="137675" y="690283"/>
                      <a:pt x="152524" y="750237"/>
                    </a:cubicBezTo>
                    <a:cubicBezTo>
                      <a:pt x="163661" y="794784"/>
                      <a:pt x="164218" y="841373"/>
                      <a:pt x="164775" y="887220"/>
                    </a:cubicBezTo>
                    <a:cubicBezTo>
                      <a:pt x="165331" y="927870"/>
                      <a:pt x="165703" y="994506"/>
                      <a:pt x="166259" y="1046478"/>
                    </a:cubicBezTo>
                    <a:lnTo>
                      <a:pt x="467884" y="1046478"/>
                    </a:lnTo>
                    <a:cubicBezTo>
                      <a:pt x="463430" y="992093"/>
                      <a:pt x="459161" y="937894"/>
                      <a:pt x="454706" y="883508"/>
                    </a:cubicBezTo>
                    <a:cubicBezTo>
                      <a:pt x="450993" y="837476"/>
                      <a:pt x="447281" y="790701"/>
                      <a:pt x="453221" y="744668"/>
                    </a:cubicBezTo>
                    <a:cubicBezTo>
                      <a:pt x="458975" y="700306"/>
                      <a:pt x="477722" y="658728"/>
                      <a:pt x="489973" y="615665"/>
                    </a:cubicBezTo>
                    <a:cubicBezTo>
                      <a:pt x="495356" y="596361"/>
                      <a:pt x="500553" y="576872"/>
                      <a:pt x="505750" y="557382"/>
                    </a:cubicBezTo>
                    <a:cubicBezTo>
                      <a:pt x="509277" y="544018"/>
                      <a:pt x="512803" y="530654"/>
                      <a:pt x="516330" y="517289"/>
                    </a:cubicBezTo>
                    <a:cubicBezTo>
                      <a:pt x="524497" y="486292"/>
                      <a:pt x="532479" y="452510"/>
                      <a:pt x="519857" y="422997"/>
                    </a:cubicBezTo>
                    <a:cubicBezTo>
                      <a:pt x="508534" y="396825"/>
                      <a:pt x="482919" y="379377"/>
                      <a:pt x="469369" y="354319"/>
                    </a:cubicBezTo>
                    <a:cubicBezTo>
                      <a:pt x="441341" y="302532"/>
                      <a:pt x="480692" y="198773"/>
                      <a:pt x="421481" y="164991"/>
                    </a:cubicBezTo>
                    <a:cubicBezTo>
                      <a:pt x="413314" y="160351"/>
                      <a:pt x="404033" y="158495"/>
                      <a:pt x="394566" y="157752"/>
                    </a:cubicBezTo>
                    <a:cubicBezTo>
                      <a:pt x="367095" y="155711"/>
                      <a:pt x="334241" y="166662"/>
                      <a:pt x="323847" y="192091"/>
                    </a:cubicBezTo>
                    <a:cubicBezTo>
                      <a:pt x="317165" y="179284"/>
                      <a:pt x="303615" y="170560"/>
                      <a:pt x="289322" y="169632"/>
                    </a:cubicBezTo>
                    <a:cubicBezTo>
                      <a:pt x="279299" y="169075"/>
                      <a:pt x="269462" y="171859"/>
                      <a:pt x="259810" y="174829"/>
                    </a:cubicBezTo>
                    <a:cubicBezTo>
                      <a:pt x="253684" y="176685"/>
                      <a:pt x="247559" y="178541"/>
                      <a:pt x="242362" y="182068"/>
                    </a:cubicBezTo>
                    <a:cubicBezTo>
                      <a:pt x="227698" y="191906"/>
                      <a:pt x="222130" y="212138"/>
                      <a:pt x="219717" y="229586"/>
                    </a:cubicBezTo>
                    <a:cubicBezTo>
                      <a:pt x="214705" y="222532"/>
                      <a:pt x="209137" y="215479"/>
                      <a:pt x="201341" y="211581"/>
                    </a:cubicBezTo>
                    <a:cubicBezTo>
                      <a:pt x="192060" y="206940"/>
                      <a:pt x="181294" y="207497"/>
                      <a:pt x="171085" y="207869"/>
                    </a:cubicBezTo>
                    <a:cubicBezTo>
                      <a:pt x="163290" y="208240"/>
                      <a:pt x="154937" y="208982"/>
                      <a:pt x="148997" y="213808"/>
                    </a:cubicBezTo>
                    <a:cubicBezTo>
                      <a:pt x="143800" y="218077"/>
                      <a:pt x="141201" y="224574"/>
                      <a:pt x="138788" y="230885"/>
                    </a:cubicBezTo>
                    <a:cubicBezTo>
                      <a:pt x="134891" y="240908"/>
                      <a:pt x="135262" y="248147"/>
                      <a:pt x="131549" y="258170"/>
                    </a:cubicBezTo>
                    <a:cubicBezTo>
                      <a:pt x="120784" y="175571"/>
                      <a:pt x="96097" y="94829"/>
                      <a:pt x="58974" y="20397"/>
                    </a:cubicBezTo>
                    <a:cubicBezTo>
                      <a:pt x="54705" y="12044"/>
                      <a:pt x="49507" y="2764"/>
                      <a:pt x="40412" y="536"/>
                    </a:cubicBezTo>
                    <a:cubicBezTo>
                      <a:pt x="35958" y="-577"/>
                      <a:pt x="31131" y="165"/>
                      <a:pt x="26862" y="1650"/>
                    </a:cubicBezTo>
                    <a:cubicBezTo>
                      <a:pt x="14983" y="6105"/>
                      <a:pt x="6630" y="17427"/>
                      <a:pt x="2918" y="29678"/>
                    </a:cubicBezTo>
                    <a:cubicBezTo>
                      <a:pt x="-794" y="41928"/>
                      <a:pt x="-423" y="54921"/>
                      <a:pt x="1062" y="67543"/>
                    </a:cubicBezTo>
                    <a:cubicBezTo>
                      <a:pt x="5331" y="104481"/>
                      <a:pt x="17953" y="139933"/>
                      <a:pt x="26491" y="176314"/>
                    </a:cubicBezTo>
                    <a:close/>
                  </a:path>
                </a:pathLst>
              </a:custGeom>
              <a:solidFill>
                <a:srgbClr val="FAB29A"/>
              </a:solid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39" name="Google Shape;39;p4"/>
              <p:cNvGrpSpPr/>
              <p:nvPr/>
            </p:nvGrpSpPr>
            <p:grpSpPr>
              <a:xfrm>
                <a:off x="3414744" y="2278175"/>
                <a:ext cx="287188" cy="445902"/>
                <a:chOff x="3414744" y="2278175"/>
                <a:chExt cx="287188" cy="445902"/>
              </a:xfrm>
            </p:grpSpPr>
            <p:sp>
              <p:nvSpPr>
                <p:cNvPr id="40" name="Google Shape;40;p4"/>
                <p:cNvSpPr/>
                <p:nvPr/>
              </p:nvSpPr>
              <p:spPr>
                <a:xfrm>
                  <a:off x="3518247" y="2390891"/>
                  <a:ext cx="183685" cy="115201"/>
                </a:xfrm>
                <a:custGeom>
                  <a:avLst/>
                  <a:gdLst/>
                  <a:ahLst/>
                  <a:cxnLst/>
                  <a:rect l="l" t="t" r="r" b="b"/>
                  <a:pathLst>
                    <a:path w="286470" h="179664" extrusionOk="0">
                      <a:moveTo>
                        <a:pt x="194962" y="179664"/>
                      </a:moveTo>
                      <a:cubicBezTo>
                        <a:pt x="175102" y="166300"/>
                        <a:pt x="158953" y="147553"/>
                        <a:pt x="148187" y="126207"/>
                      </a:cubicBezTo>
                      <a:cubicBezTo>
                        <a:pt x="105681" y="126021"/>
                        <a:pt x="61134" y="118040"/>
                        <a:pt x="28280" y="90940"/>
                      </a:cubicBezTo>
                      <a:cubicBezTo>
                        <a:pt x="17885" y="82402"/>
                        <a:pt x="8976" y="72007"/>
                        <a:pt x="3779" y="59571"/>
                      </a:cubicBezTo>
                      <a:cubicBezTo>
                        <a:pt x="-3832" y="41010"/>
                        <a:pt x="-1047" y="19107"/>
                        <a:pt x="22340" y="19478"/>
                      </a:cubicBezTo>
                      <a:cubicBezTo>
                        <a:pt x="49069" y="19849"/>
                        <a:pt x="76354" y="19107"/>
                        <a:pt x="102340" y="12239"/>
                      </a:cubicBezTo>
                      <a:cubicBezTo>
                        <a:pt x="121087" y="7042"/>
                        <a:pt x="139835" y="-1311"/>
                        <a:pt x="159139" y="174"/>
                      </a:cubicBezTo>
                      <a:cubicBezTo>
                        <a:pt x="177143" y="1473"/>
                        <a:pt x="193477" y="11311"/>
                        <a:pt x="208141" y="22077"/>
                      </a:cubicBezTo>
                      <a:cubicBezTo>
                        <a:pt x="220392" y="30986"/>
                        <a:pt x="232271" y="40824"/>
                        <a:pt x="243408" y="51218"/>
                      </a:cubicBezTo>
                      <a:cubicBezTo>
                        <a:pt x="257144" y="64212"/>
                        <a:pt x="269951" y="78318"/>
                        <a:pt x="286100" y="87970"/>
                      </a:cubicBezTo>
                      <a:cubicBezTo>
                        <a:pt x="286100" y="87970"/>
                        <a:pt x="286285" y="87970"/>
                        <a:pt x="286471" y="88156"/>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1" name="Google Shape;41;p4"/>
                <p:cNvSpPr/>
                <p:nvPr/>
              </p:nvSpPr>
              <p:spPr>
                <a:xfrm>
                  <a:off x="3570624" y="2466458"/>
                  <a:ext cx="61698" cy="77815"/>
                </a:xfrm>
                <a:custGeom>
                  <a:avLst/>
                  <a:gdLst/>
                  <a:ahLst/>
                  <a:cxnLst/>
                  <a:rect l="l" t="t" r="r" b="b"/>
                  <a:pathLst>
                    <a:path w="96223" h="121358" extrusionOk="0">
                      <a:moveTo>
                        <a:pt x="51" y="0"/>
                      </a:moveTo>
                      <a:cubicBezTo>
                        <a:pt x="-320" y="18376"/>
                        <a:pt x="1350" y="36937"/>
                        <a:pt x="4877" y="55128"/>
                      </a:cubicBezTo>
                      <a:cubicBezTo>
                        <a:pt x="7475" y="69049"/>
                        <a:pt x="11373" y="82970"/>
                        <a:pt x="18798" y="94849"/>
                      </a:cubicBezTo>
                      <a:cubicBezTo>
                        <a:pt x="26223" y="106914"/>
                        <a:pt x="37731" y="116938"/>
                        <a:pt x="51466" y="120279"/>
                      </a:cubicBezTo>
                      <a:cubicBezTo>
                        <a:pt x="65202" y="123620"/>
                        <a:pt x="81165" y="119165"/>
                        <a:pt x="89332" y="107471"/>
                      </a:cubicBezTo>
                      <a:cubicBezTo>
                        <a:pt x="100654" y="91508"/>
                        <a:pt x="94158" y="69606"/>
                        <a:pt x="96014" y="50116"/>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2" name="Google Shape;42;p4"/>
                <p:cNvSpPr/>
                <p:nvPr/>
              </p:nvSpPr>
              <p:spPr>
                <a:xfrm>
                  <a:off x="3537926" y="2361487"/>
                  <a:ext cx="12854" cy="39989"/>
                </a:xfrm>
                <a:custGeom>
                  <a:avLst/>
                  <a:gdLst/>
                  <a:ahLst/>
                  <a:cxnLst/>
                  <a:rect l="l" t="t" r="r" b="b"/>
                  <a:pathLst>
                    <a:path w="20046" h="62366" extrusionOk="0">
                      <a:moveTo>
                        <a:pt x="20046" y="62367"/>
                      </a:moveTo>
                      <a:cubicBezTo>
                        <a:pt x="14664" y="39907"/>
                        <a:pt x="7981" y="20603"/>
                        <a:pt x="0"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3" name="Google Shape;43;p4"/>
                <p:cNvSpPr/>
                <p:nvPr/>
              </p:nvSpPr>
              <p:spPr>
                <a:xfrm>
                  <a:off x="3605290" y="2337564"/>
                  <a:ext cx="9283" cy="54153"/>
                </a:xfrm>
                <a:custGeom>
                  <a:avLst/>
                  <a:gdLst/>
                  <a:ahLst/>
                  <a:cxnLst/>
                  <a:rect l="l" t="t" r="r" b="b"/>
                  <a:pathLst>
                    <a:path w="14478" h="84455" extrusionOk="0">
                      <a:moveTo>
                        <a:pt x="14478" y="84455"/>
                      </a:moveTo>
                      <a:cubicBezTo>
                        <a:pt x="11508" y="56056"/>
                        <a:pt x="6682" y="27842"/>
                        <a:pt x="0"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4" name="Google Shape;44;p4"/>
                <p:cNvSpPr/>
                <p:nvPr/>
              </p:nvSpPr>
              <p:spPr>
                <a:xfrm>
                  <a:off x="3482881" y="2376839"/>
                  <a:ext cx="106817" cy="170635"/>
                </a:xfrm>
                <a:custGeom>
                  <a:avLst/>
                  <a:gdLst/>
                  <a:ahLst/>
                  <a:cxnLst/>
                  <a:rect l="l" t="t" r="r" b="b"/>
                  <a:pathLst>
                    <a:path w="166589" h="266117" extrusionOk="0">
                      <a:moveTo>
                        <a:pt x="93" y="0"/>
                      </a:moveTo>
                      <a:cubicBezTo>
                        <a:pt x="-650" y="26729"/>
                        <a:pt x="3063" y="53643"/>
                        <a:pt x="11230" y="79072"/>
                      </a:cubicBezTo>
                      <a:cubicBezTo>
                        <a:pt x="16984" y="97448"/>
                        <a:pt x="25151" y="115081"/>
                        <a:pt x="32947" y="132529"/>
                      </a:cubicBezTo>
                      <a:cubicBezTo>
                        <a:pt x="44826" y="158515"/>
                        <a:pt x="56520" y="184502"/>
                        <a:pt x="68399" y="210488"/>
                      </a:cubicBezTo>
                      <a:cubicBezTo>
                        <a:pt x="77494" y="230534"/>
                        <a:pt x="88074" y="252065"/>
                        <a:pt x="107935" y="261718"/>
                      </a:cubicBezTo>
                      <a:cubicBezTo>
                        <a:pt x="127611" y="271184"/>
                        <a:pt x="153411" y="264873"/>
                        <a:pt x="166590" y="247611"/>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5" name="Google Shape;45;p4"/>
                <p:cNvSpPr/>
                <p:nvPr/>
              </p:nvSpPr>
              <p:spPr>
                <a:xfrm>
                  <a:off x="3434739" y="2412068"/>
                  <a:ext cx="49868" cy="25826"/>
                </a:xfrm>
                <a:custGeom>
                  <a:avLst/>
                  <a:gdLst/>
                  <a:ahLst/>
                  <a:cxnLst/>
                  <a:rect l="l" t="t" r="r" b="b"/>
                  <a:pathLst>
                    <a:path w="77772" h="40278" extrusionOk="0">
                      <a:moveTo>
                        <a:pt x="0" y="38794"/>
                      </a:moveTo>
                      <a:cubicBezTo>
                        <a:pt x="0" y="38794"/>
                        <a:pt x="0" y="40278"/>
                        <a:pt x="742" y="40278"/>
                      </a:cubicBezTo>
                      <a:cubicBezTo>
                        <a:pt x="1485" y="40278"/>
                        <a:pt x="2042" y="39722"/>
                        <a:pt x="2599" y="39165"/>
                      </a:cubicBezTo>
                      <a:cubicBezTo>
                        <a:pt x="22645" y="18562"/>
                        <a:pt x="49559" y="4640"/>
                        <a:pt x="77773"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6" name="Google Shape;46;p4"/>
                <p:cNvSpPr/>
                <p:nvPr/>
              </p:nvSpPr>
              <p:spPr>
                <a:xfrm>
                  <a:off x="3432477" y="2339706"/>
                  <a:ext cx="42726" cy="18209"/>
                </a:xfrm>
                <a:custGeom>
                  <a:avLst/>
                  <a:gdLst/>
                  <a:ahLst/>
                  <a:cxnLst/>
                  <a:rect l="l" t="t" r="r" b="b"/>
                  <a:pathLst>
                    <a:path w="66635" h="28399" extrusionOk="0">
                      <a:moveTo>
                        <a:pt x="0" y="28399"/>
                      </a:moveTo>
                      <a:cubicBezTo>
                        <a:pt x="18747" y="12622"/>
                        <a:pt x="42320" y="2599"/>
                        <a:pt x="66636"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7" name="Google Shape;47;p4"/>
                <p:cNvSpPr/>
                <p:nvPr/>
              </p:nvSpPr>
              <p:spPr>
                <a:xfrm>
                  <a:off x="3448464" y="2346847"/>
                  <a:ext cx="29121" cy="8503"/>
                </a:xfrm>
                <a:custGeom>
                  <a:avLst/>
                  <a:gdLst/>
                  <a:ahLst/>
                  <a:cxnLst/>
                  <a:rect l="l" t="t" r="r" b="b"/>
                  <a:pathLst>
                    <a:path w="45417" h="13261" extrusionOk="0">
                      <a:moveTo>
                        <a:pt x="313" y="12622"/>
                      </a:moveTo>
                      <a:cubicBezTo>
                        <a:pt x="313" y="12622"/>
                        <a:pt x="-244" y="12993"/>
                        <a:pt x="128" y="13179"/>
                      </a:cubicBezTo>
                      <a:cubicBezTo>
                        <a:pt x="499" y="13364"/>
                        <a:pt x="684" y="13179"/>
                        <a:pt x="1056" y="13179"/>
                      </a:cubicBezTo>
                      <a:cubicBezTo>
                        <a:pt x="14791" y="5754"/>
                        <a:pt x="30012" y="1299"/>
                        <a:pt x="45418"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8" name="Google Shape;48;p4"/>
                <p:cNvSpPr/>
                <p:nvPr/>
              </p:nvSpPr>
              <p:spPr>
                <a:xfrm>
                  <a:off x="3414744" y="2278175"/>
                  <a:ext cx="42370" cy="17614"/>
                </a:xfrm>
                <a:custGeom>
                  <a:avLst/>
                  <a:gdLst/>
                  <a:ahLst/>
                  <a:cxnLst/>
                  <a:rect l="l" t="t" r="r" b="b"/>
                  <a:pathLst>
                    <a:path w="66079" h="27470" extrusionOk="0">
                      <a:moveTo>
                        <a:pt x="0" y="27471"/>
                      </a:moveTo>
                      <a:cubicBezTo>
                        <a:pt x="23944" y="23944"/>
                        <a:pt x="46775" y="14292"/>
                        <a:pt x="66079"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49" name="Google Shape;49;p4"/>
                <p:cNvSpPr/>
                <p:nvPr/>
              </p:nvSpPr>
              <p:spPr>
                <a:xfrm>
                  <a:off x="3431287" y="2284721"/>
                  <a:ext cx="27731" cy="13006"/>
                </a:xfrm>
                <a:custGeom>
                  <a:avLst/>
                  <a:gdLst/>
                  <a:ahLst/>
                  <a:cxnLst/>
                  <a:rect l="l" t="t" r="r" b="b"/>
                  <a:pathLst>
                    <a:path w="43248" h="20284" extrusionOk="0">
                      <a:moveTo>
                        <a:pt x="0" y="20232"/>
                      </a:moveTo>
                      <a:cubicBezTo>
                        <a:pt x="4826" y="20603"/>
                        <a:pt x="9466" y="18933"/>
                        <a:pt x="13921" y="17077"/>
                      </a:cubicBezTo>
                      <a:cubicBezTo>
                        <a:pt x="24316" y="12622"/>
                        <a:pt x="34339" y="6868"/>
                        <a:pt x="43248"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0" name="Google Shape;50;p4"/>
                <p:cNvSpPr/>
                <p:nvPr/>
              </p:nvSpPr>
              <p:spPr>
                <a:xfrm>
                  <a:off x="3525952" y="2401595"/>
                  <a:ext cx="52716" cy="25469"/>
                </a:xfrm>
                <a:custGeom>
                  <a:avLst/>
                  <a:gdLst/>
                  <a:ahLst/>
                  <a:cxnLst/>
                  <a:rect l="l" t="t" r="r" b="b"/>
                  <a:pathLst>
                    <a:path w="82214" h="39721" extrusionOk="0">
                      <a:moveTo>
                        <a:pt x="5866" y="6497"/>
                      </a:moveTo>
                      <a:cubicBezTo>
                        <a:pt x="-73" y="11508"/>
                        <a:pt x="-1744" y="20603"/>
                        <a:pt x="1968" y="27285"/>
                      </a:cubicBezTo>
                      <a:cubicBezTo>
                        <a:pt x="4753" y="32297"/>
                        <a:pt x="10136" y="35638"/>
                        <a:pt x="15704" y="37309"/>
                      </a:cubicBezTo>
                      <a:cubicBezTo>
                        <a:pt x="21272" y="38979"/>
                        <a:pt x="27212" y="38979"/>
                        <a:pt x="32966" y="39165"/>
                      </a:cubicBezTo>
                      <a:cubicBezTo>
                        <a:pt x="42247" y="39350"/>
                        <a:pt x="51528" y="39536"/>
                        <a:pt x="60809" y="39722"/>
                      </a:cubicBezTo>
                      <a:cubicBezTo>
                        <a:pt x="67119" y="39722"/>
                        <a:pt x="74173" y="39722"/>
                        <a:pt x="78442" y="35081"/>
                      </a:cubicBezTo>
                      <a:cubicBezTo>
                        <a:pt x="82340" y="30812"/>
                        <a:pt x="82340" y="24501"/>
                        <a:pt x="82154" y="18933"/>
                      </a:cubicBezTo>
                      <a:cubicBezTo>
                        <a:pt x="82154" y="12622"/>
                        <a:pt x="81783" y="6311"/>
                        <a:pt x="81597"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1" name="Google Shape;51;p4"/>
                <p:cNvSpPr/>
                <p:nvPr/>
              </p:nvSpPr>
              <p:spPr>
                <a:xfrm>
                  <a:off x="3551195" y="2494563"/>
                  <a:ext cx="35171" cy="45480"/>
                </a:xfrm>
                <a:custGeom>
                  <a:avLst/>
                  <a:gdLst/>
                  <a:ahLst/>
                  <a:cxnLst/>
                  <a:rect l="l" t="t" r="r" b="b"/>
                  <a:pathLst>
                    <a:path w="54851" h="70930" extrusionOk="0">
                      <a:moveTo>
                        <a:pt x="32578" y="902"/>
                      </a:moveTo>
                      <a:cubicBezTo>
                        <a:pt x="21255" y="-2068"/>
                        <a:pt x="7520" y="2387"/>
                        <a:pt x="2323" y="12967"/>
                      </a:cubicBezTo>
                      <a:cubicBezTo>
                        <a:pt x="-2875" y="23547"/>
                        <a:pt x="1580" y="36169"/>
                        <a:pt x="6592" y="46749"/>
                      </a:cubicBezTo>
                      <a:cubicBezTo>
                        <a:pt x="9376" y="52874"/>
                        <a:pt x="12346" y="58999"/>
                        <a:pt x="15501" y="65124"/>
                      </a:cubicBezTo>
                      <a:cubicBezTo>
                        <a:pt x="16244" y="66609"/>
                        <a:pt x="16986" y="68094"/>
                        <a:pt x="18285" y="69022"/>
                      </a:cubicBezTo>
                      <a:cubicBezTo>
                        <a:pt x="19585" y="70136"/>
                        <a:pt x="21441" y="70507"/>
                        <a:pt x="23297" y="70693"/>
                      </a:cubicBezTo>
                      <a:cubicBezTo>
                        <a:pt x="34620" y="71992"/>
                        <a:pt x="46685" y="67909"/>
                        <a:pt x="54852" y="59927"/>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2" name="Google Shape;52;p4"/>
                <p:cNvSpPr/>
                <p:nvPr/>
              </p:nvSpPr>
              <p:spPr>
                <a:xfrm>
                  <a:off x="3591412" y="2491454"/>
                  <a:ext cx="37224" cy="42433"/>
                </a:xfrm>
                <a:custGeom>
                  <a:avLst/>
                  <a:gdLst/>
                  <a:ahLst/>
                  <a:cxnLst/>
                  <a:rect l="l" t="t" r="r" b="b"/>
                  <a:pathLst>
                    <a:path w="58053" h="66177" extrusionOk="0">
                      <a:moveTo>
                        <a:pt x="8836" y="63478"/>
                      </a:moveTo>
                      <a:cubicBezTo>
                        <a:pt x="25355" y="69603"/>
                        <a:pt x="40576" y="64220"/>
                        <a:pt x="55982" y="58095"/>
                      </a:cubicBezTo>
                      <a:cubicBezTo>
                        <a:pt x="56724" y="57909"/>
                        <a:pt x="57281" y="57538"/>
                        <a:pt x="57652" y="56981"/>
                      </a:cubicBezTo>
                      <a:cubicBezTo>
                        <a:pt x="58209" y="56239"/>
                        <a:pt x="58024" y="55311"/>
                        <a:pt x="58024" y="54568"/>
                      </a:cubicBezTo>
                      <a:cubicBezTo>
                        <a:pt x="57281" y="47144"/>
                        <a:pt x="55796" y="39533"/>
                        <a:pt x="53383" y="32480"/>
                      </a:cubicBezTo>
                      <a:cubicBezTo>
                        <a:pt x="50413" y="23570"/>
                        <a:pt x="49485" y="14475"/>
                        <a:pt x="42432" y="7236"/>
                      </a:cubicBezTo>
                      <a:cubicBezTo>
                        <a:pt x="36121" y="925"/>
                        <a:pt x="26098" y="-1673"/>
                        <a:pt x="17560" y="1111"/>
                      </a:cubicBezTo>
                      <a:cubicBezTo>
                        <a:pt x="9021" y="3709"/>
                        <a:pt x="2153" y="11505"/>
                        <a:pt x="483" y="20229"/>
                      </a:cubicBezTo>
                      <a:cubicBezTo>
                        <a:pt x="-1002" y="28025"/>
                        <a:pt x="1225" y="35821"/>
                        <a:pt x="3267" y="43431"/>
                      </a:cubicBezTo>
                      <a:cubicBezTo>
                        <a:pt x="5123" y="50113"/>
                        <a:pt x="6979" y="56795"/>
                        <a:pt x="9021" y="63478"/>
                      </a:cubicBezTo>
                      <a:close/>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3" name="Google Shape;53;p4"/>
                <p:cNvSpPr/>
                <p:nvPr/>
              </p:nvSpPr>
              <p:spPr>
                <a:xfrm>
                  <a:off x="3569466" y="2544652"/>
                  <a:ext cx="54747" cy="119017"/>
                </a:xfrm>
                <a:custGeom>
                  <a:avLst/>
                  <a:gdLst/>
                  <a:ahLst/>
                  <a:cxnLst/>
                  <a:rect l="l" t="t" r="r" b="b"/>
                  <a:pathLst>
                    <a:path w="85382" h="185615" extrusionOk="0">
                      <a:moveTo>
                        <a:pt x="11322" y="0"/>
                      </a:moveTo>
                      <a:cubicBezTo>
                        <a:pt x="-4826" y="32668"/>
                        <a:pt x="-2970" y="72761"/>
                        <a:pt x="12251" y="105986"/>
                      </a:cubicBezTo>
                      <a:cubicBezTo>
                        <a:pt x="27285" y="139211"/>
                        <a:pt x="54385" y="166126"/>
                        <a:pt x="85383" y="185615"/>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4" name="Google Shape;54;p4"/>
                <p:cNvSpPr/>
                <p:nvPr/>
              </p:nvSpPr>
              <p:spPr>
                <a:xfrm>
                  <a:off x="3585427" y="2538226"/>
                  <a:ext cx="25694" cy="69743"/>
                </a:xfrm>
                <a:custGeom>
                  <a:avLst/>
                  <a:gdLst/>
                  <a:ahLst/>
                  <a:cxnLst/>
                  <a:rect l="l" t="t" r="r" b="b"/>
                  <a:pathLst>
                    <a:path w="40072" h="108770" extrusionOk="0">
                      <a:moveTo>
                        <a:pt x="4805" y="0"/>
                      </a:moveTo>
                      <a:cubicBezTo>
                        <a:pt x="-2248" y="14107"/>
                        <a:pt x="-577" y="31183"/>
                        <a:pt x="3692" y="46404"/>
                      </a:cubicBezTo>
                      <a:cubicBezTo>
                        <a:pt x="10374" y="69791"/>
                        <a:pt x="22996" y="91508"/>
                        <a:pt x="40072" y="10877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5" name="Google Shape;55;p4"/>
                <p:cNvSpPr/>
                <p:nvPr/>
              </p:nvSpPr>
              <p:spPr>
                <a:xfrm>
                  <a:off x="3498294" y="2701873"/>
                  <a:ext cx="125206" cy="22204"/>
                </a:xfrm>
                <a:custGeom>
                  <a:avLst/>
                  <a:gdLst/>
                  <a:ahLst/>
                  <a:cxnLst/>
                  <a:rect l="l" t="t" r="r" b="b"/>
                  <a:pathLst>
                    <a:path w="195267" h="34628" extrusionOk="0">
                      <a:moveTo>
                        <a:pt x="0" y="0"/>
                      </a:moveTo>
                      <a:cubicBezTo>
                        <a:pt x="10580" y="11137"/>
                        <a:pt x="23573" y="19861"/>
                        <a:pt x="38051" y="25058"/>
                      </a:cubicBezTo>
                      <a:cubicBezTo>
                        <a:pt x="47703" y="28399"/>
                        <a:pt x="57912" y="30255"/>
                        <a:pt x="68121" y="31926"/>
                      </a:cubicBezTo>
                      <a:cubicBezTo>
                        <a:pt x="84641" y="34339"/>
                        <a:pt x="101346" y="36009"/>
                        <a:pt x="117866" y="33040"/>
                      </a:cubicBezTo>
                      <a:cubicBezTo>
                        <a:pt x="144409" y="28399"/>
                        <a:pt x="168353" y="12436"/>
                        <a:pt x="195267" y="11508"/>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6" name="Google Shape;56;p4"/>
                <p:cNvSpPr/>
                <p:nvPr/>
              </p:nvSpPr>
              <p:spPr>
                <a:xfrm>
                  <a:off x="3647066" y="2668189"/>
                  <a:ext cx="49035" cy="27136"/>
                </a:xfrm>
                <a:custGeom>
                  <a:avLst/>
                  <a:gdLst/>
                  <a:ahLst/>
                  <a:cxnLst/>
                  <a:rect l="l" t="t" r="r" b="b"/>
                  <a:pathLst>
                    <a:path w="76473" h="42320" extrusionOk="0">
                      <a:moveTo>
                        <a:pt x="0" y="42320"/>
                      </a:moveTo>
                      <a:cubicBezTo>
                        <a:pt x="29884" y="39722"/>
                        <a:pt x="57541" y="23387"/>
                        <a:pt x="76474" y="0"/>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7" name="Google Shape;57;p4"/>
                <p:cNvSpPr/>
                <p:nvPr/>
              </p:nvSpPr>
              <p:spPr>
                <a:xfrm>
                  <a:off x="3448307" y="2495544"/>
                  <a:ext cx="74266" cy="9354"/>
                </a:xfrm>
                <a:custGeom>
                  <a:avLst/>
                  <a:gdLst/>
                  <a:ahLst/>
                  <a:cxnLst/>
                  <a:rect l="l" t="t" r="r" b="b"/>
                  <a:pathLst>
                    <a:path w="115823" h="14589" extrusionOk="0">
                      <a:moveTo>
                        <a:pt x="0" y="14590"/>
                      </a:moveTo>
                      <a:cubicBezTo>
                        <a:pt x="20975" y="7907"/>
                        <a:pt x="42135" y="1040"/>
                        <a:pt x="64037" y="112"/>
                      </a:cubicBezTo>
                      <a:cubicBezTo>
                        <a:pt x="81671" y="-631"/>
                        <a:pt x="99490" y="2339"/>
                        <a:pt x="115824" y="8836"/>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8" name="Google Shape;58;p4"/>
                <p:cNvSpPr/>
                <p:nvPr/>
              </p:nvSpPr>
              <p:spPr>
                <a:xfrm>
                  <a:off x="3650406" y="2513467"/>
                  <a:ext cx="41418" cy="52486"/>
                </a:xfrm>
                <a:custGeom>
                  <a:avLst/>
                  <a:gdLst/>
                  <a:ahLst/>
                  <a:cxnLst/>
                  <a:rect l="l" t="t" r="r" b="b"/>
                  <a:pathLst>
                    <a:path w="64594" h="81856" extrusionOk="0">
                      <a:moveTo>
                        <a:pt x="0" y="0"/>
                      </a:moveTo>
                      <a:cubicBezTo>
                        <a:pt x="928" y="5569"/>
                        <a:pt x="2784" y="11137"/>
                        <a:pt x="5012" y="16334"/>
                      </a:cubicBezTo>
                      <a:cubicBezTo>
                        <a:pt x="16705" y="43991"/>
                        <a:pt x="38051" y="67564"/>
                        <a:pt x="64594" y="81856"/>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59" name="Google Shape;59;p4"/>
                <p:cNvSpPr/>
                <p:nvPr/>
              </p:nvSpPr>
              <p:spPr>
                <a:xfrm>
                  <a:off x="3681533" y="2355288"/>
                  <a:ext cx="12300" cy="68791"/>
                </a:xfrm>
                <a:custGeom>
                  <a:avLst/>
                  <a:gdLst/>
                  <a:ahLst/>
                  <a:cxnLst/>
                  <a:rect l="l" t="t" r="r" b="b"/>
                  <a:pathLst>
                    <a:path w="19182" h="107285" extrusionOk="0">
                      <a:moveTo>
                        <a:pt x="1735" y="0"/>
                      </a:moveTo>
                      <a:cubicBezTo>
                        <a:pt x="-2906" y="32668"/>
                        <a:pt x="2106" y="65337"/>
                        <a:pt x="12686" y="96334"/>
                      </a:cubicBezTo>
                      <a:cubicBezTo>
                        <a:pt x="14728" y="102274"/>
                        <a:pt x="16398" y="101532"/>
                        <a:pt x="19183" y="107286"/>
                      </a:cubicBezTo>
                    </a:path>
                  </a:pathLst>
                </a:custGeom>
                <a:noFill/>
                <a:ln w="952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grpSp>
        </p:grpSp>
        <p:sp>
          <p:nvSpPr>
            <p:cNvPr id="60" name="Google Shape;60;p4"/>
            <p:cNvSpPr txBox="1"/>
            <p:nvPr/>
          </p:nvSpPr>
          <p:spPr>
            <a:xfrm>
              <a:off x="3392108" y="3041828"/>
              <a:ext cx="352800" cy="9159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600" b="1">
                  <a:solidFill>
                    <a:srgbClr val="3F3F3F"/>
                  </a:solidFill>
                  <a:latin typeface="Arial"/>
                  <a:ea typeface="Arial"/>
                  <a:cs typeface="Arial"/>
                  <a:sym typeface="Arial"/>
                </a:rPr>
                <a:t>I</a:t>
              </a:r>
              <a:endParaRPr/>
            </a:p>
          </p:txBody>
        </p:sp>
        <p:grpSp>
          <p:nvGrpSpPr>
            <p:cNvPr id="61" name="Google Shape;61;p4"/>
            <p:cNvGrpSpPr/>
            <p:nvPr/>
          </p:nvGrpSpPr>
          <p:grpSpPr>
            <a:xfrm>
              <a:off x="6903269" y="2217608"/>
              <a:ext cx="426170" cy="671003"/>
              <a:chOff x="5567080" y="2580272"/>
              <a:chExt cx="563538" cy="887283"/>
            </a:xfrm>
          </p:grpSpPr>
          <p:sp>
            <p:nvSpPr>
              <p:cNvPr id="62" name="Google Shape;62;p4"/>
              <p:cNvSpPr/>
              <p:nvPr/>
            </p:nvSpPr>
            <p:spPr>
              <a:xfrm>
                <a:off x="5567080" y="2580272"/>
                <a:ext cx="563538" cy="887283"/>
              </a:xfrm>
              <a:custGeom>
                <a:avLst/>
                <a:gdLst/>
                <a:ahLst/>
                <a:cxnLst/>
                <a:rect l="l" t="t" r="r" b="b"/>
                <a:pathLst>
                  <a:path w="563538" h="887283" extrusionOk="0">
                    <a:moveTo>
                      <a:pt x="16151" y="402085"/>
                    </a:moveTo>
                    <a:cubicBezTo>
                      <a:pt x="35270" y="450345"/>
                      <a:pt x="54573" y="499162"/>
                      <a:pt x="83529" y="542039"/>
                    </a:cubicBezTo>
                    <a:cubicBezTo>
                      <a:pt x="89469" y="550949"/>
                      <a:pt x="95966" y="559673"/>
                      <a:pt x="101534" y="568768"/>
                    </a:cubicBezTo>
                    <a:cubicBezTo>
                      <a:pt x="125479" y="608675"/>
                      <a:pt x="131233" y="656749"/>
                      <a:pt x="136430" y="703153"/>
                    </a:cubicBezTo>
                    <a:lnTo>
                      <a:pt x="157034" y="887284"/>
                    </a:lnTo>
                    <a:lnTo>
                      <a:pt x="466640" y="887284"/>
                    </a:lnTo>
                    <a:cubicBezTo>
                      <a:pt x="458844" y="836611"/>
                      <a:pt x="452719" y="785752"/>
                      <a:pt x="448078" y="734893"/>
                    </a:cubicBezTo>
                    <a:cubicBezTo>
                      <a:pt x="444552" y="694615"/>
                      <a:pt x="440097" y="653408"/>
                      <a:pt x="440468" y="612758"/>
                    </a:cubicBezTo>
                    <a:cubicBezTo>
                      <a:pt x="440654" y="581946"/>
                      <a:pt x="474250" y="556517"/>
                      <a:pt x="489099" y="529974"/>
                    </a:cubicBezTo>
                    <a:cubicBezTo>
                      <a:pt x="501907" y="506958"/>
                      <a:pt x="503206" y="484869"/>
                      <a:pt x="510260" y="460554"/>
                    </a:cubicBezTo>
                    <a:cubicBezTo>
                      <a:pt x="515643" y="441992"/>
                      <a:pt x="524181" y="422503"/>
                      <a:pt x="532162" y="405055"/>
                    </a:cubicBezTo>
                    <a:cubicBezTo>
                      <a:pt x="540515" y="386679"/>
                      <a:pt x="550353" y="369231"/>
                      <a:pt x="556849" y="350113"/>
                    </a:cubicBezTo>
                    <a:cubicBezTo>
                      <a:pt x="563345" y="331180"/>
                      <a:pt x="566315" y="310206"/>
                      <a:pt x="560190" y="291087"/>
                    </a:cubicBezTo>
                    <a:cubicBezTo>
                      <a:pt x="551095" y="263059"/>
                      <a:pt x="526594" y="248024"/>
                      <a:pt x="502278" y="231876"/>
                    </a:cubicBezTo>
                    <a:cubicBezTo>
                      <a:pt x="501536" y="201249"/>
                      <a:pt x="510074" y="171180"/>
                      <a:pt x="511002" y="140553"/>
                    </a:cubicBezTo>
                    <a:cubicBezTo>
                      <a:pt x="511930" y="109927"/>
                      <a:pt x="502835" y="75773"/>
                      <a:pt x="476477" y="60182"/>
                    </a:cubicBezTo>
                    <a:cubicBezTo>
                      <a:pt x="454575" y="47189"/>
                      <a:pt x="421350" y="52015"/>
                      <a:pt x="403902" y="70391"/>
                    </a:cubicBezTo>
                    <a:cubicBezTo>
                      <a:pt x="401489" y="56841"/>
                      <a:pt x="396848" y="43662"/>
                      <a:pt x="389981" y="31597"/>
                    </a:cubicBezTo>
                    <a:cubicBezTo>
                      <a:pt x="387753" y="27513"/>
                      <a:pt x="385154" y="23616"/>
                      <a:pt x="382185" y="20089"/>
                    </a:cubicBezTo>
                    <a:cubicBezTo>
                      <a:pt x="365479" y="42"/>
                      <a:pt x="334296" y="-5897"/>
                      <a:pt x="311466" y="6353"/>
                    </a:cubicBezTo>
                    <a:cubicBezTo>
                      <a:pt x="304969" y="9880"/>
                      <a:pt x="299215" y="14520"/>
                      <a:pt x="293832" y="19346"/>
                    </a:cubicBezTo>
                    <a:cubicBezTo>
                      <a:pt x="279354" y="32340"/>
                      <a:pt x="267660" y="50901"/>
                      <a:pt x="256338" y="66864"/>
                    </a:cubicBezTo>
                    <a:cubicBezTo>
                      <a:pt x="248542" y="61481"/>
                      <a:pt x="240560" y="55913"/>
                      <a:pt x="232764" y="50530"/>
                    </a:cubicBezTo>
                    <a:cubicBezTo>
                      <a:pt x="229609" y="48302"/>
                      <a:pt x="225897" y="46075"/>
                      <a:pt x="222184" y="46446"/>
                    </a:cubicBezTo>
                    <a:cubicBezTo>
                      <a:pt x="218843" y="46817"/>
                      <a:pt x="216245" y="49416"/>
                      <a:pt x="214018" y="51829"/>
                    </a:cubicBezTo>
                    <a:cubicBezTo>
                      <a:pt x="202509" y="64822"/>
                      <a:pt x="195827" y="81713"/>
                      <a:pt x="195270" y="98975"/>
                    </a:cubicBezTo>
                    <a:cubicBezTo>
                      <a:pt x="162045" y="103987"/>
                      <a:pt x="132161" y="127746"/>
                      <a:pt x="119910" y="159300"/>
                    </a:cubicBezTo>
                    <a:cubicBezTo>
                      <a:pt x="118982" y="161713"/>
                      <a:pt x="118054" y="164312"/>
                      <a:pt x="116198" y="165982"/>
                    </a:cubicBezTo>
                    <a:cubicBezTo>
                      <a:pt x="113971" y="168024"/>
                      <a:pt x="110815" y="168581"/>
                      <a:pt x="107846" y="169324"/>
                    </a:cubicBezTo>
                    <a:cubicBezTo>
                      <a:pt x="23576" y="186771"/>
                      <a:pt x="-12619" y="287932"/>
                      <a:pt x="3901" y="364962"/>
                    </a:cubicBezTo>
                    <a:cubicBezTo>
                      <a:pt x="6685" y="377769"/>
                      <a:pt x="11511" y="390020"/>
                      <a:pt x="16337" y="402085"/>
                    </a:cubicBezTo>
                    <a:close/>
                  </a:path>
                </a:pathLst>
              </a:custGeom>
              <a:solidFill>
                <a:srgbClr val="FAB29A"/>
              </a:solid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 name="Google Shape;63;p4"/>
              <p:cNvSpPr/>
              <p:nvPr/>
            </p:nvSpPr>
            <p:spPr>
              <a:xfrm>
                <a:off x="5823603" y="2646579"/>
                <a:ext cx="151486" cy="235010"/>
              </a:xfrm>
              <a:custGeom>
                <a:avLst/>
                <a:gdLst/>
                <a:ahLst/>
                <a:cxnLst/>
                <a:rect l="l" t="t" r="r" b="b"/>
                <a:pathLst>
                  <a:path w="151486" h="235010" extrusionOk="0">
                    <a:moveTo>
                      <a:pt x="0" y="0"/>
                    </a:moveTo>
                    <a:cubicBezTo>
                      <a:pt x="743" y="2227"/>
                      <a:pt x="1670" y="4269"/>
                      <a:pt x="2599" y="6497"/>
                    </a:cubicBezTo>
                    <a:cubicBezTo>
                      <a:pt x="9467" y="21717"/>
                      <a:pt x="18933" y="35824"/>
                      <a:pt x="24316" y="51787"/>
                    </a:cubicBezTo>
                    <a:cubicBezTo>
                      <a:pt x="40836" y="100232"/>
                      <a:pt x="15963" y="155360"/>
                      <a:pt x="31555" y="204177"/>
                    </a:cubicBezTo>
                    <a:cubicBezTo>
                      <a:pt x="35824" y="217727"/>
                      <a:pt x="44919" y="231462"/>
                      <a:pt x="58840" y="234432"/>
                    </a:cubicBezTo>
                    <a:cubicBezTo>
                      <a:pt x="66822" y="236103"/>
                      <a:pt x="75175" y="233875"/>
                      <a:pt x="82970" y="231277"/>
                    </a:cubicBezTo>
                    <a:cubicBezTo>
                      <a:pt x="91508" y="228493"/>
                      <a:pt x="100418" y="225337"/>
                      <a:pt x="106544" y="218840"/>
                    </a:cubicBezTo>
                    <a:cubicBezTo>
                      <a:pt x="110812" y="214386"/>
                      <a:pt x="113411" y="208817"/>
                      <a:pt x="116010" y="203249"/>
                    </a:cubicBezTo>
                    <a:cubicBezTo>
                      <a:pt x="135685" y="161114"/>
                      <a:pt x="152205" y="116195"/>
                      <a:pt x="151462" y="69791"/>
                    </a:cubicBezTo>
                    <a:cubicBezTo>
                      <a:pt x="151091" y="47703"/>
                      <a:pt x="147008" y="24873"/>
                      <a:pt x="148307" y="297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 name="Google Shape;64;p4"/>
              <p:cNvSpPr/>
              <p:nvPr/>
            </p:nvSpPr>
            <p:spPr>
              <a:xfrm>
                <a:off x="5955490" y="2806022"/>
                <a:ext cx="113867" cy="146920"/>
              </a:xfrm>
              <a:custGeom>
                <a:avLst/>
                <a:gdLst/>
                <a:ahLst/>
                <a:cxnLst/>
                <a:rect l="l" t="t" r="r" b="b"/>
                <a:pathLst>
                  <a:path w="113867" h="146920" extrusionOk="0">
                    <a:moveTo>
                      <a:pt x="3241" y="557"/>
                    </a:moveTo>
                    <a:cubicBezTo>
                      <a:pt x="2313" y="25801"/>
                      <a:pt x="1385" y="50859"/>
                      <a:pt x="271" y="76102"/>
                    </a:cubicBezTo>
                    <a:cubicBezTo>
                      <a:pt x="-100" y="87796"/>
                      <a:pt x="-471" y="99675"/>
                      <a:pt x="1942" y="111184"/>
                    </a:cubicBezTo>
                    <a:cubicBezTo>
                      <a:pt x="4354" y="122692"/>
                      <a:pt x="10108" y="133829"/>
                      <a:pt x="19761" y="140511"/>
                    </a:cubicBezTo>
                    <a:cubicBezTo>
                      <a:pt x="35723" y="151648"/>
                      <a:pt x="59111" y="147378"/>
                      <a:pt x="73775" y="134571"/>
                    </a:cubicBezTo>
                    <a:cubicBezTo>
                      <a:pt x="88438" y="121764"/>
                      <a:pt x="95863" y="102460"/>
                      <a:pt x="99575" y="83156"/>
                    </a:cubicBezTo>
                    <a:cubicBezTo>
                      <a:pt x="103288" y="64037"/>
                      <a:pt x="103659" y="44362"/>
                      <a:pt x="107371" y="25058"/>
                    </a:cubicBezTo>
                    <a:cubicBezTo>
                      <a:pt x="109042" y="16520"/>
                      <a:pt x="111083" y="8353"/>
                      <a:pt x="113868"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 name="Google Shape;65;p4"/>
              <p:cNvSpPr/>
              <p:nvPr/>
            </p:nvSpPr>
            <p:spPr>
              <a:xfrm>
                <a:off x="5759937" y="2679618"/>
                <a:ext cx="88538" cy="129188"/>
              </a:xfrm>
              <a:custGeom>
                <a:avLst/>
                <a:gdLst/>
                <a:ahLst/>
                <a:cxnLst/>
                <a:rect l="l" t="t" r="r" b="b"/>
                <a:pathLst>
                  <a:path w="88538" h="129188" extrusionOk="0">
                    <a:moveTo>
                      <a:pt x="0" y="0"/>
                    </a:moveTo>
                    <a:cubicBezTo>
                      <a:pt x="0" y="0"/>
                      <a:pt x="743" y="0"/>
                      <a:pt x="1114" y="0"/>
                    </a:cubicBezTo>
                    <a:cubicBezTo>
                      <a:pt x="13550" y="1856"/>
                      <a:pt x="26729" y="4084"/>
                      <a:pt x="36380" y="12065"/>
                    </a:cubicBezTo>
                    <a:cubicBezTo>
                      <a:pt x="44919" y="19304"/>
                      <a:pt x="49374" y="30255"/>
                      <a:pt x="53643" y="40835"/>
                    </a:cubicBezTo>
                    <a:cubicBezTo>
                      <a:pt x="65336" y="70348"/>
                      <a:pt x="77030" y="99675"/>
                      <a:pt x="88538" y="129188"/>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 name="Google Shape;66;p4"/>
              <p:cNvSpPr/>
              <p:nvPr/>
            </p:nvSpPr>
            <p:spPr>
              <a:xfrm>
                <a:off x="5618684" y="2749224"/>
                <a:ext cx="129006" cy="175191"/>
              </a:xfrm>
              <a:custGeom>
                <a:avLst/>
                <a:gdLst/>
                <a:ahLst/>
                <a:cxnLst/>
                <a:rect l="l" t="t" r="r" b="b"/>
                <a:pathLst>
                  <a:path w="129006" h="175191" extrusionOk="0">
                    <a:moveTo>
                      <a:pt x="57355" y="0"/>
                    </a:moveTo>
                    <a:cubicBezTo>
                      <a:pt x="74060" y="8167"/>
                      <a:pt x="86868" y="25615"/>
                      <a:pt x="96149" y="42506"/>
                    </a:cubicBezTo>
                    <a:cubicBezTo>
                      <a:pt x="109513" y="66636"/>
                      <a:pt x="120093" y="92622"/>
                      <a:pt x="127332" y="119351"/>
                    </a:cubicBezTo>
                    <a:cubicBezTo>
                      <a:pt x="133272" y="141068"/>
                      <a:pt x="123248" y="164641"/>
                      <a:pt x="99861" y="170952"/>
                    </a:cubicBezTo>
                    <a:cubicBezTo>
                      <a:pt x="79443" y="176520"/>
                      <a:pt x="57912" y="178748"/>
                      <a:pt x="40835" y="163898"/>
                    </a:cubicBezTo>
                    <a:cubicBezTo>
                      <a:pt x="17819" y="144038"/>
                      <a:pt x="9095" y="102831"/>
                      <a:pt x="0" y="74989"/>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 name="Google Shape;67;p4"/>
              <p:cNvSpPr/>
              <p:nvPr/>
            </p:nvSpPr>
            <p:spPr>
              <a:xfrm>
                <a:off x="5690145" y="3201940"/>
                <a:ext cx="257263" cy="40910"/>
              </a:xfrm>
              <a:custGeom>
                <a:avLst/>
                <a:gdLst/>
                <a:ahLst/>
                <a:cxnLst/>
                <a:rect l="l" t="t" r="r" b="b"/>
                <a:pathLst>
                  <a:path w="257263" h="40910" extrusionOk="0">
                    <a:moveTo>
                      <a:pt x="0" y="0"/>
                    </a:moveTo>
                    <a:cubicBezTo>
                      <a:pt x="7425" y="8724"/>
                      <a:pt x="15963" y="16334"/>
                      <a:pt x="25244" y="22831"/>
                    </a:cubicBezTo>
                    <a:cubicBezTo>
                      <a:pt x="32854" y="28213"/>
                      <a:pt x="41021" y="32854"/>
                      <a:pt x="49745" y="35453"/>
                    </a:cubicBezTo>
                    <a:cubicBezTo>
                      <a:pt x="59397" y="38422"/>
                      <a:pt x="69421" y="38794"/>
                      <a:pt x="79443" y="39350"/>
                    </a:cubicBezTo>
                    <a:cubicBezTo>
                      <a:pt x="110256" y="40835"/>
                      <a:pt x="141254" y="42320"/>
                      <a:pt x="171880" y="38422"/>
                    </a:cubicBezTo>
                    <a:cubicBezTo>
                      <a:pt x="202506" y="34339"/>
                      <a:pt x="232948" y="24501"/>
                      <a:pt x="257263" y="5569"/>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 name="Google Shape;68;p4"/>
              <p:cNvSpPr/>
              <p:nvPr/>
            </p:nvSpPr>
            <p:spPr>
              <a:xfrm>
                <a:off x="5939798" y="3167415"/>
                <a:ext cx="75173" cy="6791"/>
              </a:xfrm>
              <a:custGeom>
                <a:avLst/>
                <a:gdLst/>
                <a:ahLst/>
                <a:cxnLst/>
                <a:rect l="l" t="t" r="r" b="b"/>
                <a:pathLst>
                  <a:path w="75173" h="6791" extrusionOk="0">
                    <a:moveTo>
                      <a:pt x="0" y="3712"/>
                    </a:moveTo>
                    <a:cubicBezTo>
                      <a:pt x="21160" y="6311"/>
                      <a:pt x="42877" y="9095"/>
                      <a:pt x="63480" y="3712"/>
                    </a:cubicBezTo>
                    <a:cubicBezTo>
                      <a:pt x="67378" y="2784"/>
                      <a:pt x="71276" y="1485"/>
                      <a:pt x="75174"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 name="Google Shape;69;p4"/>
              <p:cNvSpPr/>
              <p:nvPr/>
            </p:nvSpPr>
            <p:spPr>
              <a:xfrm>
                <a:off x="5599545" y="2837391"/>
                <a:ext cx="20994" cy="58654"/>
              </a:xfrm>
              <a:custGeom>
                <a:avLst/>
                <a:gdLst/>
                <a:ahLst/>
                <a:cxnLst/>
                <a:rect l="l" t="t" r="r" b="b"/>
                <a:pathLst>
                  <a:path w="20994" h="58654" extrusionOk="0">
                    <a:moveTo>
                      <a:pt x="20995" y="0"/>
                    </a:moveTo>
                    <a:cubicBezTo>
                      <a:pt x="5218" y="14664"/>
                      <a:pt x="-2578" y="37309"/>
                      <a:pt x="763" y="58655"/>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 name="Google Shape;70;p4"/>
              <p:cNvSpPr/>
              <p:nvPr/>
            </p:nvSpPr>
            <p:spPr>
              <a:xfrm>
                <a:off x="5588985" y="2918691"/>
                <a:ext cx="80743" cy="17137"/>
              </a:xfrm>
              <a:custGeom>
                <a:avLst/>
                <a:gdLst/>
                <a:ahLst/>
                <a:cxnLst/>
                <a:rect l="l" t="t" r="r" b="b"/>
                <a:pathLst>
                  <a:path w="80743" h="17137" extrusionOk="0">
                    <a:moveTo>
                      <a:pt x="0" y="14664"/>
                    </a:moveTo>
                    <a:cubicBezTo>
                      <a:pt x="27471" y="20789"/>
                      <a:pt x="57170" y="15406"/>
                      <a:pt x="80743"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 name="Google Shape;71;p4"/>
              <p:cNvSpPr/>
              <p:nvPr/>
            </p:nvSpPr>
            <p:spPr>
              <a:xfrm>
                <a:off x="5861839" y="2817735"/>
                <a:ext cx="63050" cy="53623"/>
              </a:xfrm>
              <a:custGeom>
                <a:avLst/>
                <a:gdLst/>
                <a:ahLst/>
                <a:cxnLst/>
                <a:rect l="l" t="t" r="r" b="b"/>
                <a:pathLst>
                  <a:path w="63050" h="53623" extrusionOk="0">
                    <a:moveTo>
                      <a:pt x="0" y="48612"/>
                    </a:moveTo>
                    <a:cubicBezTo>
                      <a:pt x="1856" y="43043"/>
                      <a:pt x="3713" y="37661"/>
                      <a:pt x="5569" y="32092"/>
                    </a:cubicBezTo>
                    <a:cubicBezTo>
                      <a:pt x="8539" y="23183"/>
                      <a:pt x="11880" y="13716"/>
                      <a:pt x="19118" y="7591"/>
                    </a:cubicBezTo>
                    <a:cubicBezTo>
                      <a:pt x="27285" y="538"/>
                      <a:pt x="39165" y="-762"/>
                      <a:pt x="49931" y="352"/>
                    </a:cubicBezTo>
                    <a:cubicBezTo>
                      <a:pt x="51973" y="538"/>
                      <a:pt x="53829" y="909"/>
                      <a:pt x="55685" y="1651"/>
                    </a:cubicBezTo>
                    <a:cubicBezTo>
                      <a:pt x="59583" y="3507"/>
                      <a:pt x="61995" y="7777"/>
                      <a:pt x="62738" y="12046"/>
                    </a:cubicBezTo>
                    <a:cubicBezTo>
                      <a:pt x="63481" y="16315"/>
                      <a:pt x="62738" y="20770"/>
                      <a:pt x="62181" y="25039"/>
                    </a:cubicBezTo>
                    <a:lnTo>
                      <a:pt x="57727" y="53624"/>
                    </a:ln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 name="Google Shape;72;p4"/>
              <p:cNvSpPr/>
              <p:nvPr/>
            </p:nvSpPr>
            <p:spPr>
              <a:xfrm>
                <a:off x="5968823" y="2864789"/>
                <a:ext cx="58059" cy="71959"/>
              </a:xfrm>
              <a:custGeom>
                <a:avLst/>
                <a:gdLst/>
                <a:ahLst/>
                <a:cxnLst/>
                <a:rect l="l" t="t" r="r" b="b"/>
                <a:pathLst>
                  <a:path w="58059" h="71959" extrusionOk="0">
                    <a:moveTo>
                      <a:pt x="12182" y="70607"/>
                    </a:moveTo>
                    <a:cubicBezTo>
                      <a:pt x="14039" y="70978"/>
                      <a:pt x="15709" y="71164"/>
                      <a:pt x="17194" y="71349"/>
                    </a:cubicBezTo>
                    <a:cubicBezTo>
                      <a:pt x="20720" y="71906"/>
                      <a:pt x="24433" y="71906"/>
                      <a:pt x="28145" y="71906"/>
                    </a:cubicBezTo>
                    <a:cubicBezTo>
                      <a:pt x="39096" y="71906"/>
                      <a:pt x="50976" y="73391"/>
                      <a:pt x="54317" y="60769"/>
                    </a:cubicBezTo>
                    <a:cubicBezTo>
                      <a:pt x="57843" y="47590"/>
                      <a:pt x="59886" y="32741"/>
                      <a:pt x="55802" y="19377"/>
                    </a:cubicBezTo>
                    <a:cubicBezTo>
                      <a:pt x="52832" y="9725"/>
                      <a:pt x="45222" y="1001"/>
                      <a:pt x="35570" y="73"/>
                    </a:cubicBezTo>
                    <a:cubicBezTo>
                      <a:pt x="32971" y="-113"/>
                      <a:pt x="30373" y="73"/>
                      <a:pt x="27774" y="444"/>
                    </a:cubicBezTo>
                    <a:cubicBezTo>
                      <a:pt x="22948" y="1001"/>
                      <a:pt x="18122" y="1558"/>
                      <a:pt x="14039" y="3971"/>
                    </a:cubicBezTo>
                    <a:cubicBezTo>
                      <a:pt x="8656" y="7126"/>
                      <a:pt x="6799" y="12138"/>
                      <a:pt x="4386" y="17706"/>
                    </a:cubicBezTo>
                    <a:cubicBezTo>
                      <a:pt x="3829" y="19006"/>
                      <a:pt x="3458" y="20305"/>
                      <a:pt x="3273" y="21604"/>
                    </a:cubicBezTo>
                    <a:cubicBezTo>
                      <a:pt x="859" y="31999"/>
                      <a:pt x="303" y="42579"/>
                      <a:pt x="303" y="53159"/>
                    </a:cubicBezTo>
                    <a:cubicBezTo>
                      <a:pt x="303" y="57057"/>
                      <a:pt x="-996" y="62625"/>
                      <a:pt x="1788" y="65781"/>
                    </a:cubicBezTo>
                    <a:cubicBezTo>
                      <a:pt x="3829" y="68194"/>
                      <a:pt x="8656" y="69493"/>
                      <a:pt x="12739" y="70235"/>
                    </a:cubicBezTo>
                    <a:close/>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 name="Google Shape;73;p4"/>
              <p:cNvSpPr/>
              <p:nvPr/>
            </p:nvSpPr>
            <p:spPr>
              <a:xfrm>
                <a:off x="5748243" y="2854282"/>
                <a:ext cx="107896" cy="56941"/>
              </a:xfrm>
              <a:custGeom>
                <a:avLst/>
                <a:gdLst/>
                <a:ahLst/>
                <a:cxnLst/>
                <a:rect l="l" t="t" r="r" b="b"/>
                <a:pathLst>
                  <a:path w="107896" h="56941" extrusionOk="0">
                    <a:moveTo>
                      <a:pt x="0" y="26914"/>
                    </a:moveTo>
                    <a:cubicBezTo>
                      <a:pt x="3527" y="42320"/>
                      <a:pt x="18191" y="53272"/>
                      <a:pt x="33596" y="56056"/>
                    </a:cubicBezTo>
                    <a:cubicBezTo>
                      <a:pt x="49003" y="58840"/>
                      <a:pt x="65151" y="54756"/>
                      <a:pt x="79258" y="48074"/>
                    </a:cubicBezTo>
                    <a:cubicBezTo>
                      <a:pt x="86126" y="44919"/>
                      <a:pt x="92808" y="41207"/>
                      <a:pt x="97820" y="35638"/>
                    </a:cubicBezTo>
                    <a:cubicBezTo>
                      <a:pt x="106543" y="26357"/>
                      <a:pt x="110070" y="12251"/>
                      <a:pt x="106543"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 name="Google Shape;74;p4"/>
              <p:cNvSpPr/>
              <p:nvPr/>
            </p:nvSpPr>
            <p:spPr>
              <a:xfrm>
                <a:off x="5707965" y="2897716"/>
                <a:ext cx="128259" cy="143480"/>
              </a:xfrm>
              <a:custGeom>
                <a:avLst/>
                <a:gdLst/>
                <a:ahLst/>
                <a:cxnLst/>
                <a:rect l="l" t="t" r="r" b="b"/>
                <a:pathLst>
                  <a:path w="128259" h="143480" extrusionOk="0">
                    <a:moveTo>
                      <a:pt x="0" y="143481"/>
                    </a:moveTo>
                    <a:cubicBezTo>
                      <a:pt x="16891" y="110070"/>
                      <a:pt x="40092" y="81300"/>
                      <a:pt x="63666" y="53457"/>
                    </a:cubicBezTo>
                    <a:cubicBezTo>
                      <a:pt x="82227" y="31369"/>
                      <a:pt x="102274" y="8910"/>
                      <a:pt x="128260"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 name="Google Shape;75;p4"/>
              <p:cNvSpPr/>
              <p:nvPr/>
            </p:nvSpPr>
            <p:spPr>
              <a:xfrm>
                <a:off x="5836224" y="2881382"/>
                <a:ext cx="39536" cy="169095"/>
              </a:xfrm>
              <a:custGeom>
                <a:avLst/>
                <a:gdLst/>
                <a:ahLst/>
                <a:cxnLst/>
                <a:rect l="l" t="t" r="r" b="b"/>
                <a:pathLst>
                  <a:path w="39536" h="169095" extrusionOk="0">
                    <a:moveTo>
                      <a:pt x="39536" y="0"/>
                    </a:moveTo>
                    <a:cubicBezTo>
                      <a:pt x="15592" y="38979"/>
                      <a:pt x="2413" y="84455"/>
                      <a:pt x="1671" y="130302"/>
                    </a:cubicBezTo>
                    <a:cubicBezTo>
                      <a:pt x="1671" y="143295"/>
                      <a:pt x="2228" y="156288"/>
                      <a:pt x="0" y="169096"/>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 name="Google Shape;76;p4"/>
              <p:cNvSpPr/>
              <p:nvPr/>
            </p:nvSpPr>
            <p:spPr>
              <a:xfrm>
                <a:off x="5874276" y="2881382"/>
                <a:ext cx="100232" cy="146079"/>
              </a:xfrm>
              <a:custGeom>
                <a:avLst/>
                <a:gdLst/>
                <a:ahLst/>
                <a:cxnLst/>
                <a:rect l="l" t="t" r="r" b="b"/>
                <a:pathLst>
                  <a:path w="100232" h="146079" extrusionOk="0">
                    <a:moveTo>
                      <a:pt x="0" y="0"/>
                    </a:moveTo>
                    <a:cubicBezTo>
                      <a:pt x="5940" y="61439"/>
                      <a:pt x="45104" y="118423"/>
                      <a:pt x="100232" y="146079"/>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7" name="Google Shape;77;p4"/>
            <p:cNvSpPr txBox="1"/>
            <p:nvPr/>
          </p:nvSpPr>
          <p:spPr>
            <a:xfrm>
              <a:off x="6779062" y="3041828"/>
              <a:ext cx="674700" cy="9159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600" b="1">
                  <a:solidFill>
                    <a:srgbClr val="3F3F3F"/>
                  </a:solidFill>
                  <a:latin typeface="Arial"/>
                  <a:ea typeface="Arial"/>
                  <a:cs typeface="Arial"/>
                  <a:sym typeface="Arial"/>
                </a:rPr>
                <a:t>N</a:t>
              </a:r>
              <a:endParaRPr/>
            </a:p>
          </p:txBody>
        </p:sp>
        <p:grpSp>
          <p:nvGrpSpPr>
            <p:cNvPr id="78" name="Google Shape;78;p4"/>
            <p:cNvGrpSpPr/>
            <p:nvPr/>
          </p:nvGrpSpPr>
          <p:grpSpPr>
            <a:xfrm>
              <a:off x="1566000" y="2217609"/>
              <a:ext cx="456958" cy="671003"/>
              <a:chOff x="3083640" y="4437560"/>
              <a:chExt cx="503227" cy="738942"/>
            </a:xfrm>
          </p:grpSpPr>
          <p:sp>
            <p:nvSpPr>
              <p:cNvPr id="79" name="Google Shape;79;p4"/>
              <p:cNvSpPr/>
              <p:nvPr/>
            </p:nvSpPr>
            <p:spPr>
              <a:xfrm>
                <a:off x="3083640" y="4437560"/>
                <a:ext cx="503227" cy="738942"/>
              </a:xfrm>
              <a:custGeom>
                <a:avLst/>
                <a:gdLst/>
                <a:ahLst/>
                <a:cxnLst/>
                <a:rect l="l" t="t" r="r" b="b"/>
                <a:pathLst>
                  <a:path w="503229" h="738944" extrusionOk="0">
                    <a:moveTo>
                      <a:pt x="13074" y="268410"/>
                    </a:moveTo>
                    <a:cubicBezTo>
                      <a:pt x="21984" y="283816"/>
                      <a:pt x="24211" y="301635"/>
                      <a:pt x="29965" y="318340"/>
                    </a:cubicBezTo>
                    <a:cubicBezTo>
                      <a:pt x="35348" y="333746"/>
                      <a:pt x="44072" y="348039"/>
                      <a:pt x="50383" y="363259"/>
                    </a:cubicBezTo>
                    <a:cubicBezTo>
                      <a:pt x="51868" y="366786"/>
                      <a:pt x="53353" y="370127"/>
                      <a:pt x="55209" y="373468"/>
                    </a:cubicBezTo>
                    <a:cubicBezTo>
                      <a:pt x="77668" y="410777"/>
                      <a:pt x="92703" y="458294"/>
                      <a:pt x="102912" y="501357"/>
                    </a:cubicBezTo>
                    <a:lnTo>
                      <a:pt x="107181" y="738944"/>
                    </a:lnTo>
                    <a:lnTo>
                      <a:pt x="382263" y="738944"/>
                    </a:lnTo>
                    <a:cubicBezTo>
                      <a:pt x="381335" y="717042"/>
                      <a:pt x="380222" y="695139"/>
                      <a:pt x="379293" y="673237"/>
                    </a:cubicBezTo>
                    <a:cubicBezTo>
                      <a:pt x="377623" y="632030"/>
                      <a:pt x="376138" y="590823"/>
                      <a:pt x="375210" y="549617"/>
                    </a:cubicBezTo>
                    <a:cubicBezTo>
                      <a:pt x="374839" y="534211"/>
                      <a:pt x="374096" y="518434"/>
                      <a:pt x="374096" y="503027"/>
                    </a:cubicBezTo>
                    <a:cubicBezTo>
                      <a:pt x="374096" y="471658"/>
                      <a:pt x="390245" y="436020"/>
                      <a:pt x="404908" y="408735"/>
                    </a:cubicBezTo>
                    <a:cubicBezTo>
                      <a:pt x="415860" y="388317"/>
                      <a:pt x="428853" y="369385"/>
                      <a:pt x="439618" y="348967"/>
                    </a:cubicBezTo>
                    <a:cubicBezTo>
                      <a:pt x="448342" y="331890"/>
                      <a:pt x="455396" y="314071"/>
                      <a:pt x="464862" y="297551"/>
                    </a:cubicBezTo>
                    <a:cubicBezTo>
                      <a:pt x="475257" y="279547"/>
                      <a:pt x="488435" y="263213"/>
                      <a:pt x="497345" y="244465"/>
                    </a:cubicBezTo>
                    <a:cubicBezTo>
                      <a:pt x="504398" y="229616"/>
                      <a:pt x="503470" y="220521"/>
                      <a:pt x="502728" y="205672"/>
                    </a:cubicBezTo>
                    <a:cubicBezTo>
                      <a:pt x="501800" y="187110"/>
                      <a:pt x="502357" y="173003"/>
                      <a:pt x="493076" y="155741"/>
                    </a:cubicBezTo>
                    <a:cubicBezTo>
                      <a:pt x="485094" y="140892"/>
                      <a:pt x="474143" y="126228"/>
                      <a:pt x="461150" y="115463"/>
                    </a:cubicBezTo>
                    <a:cubicBezTo>
                      <a:pt x="450384" y="106368"/>
                      <a:pt x="444073" y="98201"/>
                      <a:pt x="440918" y="83537"/>
                    </a:cubicBezTo>
                    <a:cubicBezTo>
                      <a:pt x="439618" y="77411"/>
                      <a:pt x="439247" y="71101"/>
                      <a:pt x="439062" y="64790"/>
                    </a:cubicBezTo>
                    <a:cubicBezTo>
                      <a:pt x="438319" y="52354"/>
                      <a:pt x="437205" y="39732"/>
                      <a:pt x="432008" y="28409"/>
                    </a:cubicBezTo>
                    <a:cubicBezTo>
                      <a:pt x="421057" y="3908"/>
                      <a:pt x="389502" y="-2403"/>
                      <a:pt x="365558" y="753"/>
                    </a:cubicBezTo>
                    <a:cubicBezTo>
                      <a:pt x="350709" y="2608"/>
                      <a:pt x="336788" y="10404"/>
                      <a:pt x="325651" y="20799"/>
                    </a:cubicBezTo>
                    <a:cubicBezTo>
                      <a:pt x="295210" y="9105"/>
                      <a:pt x="260128" y="9476"/>
                      <a:pt x="230987" y="24511"/>
                    </a:cubicBezTo>
                    <a:cubicBezTo>
                      <a:pt x="221149" y="29523"/>
                      <a:pt x="211497" y="36947"/>
                      <a:pt x="207971" y="47527"/>
                    </a:cubicBezTo>
                    <a:cubicBezTo>
                      <a:pt x="181799" y="44001"/>
                      <a:pt x="154142" y="46228"/>
                      <a:pt x="131126" y="59407"/>
                    </a:cubicBezTo>
                    <a:cubicBezTo>
                      <a:pt x="122402" y="64418"/>
                      <a:pt x="113307" y="72029"/>
                      <a:pt x="113121" y="82238"/>
                    </a:cubicBezTo>
                    <a:cubicBezTo>
                      <a:pt x="101613" y="78154"/>
                      <a:pt x="87135" y="79268"/>
                      <a:pt x="75812" y="84279"/>
                    </a:cubicBezTo>
                    <a:cubicBezTo>
                      <a:pt x="64490" y="89291"/>
                      <a:pt x="55023" y="97644"/>
                      <a:pt x="46485" y="106553"/>
                    </a:cubicBezTo>
                    <a:cubicBezTo>
                      <a:pt x="33306" y="120474"/>
                      <a:pt x="18086" y="139036"/>
                      <a:pt x="11961" y="157412"/>
                    </a:cubicBezTo>
                    <a:cubicBezTo>
                      <a:pt x="4165" y="180799"/>
                      <a:pt x="1009" y="206785"/>
                      <a:pt x="81" y="231472"/>
                    </a:cubicBezTo>
                    <a:cubicBezTo>
                      <a:pt x="-104" y="237041"/>
                      <a:pt x="-104" y="242795"/>
                      <a:pt x="1566" y="248178"/>
                    </a:cubicBezTo>
                    <a:cubicBezTo>
                      <a:pt x="3793" y="255602"/>
                      <a:pt x="8991" y="261728"/>
                      <a:pt x="12889" y="268410"/>
                    </a:cubicBezTo>
                    <a:close/>
                  </a:path>
                </a:pathLst>
              </a:custGeom>
              <a:solidFill>
                <a:srgbClr val="FAB29A"/>
              </a:solid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 name="Google Shape;80;p4"/>
              <p:cNvSpPr/>
              <p:nvPr/>
            </p:nvSpPr>
            <p:spPr>
              <a:xfrm>
                <a:off x="3186552" y="4939473"/>
                <a:ext cx="169094" cy="26470"/>
              </a:xfrm>
              <a:custGeom>
                <a:avLst/>
                <a:gdLst/>
                <a:ahLst/>
                <a:cxnLst/>
                <a:rect l="l" t="t" r="r" b="b"/>
                <a:pathLst>
                  <a:path w="169095" h="26470" extrusionOk="0">
                    <a:moveTo>
                      <a:pt x="0" y="0"/>
                    </a:moveTo>
                    <a:cubicBezTo>
                      <a:pt x="2042" y="1485"/>
                      <a:pt x="4084" y="2970"/>
                      <a:pt x="6311" y="4269"/>
                    </a:cubicBezTo>
                    <a:cubicBezTo>
                      <a:pt x="20789" y="12993"/>
                      <a:pt x="37866" y="15963"/>
                      <a:pt x="54385" y="18933"/>
                    </a:cubicBezTo>
                    <a:cubicBezTo>
                      <a:pt x="92622" y="25801"/>
                      <a:pt x="133086" y="32297"/>
                      <a:pt x="169096" y="17633"/>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 name="Google Shape;81;p4"/>
              <p:cNvSpPr/>
              <p:nvPr/>
            </p:nvSpPr>
            <p:spPr>
              <a:xfrm>
                <a:off x="3410960" y="4886384"/>
                <a:ext cx="58840" cy="42134"/>
              </a:xfrm>
              <a:custGeom>
                <a:avLst/>
                <a:gdLst/>
                <a:ahLst/>
                <a:cxnLst/>
                <a:rect l="l" t="t" r="r" b="b"/>
                <a:pathLst>
                  <a:path w="58840" h="42134" extrusionOk="0">
                    <a:moveTo>
                      <a:pt x="0" y="42134"/>
                    </a:moveTo>
                    <a:cubicBezTo>
                      <a:pt x="19118" y="28585"/>
                      <a:pt x="38051" y="15035"/>
                      <a:pt x="56984" y="1485"/>
                    </a:cubicBezTo>
                    <a:cubicBezTo>
                      <a:pt x="57541" y="928"/>
                      <a:pt x="58283" y="557"/>
                      <a:pt x="58840"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 name="Google Shape;82;p4"/>
              <p:cNvSpPr/>
              <p:nvPr/>
            </p:nvSpPr>
            <p:spPr>
              <a:xfrm>
                <a:off x="3297408" y="4462490"/>
                <a:ext cx="229567" cy="145232"/>
              </a:xfrm>
              <a:custGeom>
                <a:avLst/>
                <a:gdLst/>
                <a:ahLst/>
                <a:cxnLst/>
                <a:rect l="l" t="t" r="r" b="b"/>
                <a:pathLst>
                  <a:path w="229567" h="145232" extrusionOk="0">
                    <a:moveTo>
                      <a:pt x="172027" y="90902"/>
                    </a:moveTo>
                    <a:cubicBezTo>
                      <a:pt x="149196" y="128767"/>
                      <a:pt x="102421" y="150856"/>
                      <a:pt x="58616" y="143988"/>
                    </a:cubicBezTo>
                    <a:cubicBezTo>
                      <a:pt x="36899" y="140647"/>
                      <a:pt x="15367" y="129695"/>
                      <a:pt x="4787" y="110577"/>
                    </a:cubicBezTo>
                    <a:cubicBezTo>
                      <a:pt x="703" y="103338"/>
                      <a:pt x="-2823" y="89602"/>
                      <a:pt x="3302" y="82549"/>
                    </a:cubicBezTo>
                    <a:cubicBezTo>
                      <a:pt x="8499" y="76609"/>
                      <a:pt x="21678" y="75681"/>
                      <a:pt x="29288" y="72712"/>
                    </a:cubicBezTo>
                    <a:cubicBezTo>
                      <a:pt x="49520" y="64730"/>
                      <a:pt x="68082" y="52851"/>
                      <a:pt x="83859" y="37816"/>
                    </a:cubicBezTo>
                    <a:cubicBezTo>
                      <a:pt x="93326" y="28906"/>
                      <a:pt x="101678" y="19069"/>
                      <a:pt x="112073" y="11273"/>
                    </a:cubicBezTo>
                    <a:cubicBezTo>
                      <a:pt x="122467" y="3663"/>
                      <a:pt x="135460" y="-1720"/>
                      <a:pt x="148082" y="507"/>
                    </a:cubicBezTo>
                    <a:cubicBezTo>
                      <a:pt x="161818" y="2920"/>
                      <a:pt x="172583" y="13500"/>
                      <a:pt x="182235" y="23523"/>
                    </a:cubicBezTo>
                    <a:cubicBezTo>
                      <a:pt x="198198" y="39858"/>
                      <a:pt x="213976" y="56563"/>
                      <a:pt x="229567" y="73083"/>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 name="Google Shape;83;p4"/>
              <p:cNvSpPr/>
              <p:nvPr/>
            </p:nvSpPr>
            <p:spPr>
              <a:xfrm>
                <a:off x="3415025" y="4597305"/>
                <a:ext cx="77794" cy="77292"/>
              </a:xfrm>
              <a:custGeom>
                <a:avLst/>
                <a:gdLst/>
                <a:ahLst/>
                <a:cxnLst/>
                <a:rect l="l" t="t" r="r" b="b"/>
                <a:pathLst>
                  <a:path w="77794" h="77292" extrusionOk="0">
                    <a:moveTo>
                      <a:pt x="393" y="1190"/>
                    </a:moveTo>
                    <a:cubicBezTo>
                      <a:pt x="393" y="1190"/>
                      <a:pt x="-350" y="448"/>
                      <a:pt x="207" y="77"/>
                    </a:cubicBezTo>
                    <a:cubicBezTo>
                      <a:pt x="578" y="-109"/>
                      <a:pt x="1321" y="77"/>
                      <a:pt x="1692" y="263"/>
                    </a:cubicBezTo>
                    <a:cubicBezTo>
                      <a:pt x="8189" y="3975"/>
                      <a:pt x="10416" y="12328"/>
                      <a:pt x="13015" y="19195"/>
                    </a:cubicBezTo>
                    <a:cubicBezTo>
                      <a:pt x="18398" y="32931"/>
                      <a:pt x="28606" y="44625"/>
                      <a:pt x="40115" y="53720"/>
                    </a:cubicBezTo>
                    <a:cubicBezTo>
                      <a:pt x="51623" y="63000"/>
                      <a:pt x="64801" y="70054"/>
                      <a:pt x="77794" y="77293"/>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 name="Google Shape;84;p4"/>
              <p:cNvSpPr/>
              <p:nvPr/>
            </p:nvSpPr>
            <p:spPr>
              <a:xfrm>
                <a:off x="3302194" y="4628381"/>
                <a:ext cx="129372" cy="167424"/>
              </a:xfrm>
              <a:custGeom>
                <a:avLst/>
                <a:gdLst/>
                <a:ahLst/>
                <a:cxnLst/>
                <a:rect l="l" t="t" r="r" b="b"/>
                <a:pathLst>
                  <a:path w="129373" h="167425" extrusionOk="0">
                    <a:moveTo>
                      <a:pt x="129374" y="0"/>
                    </a:moveTo>
                    <a:cubicBezTo>
                      <a:pt x="92808" y="18191"/>
                      <a:pt x="56613" y="40836"/>
                      <a:pt x="33968" y="74989"/>
                    </a:cubicBezTo>
                    <a:cubicBezTo>
                      <a:pt x="15777" y="102460"/>
                      <a:pt x="7610" y="135314"/>
                      <a:pt x="0" y="167425"/>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 name="Google Shape;85;p4"/>
              <p:cNvSpPr/>
              <p:nvPr/>
            </p:nvSpPr>
            <p:spPr>
              <a:xfrm>
                <a:off x="3094833" y="4673671"/>
                <a:ext cx="62204" cy="4598"/>
              </a:xfrm>
              <a:custGeom>
                <a:avLst/>
                <a:gdLst/>
                <a:ahLst/>
                <a:cxnLst/>
                <a:rect l="l" t="t" r="r" b="b"/>
                <a:pathLst>
                  <a:path w="62205" h="4598" extrusionOk="0">
                    <a:moveTo>
                      <a:pt x="767" y="1485"/>
                    </a:moveTo>
                    <a:cubicBezTo>
                      <a:pt x="767" y="1485"/>
                      <a:pt x="-161" y="1485"/>
                      <a:pt x="25" y="1114"/>
                    </a:cubicBezTo>
                    <a:cubicBezTo>
                      <a:pt x="396" y="743"/>
                      <a:pt x="953" y="743"/>
                      <a:pt x="1509" y="1114"/>
                    </a:cubicBezTo>
                    <a:cubicBezTo>
                      <a:pt x="2066" y="1485"/>
                      <a:pt x="2252" y="1856"/>
                      <a:pt x="2809" y="2042"/>
                    </a:cubicBezTo>
                    <a:cubicBezTo>
                      <a:pt x="11904" y="3898"/>
                      <a:pt x="21185" y="4269"/>
                      <a:pt x="30465" y="4455"/>
                    </a:cubicBezTo>
                    <a:cubicBezTo>
                      <a:pt x="41231" y="4826"/>
                      <a:pt x="52554" y="4826"/>
                      <a:pt x="62206"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 name="Google Shape;86;p4"/>
              <p:cNvSpPr/>
              <p:nvPr/>
            </p:nvSpPr>
            <p:spPr>
              <a:xfrm>
                <a:off x="3128454" y="4604999"/>
                <a:ext cx="116566" cy="94199"/>
              </a:xfrm>
              <a:custGeom>
                <a:avLst/>
                <a:gdLst/>
                <a:ahLst/>
                <a:cxnLst/>
                <a:rect l="l" t="t" r="r" b="b"/>
                <a:pathLst>
                  <a:path w="116566" h="94199" extrusionOk="0">
                    <a:moveTo>
                      <a:pt x="0" y="0"/>
                    </a:moveTo>
                    <a:cubicBezTo>
                      <a:pt x="2599" y="12993"/>
                      <a:pt x="6311" y="25986"/>
                      <a:pt x="10951" y="38423"/>
                    </a:cubicBezTo>
                    <a:cubicBezTo>
                      <a:pt x="18562" y="59026"/>
                      <a:pt x="30070" y="80000"/>
                      <a:pt x="49930" y="89467"/>
                    </a:cubicBezTo>
                    <a:cubicBezTo>
                      <a:pt x="72761" y="100603"/>
                      <a:pt x="103388" y="91323"/>
                      <a:pt x="116566" y="69606"/>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4"/>
              <p:cNvSpPr/>
              <p:nvPr/>
            </p:nvSpPr>
            <p:spPr>
              <a:xfrm>
                <a:off x="3196946" y="4517952"/>
                <a:ext cx="141180" cy="177915"/>
              </a:xfrm>
              <a:custGeom>
                <a:avLst/>
                <a:gdLst/>
                <a:ahLst/>
                <a:cxnLst/>
                <a:rect l="l" t="t" r="r" b="b"/>
                <a:pathLst>
                  <a:path w="141180" h="177915" extrusionOk="0">
                    <a:moveTo>
                      <a:pt x="0" y="0"/>
                    </a:moveTo>
                    <a:cubicBezTo>
                      <a:pt x="11879" y="20418"/>
                      <a:pt x="21160" y="42320"/>
                      <a:pt x="27471" y="65151"/>
                    </a:cubicBezTo>
                    <a:cubicBezTo>
                      <a:pt x="34524" y="90580"/>
                      <a:pt x="37866" y="116938"/>
                      <a:pt x="44548" y="142553"/>
                    </a:cubicBezTo>
                    <a:cubicBezTo>
                      <a:pt x="47889" y="155917"/>
                      <a:pt x="53643" y="170581"/>
                      <a:pt x="66265" y="175778"/>
                    </a:cubicBezTo>
                    <a:cubicBezTo>
                      <a:pt x="73318" y="178748"/>
                      <a:pt x="81300" y="178191"/>
                      <a:pt x="88910" y="176706"/>
                    </a:cubicBezTo>
                    <a:cubicBezTo>
                      <a:pt x="105244" y="173736"/>
                      <a:pt x="121949" y="166682"/>
                      <a:pt x="130859" y="152576"/>
                    </a:cubicBezTo>
                    <a:cubicBezTo>
                      <a:pt x="136056" y="144409"/>
                      <a:pt x="138283" y="134571"/>
                      <a:pt x="139768" y="125105"/>
                    </a:cubicBezTo>
                    <a:cubicBezTo>
                      <a:pt x="141625" y="112483"/>
                      <a:pt x="142181" y="99119"/>
                      <a:pt x="138098" y="87054"/>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 name="Google Shape;88;p4"/>
              <p:cNvSpPr/>
              <p:nvPr/>
            </p:nvSpPr>
            <p:spPr>
              <a:xfrm>
                <a:off x="3410773" y="4458555"/>
                <a:ext cx="1484" cy="13364"/>
              </a:xfrm>
              <a:custGeom>
                <a:avLst/>
                <a:gdLst/>
                <a:ahLst/>
                <a:cxnLst/>
                <a:rect l="l" t="t" r="r" b="b"/>
                <a:pathLst>
                  <a:path w="1484" h="13364" extrusionOk="0">
                    <a:moveTo>
                      <a:pt x="0" y="0"/>
                    </a:moveTo>
                    <a:cubicBezTo>
                      <a:pt x="0" y="4455"/>
                      <a:pt x="557" y="8909"/>
                      <a:pt x="1485" y="13364"/>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 name="Google Shape;89;p4"/>
              <p:cNvSpPr/>
              <p:nvPr/>
            </p:nvSpPr>
            <p:spPr>
              <a:xfrm>
                <a:off x="3292908" y="4485648"/>
                <a:ext cx="26171" cy="51044"/>
              </a:xfrm>
              <a:custGeom>
                <a:avLst/>
                <a:gdLst/>
                <a:ahLst/>
                <a:cxnLst/>
                <a:rect l="l" t="t" r="r" b="b"/>
                <a:pathLst>
                  <a:path w="26171" h="51044" extrusionOk="0">
                    <a:moveTo>
                      <a:pt x="0" y="0"/>
                    </a:moveTo>
                    <a:cubicBezTo>
                      <a:pt x="11694" y="15220"/>
                      <a:pt x="20603" y="32668"/>
                      <a:pt x="26172" y="51044"/>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 name="Google Shape;90;p4"/>
              <p:cNvSpPr/>
              <p:nvPr/>
            </p:nvSpPr>
            <p:spPr>
              <a:xfrm>
                <a:off x="3335786" y="4648062"/>
                <a:ext cx="44176" cy="11796"/>
              </a:xfrm>
              <a:custGeom>
                <a:avLst/>
                <a:gdLst/>
                <a:ahLst/>
                <a:cxnLst/>
                <a:rect l="l" t="t" r="r" b="b"/>
                <a:pathLst>
                  <a:path w="44176" h="11796" extrusionOk="0">
                    <a:moveTo>
                      <a:pt x="0" y="0"/>
                    </a:moveTo>
                    <a:cubicBezTo>
                      <a:pt x="1299" y="2413"/>
                      <a:pt x="2599" y="5011"/>
                      <a:pt x="5012" y="6311"/>
                    </a:cubicBezTo>
                    <a:cubicBezTo>
                      <a:pt x="6125" y="6868"/>
                      <a:pt x="7425" y="7239"/>
                      <a:pt x="8724" y="7424"/>
                    </a:cubicBezTo>
                    <a:cubicBezTo>
                      <a:pt x="12993" y="8353"/>
                      <a:pt x="17448" y="9281"/>
                      <a:pt x="21717" y="10209"/>
                    </a:cubicBezTo>
                    <a:cubicBezTo>
                      <a:pt x="29142" y="11694"/>
                      <a:pt x="37494" y="13179"/>
                      <a:pt x="44177" y="9466"/>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 name="Google Shape;91;p4"/>
              <p:cNvSpPr/>
              <p:nvPr/>
            </p:nvSpPr>
            <p:spPr>
              <a:xfrm>
                <a:off x="3412073" y="4598502"/>
                <a:ext cx="8857" cy="40649"/>
              </a:xfrm>
              <a:custGeom>
                <a:avLst/>
                <a:gdLst/>
                <a:ahLst/>
                <a:cxnLst/>
                <a:rect l="l" t="t" r="r" b="b"/>
                <a:pathLst>
                  <a:path w="8857" h="40649" extrusionOk="0">
                    <a:moveTo>
                      <a:pt x="7239" y="0"/>
                    </a:moveTo>
                    <a:cubicBezTo>
                      <a:pt x="10952" y="13736"/>
                      <a:pt x="8167" y="28956"/>
                      <a:pt x="0" y="4065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 name="Google Shape;92;p4"/>
              <p:cNvSpPr/>
              <p:nvPr/>
            </p:nvSpPr>
            <p:spPr>
              <a:xfrm>
                <a:off x="3313141" y="4514239"/>
                <a:ext cx="58630" cy="46508"/>
              </a:xfrm>
              <a:custGeom>
                <a:avLst/>
                <a:gdLst/>
                <a:ahLst/>
                <a:cxnLst/>
                <a:rect l="l" t="t" r="r" b="b"/>
                <a:pathLst>
                  <a:path w="58630" h="46508" extrusionOk="0">
                    <a:moveTo>
                      <a:pt x="0" y="28399"/>
                    </a:moveTo>
                    <a:cubicBezTo>
                      <a:pt x="4084" y="33411"/>
                      <a:pt x="6868" y="39350"/>
                      <a:pt x="8353" y="45661"/>
                    </a:cubicBezTo>
                    <a:cubicBezTo>
                      <a:pt x="13921" y="47517"/>
                      <a:pt x="20046" y="46033"/>
                      <a:pt x="25615" y="43991"/>
                    </a:cubicBezTo>
                    <a:cubicBezTo>
                      <a:pt x="33597" y="41021"/>
                      <a:pt x="41021" y="36938"/>
                      <a:pt x="47703" y="31555"/>
                    </a:cubicBezTo>
                    <a:cubicBezTo>
                      <a:pt x="52158" y="28028"/>
                      <a:pt x="56242" y="23944"/>
                      <a:pt x="57912" y="18562"/>
                    </a:cubicBezTo>
                    <a:cubicBezTo>
                      <a:pt x="59954" y="11879"/>
                      <a:pt x="57541" y="4269"/>
                      <a:pt x="51972" y="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 name="Google Shape;93;p4"/>
              <p:cNvSpPr/>
              <p:nvPr/>
            </p:nvSpPr>
            <p:spPr>
              <a:xfrm>
                <a:off x="3101169" y="4625636"/>
                <a:ext cx="36751" cy="15874"/>
              </a:xfrm>
              <a:custGeom>
                <a:avLst/>
                <a:gdLst/>
                <a:ahLst/>
                <a:cxnLst/>
                <a:rect l="l" t="t" r="r" b="b"/>
                <a:pathLst>
                  <a:path w="36751" h="15873" extrusionOk="0">
                    <a:moveTo>
                      <a:pt x="0" y="0"/>
                    </a:moveTo>
                    <a:cubicBezTo>
                      <a:pt x="7796" y="11694"/>
                      <a:pt x="22831" y="18005"/>
                      <a:pt x="36752" y="15220"/>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 name="Google Shape;94;p4"/>
              <p:cNvSpPr/>
              <p:nvPr/>
            </p:nvSpPr>
            <p:spPr>
              <a:xfrm>
                <a:off x="3105434" y="4645126"/>
                <a:ext cx="33225" cy="4537"/>
              </a:xfrm>
              <a:custGeom>
                <a:avLst/>
                <a:gdLst/>
                <a:ahLst/>
                <a:cxnLst/>
                <a:rect l="l" t="t" r="r" b="b"/>
                <a:pathLst>
                  <a:path w="33225" h="4537" extrusionOk="0">
                    <a:moveTo>
                      <a:pt x="0" y="0"/>
                    </a:moveTo>
                    <a:cubicBezTo>
                      <a:pt x="10395" y="4455"/>
                      <a:pt x="22088" y="5754"/>
                      <a:pt x="33225" y="3341"/>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4"/>
              <p:cNvSpPr/>
              <p:nvPr/>
            </p:nvSpPr>
            <p:spPr>
              <a:xfrm>
                <a:off x="3428422" y="4630806"/>
                <a:ext cx="36566" cy="63666"/>
              </a:xfrm>
              <a:custGeom>
                <a:avLst/>
                <a:gdLst/>
                <a:ahLst/>
                <a:cxnLst/>
                <a:rect l="l" t="t" r="r" b="b"/>
                <a:pathLst>
                  <a:path w="36566" h="63666" extrusionOk="0">
                    <a:moveTo>
                      <a:pt x="0" y="0"/>
                    </a:moveTo>
                    <a:cubicBezTo>
                      <a:pt x="3155" y="24872"/>
                      <a:pt x="16520" y="48260"/>
                      <a:pt x="36566" y="63666"/>
                    </a:cubicBezTo>
                  </a:path>
                </a:pathLst>
              </a:custGeom>
              <a:noFill/>
              <a:ln w="9525" cap="rnd" cmpd="sng">
                <a:solidFill>
                  <a:schemeClr val="lt1">
                    <a:alpha val="75686"/>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6" name="Google Shape;96;p4"/>
            <p:cNvSpPr txBox="1"/>
            <p:nvPr/>
          </p:nvSpPr>
          <p:spPr>
            <a:xfrm>
              <a:off x="1525416" y="3041828"/>
              <a:ext cx="538200" cy="9159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600" b="1">
                  <a:solidFill>
                    <a:srgbClr val="3F3F3F"/>
                  </a:solidFill>
                  <a:latin typeface="Arial"/>
                  <a:ea typeface="Arial"/>
                  <a:cs typeface="Arial"/>
                  <a:sym typeface="Arial"/>
                </a:rPr>
                <a:t>S</a:t>
              </a:r>
              <a:endParaRPr/>
            </a:p>
          </p:txBody>
        </p:sp>
      </p:grpSp>
      <p:sp>
        <p:nvSpPr>
          <p:cNvPr id="97" name="Google Shape;97;p4"/>
          <p:cNvSpPr txBox="1"/>
          <p:nvPr/>
        </p:nvSpPr>
        <p:spPr>
          <a:xfrm>
            <a:off x="2187150" y="407775"/>
            <a:ext cx="77661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a:solidFill>
                  <a:srgbClr val="3F3F3F"/>
                </a:solidFill>
              </a:rPr>
              <a:t>A</a:t>
            </a:r>
            <a:endParaRPr sz="2500" b="1">
              <a:solidFill>
                <a:srgbClr val="3F3F3F"/>
              </a:solidFill>
            </a:endParaRPr>
          </a:p>
          <a:p>
            <a:pPr marL="0" lvl="0" indent="0" algn="ctr" rtl="0">
              <a:spcBef>
                <a:spcPts val="0"/>
              </a:spcBef>
              <a:spcAft>
                <a:spcPts val="0"/>
              </a:spcAft>
              <a:buNone/>
            </a:pPr>
            <a:r>
              <a:rPr lang="en-US" sz="2500" b="1">
                <a:solidFill>
                  <a:srgbClr val="3F3F3F"/>
                </a:solidFill>
              </a:rPr>
              <a:t>PROJECT ON</a:t>
            </a:r>
            <a:endParaRPr sz="2500" b="1">
              <a:solidFill>
                <a:srgbClr val="3F3F3F"/>
              </a:solidFill>
            </a:endParaRPr>
          </a:p>
        </p:txBody>
      </p:sp>
      <p:sp>
        <p:nvSpPr>
          <p:cNvPr id="98" name="Google Shape;98;p4"/>
          <p:cNvSpPr txBox="1"/>
          <p:nvPr/>
        </p:nvSpPr>
        <p:spPr>
          <a:xfrm>
            <a:off x="3002838" y="5587150"/>
            <a:ext cx="8692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rgbClr val="3F3F3F"/>
                </a:solidFill>
              </a:rPr>
              <a:t>Akanksha Singh            Karuna Dhruve            Satyaprakash Dewangan  </a:t>
            </a:r>
            <a:endParaRPr sz="2100">
              <a:solidFill>
                <a:srgbClr val="3F3F3F"/>
              </a:solidFill>
            </a:endParaRPr>
          </a:p>
          <a:p>
            <a:pPr marL="0" lvl="0" indent="0" algn="l" rtl="0">
              <a:spcBef>
                <a:spcPts val="0"/>
              </a:spcBef>
              <a:spcAft>
                <a:spcPts val="0"/>
              </a:spcAft>
              <a:buClr>
                <a:schemeClr val="dk1"/>
              </a:buClr>
              <a:buFont typeface="Arial"/>
              <a:buNone/>
            </a:pPr>
            <a:r>
              <a:rPr lang="en-US" sz="2100">
                <a:solidFill>
                  <a:srgbClr val="3F3F3F"/>
                </a:solidFill>
              </a:rPr>
              <a:t>300102219003              300102219055            300102219087</a:t>
            </a:r>
            <a:endParaRPr sz="1100">
              <a:solidFill>
                <a:srgbClr val="3F3F3F"/>
              </a:solidFill>
            </a:endParaRPr>
          </a:p>
          <a:p>
            <a:pPr marL="0" lvl="0" indent="0" algn="l" rtl="0">
              <a:spcBef>
                <a:spcPts val="0"/>
              </a:spcBef>
              <a:spcAft>
                <a:spcPts val="0"/>
              </a:spcAft>
              <a:buClr>
                <a:schemeClr val="dk1"/>
              </a:buClr>
              <a:buFont typeface="Arial"/>
              <a:buNone/>
            </a:pPr>
            <a:endParaRPr>
              <a:solidFill>
                <a:schemeClr val="dk1"/>
              </a:solidFill>
            </a:endParaRPr>
          </a:p>
        </p:txBody>
      </p:sp>
      <p:sp>
        <p:nvSpPr>
          <p:cNvPr id="99" name="Google Shape;99;p4"/>
          <p:cNvSpPr txBox="1"/>
          <p:nvPr/>
        </p:nvSpPr>
        <p:spPr>
          <a:xfrm>
            <a:off x="496338" y="5772925"/>
            <a:ext cx="1901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100">
                <a:solidFill>
                  <a:srgbClr val="3F3F3F"/>
                </a:solidFill>
              </a:rPr>
              <a:t>Submitted By: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p:nvPr/>
        </p:nvSpPr>
        <p:spPr>
          <a:xfrm>
            <a:off x="2510996" y="628597"/>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rPr>
              <a:t>VISION-TRANSFORMER MODEL</a:t>
            </a:r>
            <a:endParaRPr sz="2000" b="1">
              <a:solidFill>
                <a:srgbClr val="3F3F3F"/>
              </a:solidFill>
            </a:endParaRPr>
          </a:p>
        </p:txBody>
      </p:sp>
      <p:pic>
        <p:nvPicPr>
          <p:cNvPr id="285" name="Google Shape;285;p13"/>
          <p:cNvPicPr preferRelativeResize="0"/>
          <p:nvPr/>
        </p:nvPicPr>
        <p:blipFill>
          <a:blip r:embed="rId3">
            <a:alphaModFix/>
          </a:blip>
          <a:stretch>
            <a:fillRect/>
          </a:stretch>
        </p:blipFill>
        <p:spPr>
          <a:xfrm>
            <a:off x="519575" y="1216475"/>
            <a:ext cx="6800000" cy="5168850"/>
          </a:xfrm>
          <a:prstGeom prst="rect">
            <a:avLst/>
          </a:prstGeom>
          <a:noFill/>
          <a:ln>
            <a:noFill/>
          </a:ln>
        </p:spPr>
      </p:pic>
      <p:sp>
        <p:nvSpPr>
          <p:cNvPr id="286" name="Google Shape;286;p13"/>
          <p:cNvSpPr txBox="1"/>
          <p:nvPr/>
        </p:nvSpPr>
        <p:spPr>
          <a:xfrm>
            <a:off x="7319575" y="2431150"/>
            <a:ext cx="4681200" cy="3140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a:t>Adapting Vision Transformers for sign language recognition involves segmenting the hand region and encoding the temporal sequence of hand gestures using the Vision Transformer architecture. This approach allows the model to effectively capture spatial relationships and long-range dependencies, leading to accurate interpretation of sign language gestures. Further research and development in this area hold promise for improved accessibility and communication for individuals using sign languages.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4"/>
          <p:cNvSpPr txBox="1"/>
          <p:nvPr/>
        </p:nvSpPr>
        <p:spPr>
          <a:xfrm>
            <a:off x="2510971" y="553472"/>
            <a:ext cx="7170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95959"/>
                </a:solidFill>
              </a:rPr>
              <a:t>MODEL ACCURACY</a:t>
            </a:r>
            <a:endParaRPr/>
          </a:p>
        </p:txBody>
      </p:sp>
      <p:grpSp>
        <p:nvGrpSpPr>
          <p:cNvPr id="292" name="Google Shape;292;p14"/>
          <p:cNvGrpSpPr/>
          <p:nvPr/>
        </p:nvGrpSpPr>
        <p:grpSpPr>
          <a:xfrm>
            <a:off x="3666150" y="1544613"/>
            <a:ext cx="4859657" cy="3768763"/>
            <a:chOff x="2666826" y="936554"/>
            <a:chExt cx="3810300" cy="3768763"/>
          </a:xfrm>
        </p:grpSpPr>
        <p:sp>
          <p:nvSpPr>
            <p:cNvPr id="293" name="Google Shape;293;p14"/>
            <p:cNvSpPr txBox="1"/>
            <p:nvPr/>
          </p:nvSpPr>
          <p:spPr>
            <a:xfrm>
              <a:off x="2913572" y="936554"/>
              <a:ext cx="33168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accent1"/>
                  </a:solidFill>
                </a:rPr>
                <a:t>100% on Train Data</a:t>
              </a:r>
              <a:endParaRPr sz="1000"/>
            </a:p>
          </p:txBody>
        </p:sp>
        <p:sp>
          <p:nvSpPr>
            <p:cNvPr id="294" name="Google Shape;294;p14"/>
            <p:cNvSpPr txBox="1"/>
            <p:nvPr/>
          </p:nvSpPr>
          <p:spPr>
            <a:xfrm>
              <a:off x="2666826" y="3073616"/>
              <a:ext cx="38103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accent2"/>
                  </a:solidFill>
                </a:rPr>
                <a:t>99% on Validation Data</a:t>
              </a:r>
              <a:endParaRPr sz="100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p:nvPr/>
        </p:nvSpPr>
        <p:spPr>
          <a:xfrm>
            <a:off x="407050" y="3886200"/>
            <a:ext cx="2755800" cy="2497500"/>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824800" y="1295400"/>
            <a:ext cx="1989300" cy="1817700"/>
          </a:xfrm>
          <a:prstGeom prst="ellipse">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txBox="1"/>
          <p:nvPr/>
        </p:nvSpPr>
        <p:spPr>
          <a:xfrm>
            <a:off x="2510996" y="592797"/>
            <a:ext cx="7170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95959"/>
                </a:solidFill>
              </a:rPr>
              <a:t>IMPLEMENTATION</a:t>
            </a:r>
            <a:endParaRPr/>
          </a:p>
        </p:txBody>
      </p:sp>
      <p:sp>
        <p:nvSpPr>
          <p:cNvPr id="302" name="Google Shape;302;p15"/>
          <p:cNvSpPr txBox="1"/>
          <p:nvPr/>
        </p:nvSpPr>
        <p:spPr>
          <a:xfrm>
            <a:off x="1004800" y="4041100"/>
            <a:ext cx="15603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t>MediaPipe</a:t>
            </a:r>
            <a:endParaRPr sz="2000" b="1"/>
          </a:p>
        </p:txBody>
      </p:sp>
      <p:sp>
        <p:nvSpPr>
          <p:cNvPr id="303" name="Google Shape;303;p15"/>
          <p:cNvSpPr txBox="1"/>
          <p:nvPr/>
        </p:nvSpPr>
        <p:spPr>
          <a:xfrm>
            <a:off x="973600" y="1543675"/>
            <a:ext cx="1691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t>OpenCV</a:t>
            </a:r>
            <a:endParaRPr sz="2000" b="1"/>
          </a:p>
        </p:txBody>
      </p:sp>
      <p:pic>
        <p:nvPicPr>
          <p:cNvPr id="304" name="Google Shape;304;p15"/>
          <p:cNvPicPr preferRelativeResize="0"/>
          <p:nvPr/>
        </p:nvPicPr>
        <p:blipFill rotWithShape="1">
          <a:blip r:embed="rId3">
            <a:alphaModFix/>
          </a:blip>
          <a:srcRect l="51522" t="19299" r="8106" b="8928"/>
          <a:stretch/>
        </p:blipFill>
        <p:spPr>
          <a:xfrm>
            <a:off x="3601063" y="1391263"/>
            <a:ext cx="4989875" cy="4989875"/>
          </a:xfrm>
          <a:prstGeom prst="rect">
            <a:avLst/>
          </a:prstGeom>
          <a:noFill/>
          <a:ln>
            <a:noFill/>
          </a:ln>
        </p:spPr>
      </p:pic>
      <p:sp>
        <p:nvSpPr>
          <p:cNvPr id="305" name="Google Shape;305;p15"/>
          <p:cNvSpPr txBox="1"/>
          <p:nvPr/>
        </p:nvSpPr>
        <p:spPr>
          <a:xfrm>
            <a:off x="824800" y="4596800"/>
            <a:ext cx="19893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t>Each frame is processed through mediapipe to extracts the face, pose and hand landmarks of the user</a:t>
            </a:r>
            <a:endParaRPr/>
          </a:p>
        </p:txBody>
      </p:sp>
      <p:sp>
        <p:nvSpPr>
          <p:cNvPr id="306" name="Google Shape;306;p15"/>
          <p:cNvSpPr txBox="1"/>
          <p:nvPr/>
        </p:nvSpPr>
        <p:spPr>
          <a:xfrm>
            <a:off x="824800" y="1883875"/>
            <a:ext cx="1989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t>It is used to get webcam feed from user</a:t>
            </a:r>
            <a:endParaRPr/>
          </a:p>
        </p:txBody>
      </p:sp>
      <p:sp>
        <p:nvSpPr>
          <p:cNvPr id="307" name="Google Shape;307;p15"/>
          <p:cNvSpPr/>
          <p:nvPr/>
        </p:nvSpPr>
        <p:spPr>
          <a:xfrm>
            <a:off x="9300825" y="1461325"/>
            <a:ext cx="2250000" cy="2133600"/>
          </a:xfrm>
          <a:prstGeom prst="ellipse">
            <a:avLst/>
          </a:pr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txBox="1"/>
          <p:nvPr/>
        </p:nvSpPr>
        <p:spPr>
          <a:xfrm>
            <a:off x="9711225" y="1678900"/>
            <a:ext cx="1429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t>Prediction</a:t>
            </a:r>
            <a:endParaRPr sz="2000" b="1"/>
          </a:p>
        </p:txBody>
      </p:sp>
      <p:sp>
        <p:nvSpPr>
          <p:cNvPr id="309" name="Google Shape;309;p15"/>
          <p:cNvSpPr txBox="1"/>
          <p:nvPr/>
        </p:nvSpPr>
        <p:spPr>
          <a:xfrm>
            <a:off x="9431175" y="2234600"/>
            <a:ext cx="19893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t>Predict the word by processing the landmarks from the trained model</a:t>
            </a:r>
            <a:endParaRPr/>
          </a:p>
        </p:txBody>
      </p:sp>
      <p:sp>
        <p:nvSpPr>
          <p:cNvPr id="310" name="Google Shape;310;p15"/>
          <p:cNvSpPr/>
          <p:nvPr/>
        </p:nvSpPr>
        <p:spPr>
          <a:xfrm>
            <a:off x="9300825" y="4165500"/>
            <a:ext cx="2250000" cy="2006700"/>
          </a:xfrm>
          <a:prstGeom prst="ellipse">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txBox="1"/>
          <p:nvPr/>
        </p:nvSpPr>
        <p:spPr>
          <a:xfrm>
            <a:off x="9711225" y="4383075"/>
            <a:ext cx="1429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t>Desired Use</a:t>
            </a:r>
            <a:endParaRPr sz="2000" b="1"/>
          </a:p>
        </p:txBody>
      </p:sp>
      <p:sp>
        <p:nvSpPr>
          <p:cNvPr id="312" name="Google Shape;312;p15"/>
          <p:cNvSpPr txBox="1"/>
          <p:nvPr/>
        </p:nvSpPr>
        <p:spPr>
          <a:xfrm>
            <a:off x="9466575" y="5183475"/>
            <a:ext cx="198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t>Any use can then use this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6"/>
          <p:cNvSpPr txBox="1"/>
          <p:nvPr/>
        </p:nvSpPr>
        <p:spPr>
          <a:xfrm>
            <a:off x="2510996" y="594447"/>
            <a:ext cx="7170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595959"/>
                </a:solidFill>
              </a:rPr>
              <a:t>LIVE DEMO</a:t>
            </a:r>
            <a:endParaRPr/>
          </a:p>
        </p:txBody>
      </p:sp>
      <p:pic>
        <p:nvPicPr>
          <p:cNvPr id="318" name="Google Shape;318;p16"/>
          <p:cNvPicPr preferRelativeResize="0"/>
          <p:nvPr/>
        </p:nvPicPr>
        <p:blipFill>
          <a:blip r:embed="rId3">
            <a:alphaModFix/>
          </a:blip>
          <a:stretch>
            <a:fillRect/>
          </a:stretch>
        </p:blipFill>
        <p:spPr>
          <a:xfrm>
            <a:off x="1519988" y="1312200"/>
            <a:ext cx="9152026" cy="5148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title"/>
          </p:nvPr>
        </p:nvSpPr>
        <p:spPr>
          <a:xfrm>
            <a:off x="290286" y="638630"/>
            <a:ext cx="11611500" cy="778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700" b="1">
                <a:solidFill>
                  <a:srgbClr val="3F3F3F"/>
                </a:solidFill>
                <a:latin typeface="Arial"/>
                <a:ea typeface="Arial"/>
                <a:cs typeface="Arial"/>
                <a:sym typeface="Arial"/>
              </a:rPr>
              <a:t>CONCLUSION</a:t>
            </a:r>
            <a:endParaRPr sz="2700" b="1">
              <a:solidFill>
                <a:srgbClr val="3F3F3F"/>
              </a:solidFill>
              <a:latin typeface="Arial"/>
              <a:ea typeface="Arial"/>
              <a:cs typeface="Arial"/>
              <a:sym typeface="Arial"/>
            </a:endParaRPr>
          </a:p>
        </p:txBody>
      </p:sp>
      <p:sp>
        <p:nvSpPr>
          <p:cNvPr id="324" name="Google Shape;324;p17"/>
          <p:cNvSpPr txBox="1"/>
          <p:nvPr/>
        </p:nvSpPr>
        <p:spPr>
          <a:xfrm>
            <a:off x="1149175" y="1834975"/>
            <a:ext cx="9990600" cy="3632700"/>
          </a:xfrm>
          <a:prstGeom prst="rect">
            <a:avLst/>
          </a:prstGeom>
          <a:noFill/>
          <a:ln>
            <a:noFill/>
          </a:ln>
        </p:spPr>
        <p:txBody>
          <a:bodyPr spcFirstLastPara="1" wrap="square" lIns="91425" tIns="91425" rIns="91425" bIns="91425" anchor="t" anchorCtr="0">
            <a:spAutoFit/>
          </a:bodyPr>
          <a:lstStyle/>
          <a:p>
            <a:pPr marL="355600" marR="749300" lvl="0" indent="0" algn="just" rtl="0">
              <a:lnSpc>
                <a:spcPct val="150000"/>
              </a:lnSpc>
              <a:spcBef>
                <a:spcPts val="0"/>
              </a:spcBef>
              <a:spcAft>
                <a:spcPts val="0"/>
              </a:spcAft>
              <a:buClr>
                <a:schemeClr val="dk1"/>
              </a:buClr>
              <a:buSzPts val="1100"/>
              <a:buFont typeface="Arial"/>
              <a:buNone/>
            </a:pPr>
            <a:r>
              <a:rPr lang="en-US" sz="2200">
                <a:solidFill>
                  <a:srgbClr val="595959"/>
                </a:solidFill>
              </a:rPr>
              <a:t>The Sign Language Recognition(SLR) System has demonstrated significant advancements in ASL recognition, but there is still much work to be done. With continued research and development, we can expect to see further improvements in the accuracy and robustness of ASL recognition systems, ultimately enhancing communication and inclusivity for the ASL community.</a:t>
            </a:r>
            <a:endParaRPr sz="2200">
              <a:solidFill>
                <a:srgbClr val="595959"/>
              </a:solidFill>
            </a:endParaRPr>
          </a:p>
          <a:p>
            <a:pPr marL="0" lvl="0" indent="0" algn="l" rtl="0">
              <a:spcBef>
                <a:spcPts val="1200"/>
              </a:spcBef>
              <a:spcAft>
                <a:spcPts val="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p18"/>
          <p:cNvGrpSpPr/>
          <p:nvPr/>
        </p:nvGrpSpPr>
        <p:grpSpPr>
          <a:xfrm>
            <a:off x="2829415" y="1680293"/>
            <a:ext cx="6533172" cy="3479718"/>
            <a:chOff x="1872343" y="1999339"/>
            <a:chExt cx="5399315" cy="2875800"/>
          </a:xfrm>
        </p:grpSpPr>
        <p:grpSp>
          <p:nvGrpSpPr>
            <p:cNvPr id="330" name="Google Shape;330;p18"/>
            <p:cNvGrpSpPr/>
            <p:nvPr/>
          </p:nvGrpSpPr>
          <p:grpSpPr>
            <a:xfrm>
              <a:off x="2955308" y="3502958"/>
              <a:ext cx="928914" cy="928914"/>
              <a:chOff x="2640948" y="3507943"/>
              <a:chExt cx="1123986" cy="1123986"/>
            </a:xfrm>
          </p:grpSpPr>
          <p:sp>
            <p:nvSpPr>
              <p:cNvPr id="331" name="Google Shape;331;p18"/>
              <p:cNvSpPr/>
              <p:nvPr/>
            </p:nvSpPr>
            <p:spPr>
              <a:xfrm>
                <a:off x="2640948" y="3507943"/>
                <a:ext cx="1123986" cy="1123986"/>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332" name="Google Shape;332;p18"/>
              <p:cNvGrpSpPr/>
              <p:nvPr/>
            </p:nvGrpSpPr>
            <p:grpSpPr>
              <a:xfrm>
                <a:off x="2950544" y="3768184"/>
                <a:ext cx="504794" cy="603504"/>
                <a:chOff x="3700982" y="5809214"/>
                <a:chExt cx="797294" cy="953198"/>
              </a:xfrm>
            </p:grpSpPr>
            <p:sp>
              <p:nvSpPr>
                <p:cNvPr id="333" name="Google Shape;333;p18"/>
                <p:cNvSpPr/>
                <p:nvPr/>
              </p:nvSpPr>
              <p:spPr>
                <a:xfrm>
                  <a:off x="3700982" y="5809214"/>
                  <a:ext cx="797294" cy="953198"/>
                </a:xfrm>
                <a:custGeom>
                  <a:avLst/>
                  <a:gdLst/>
                  <a:ahLst/>
                  <a:cxnLst/>
                  <a:rect l="l" t="t" r="r" b="b"/>
                  <a:pathLst>
                    <a:path w="797294" h="953198" extrusionOk="0">
                      <a:moveTo>
                        <a:pt x="111664" y="356073"/>
                      </a:moveTo>
                      <a:cubicBezTo>
                        <a:pt x="120017" y="385958"/>
                        <a:pt x="128184" y="415842"/>
                        <a:pt x="140063" y="444241"/>
                      </a:cubicBezTo>
                      <a:cubicBezTo>
                        <a:pt x="156397" y="483777"/>
                        <a:pt x="179599" y="520157"/>
                        <a:pt x="205771" y="554125"/>
                      </a:cubicBezTo>
                      <a:cubicBezTo>
                        <a:pt x="220621" y="573244"/>
                        <a:pt x="236398" y="591619"/>
                        <a:pt x="253289" y="609067"/>
                      </a:cubicBezTo>
                      <a:cubicBezTo>
                        <a:pt x="262755" y="618905"/>
                        <a:pt x="272593" y="628557"/>
                        <a:pt x="279461" y="640250"/>
                      </a:cubicBezTo>
                      <a:cubicBezTo>
                        <a:pt x="285957" y="651202"/>
                        <a:pt x="289669" y="663267"/>
                        <a:pt x="293382" y="675517"/>
                      </a:cubicBezTo>
                      <a:cubicBezTo>
                        <a:pt x="303962" y="709856"/>
                        <a:pt x="311015" y="736585"/>
                        <a:pt x="310644" y="772594"/>
                      </a:cubicBezTo>
                      <a:cubicBezTo>
                        <a:pt x="310273" y="808975"/>
                        <a:pt x="309530" y="845541"/>
                        <a:pt x="308788" y="881922"/>
                      </a:cubicBezTo>
                      <a:cubicBezTo>
                        <a:pt x="308231" y="905681"/>
                        <a:pt x="307674" y="929439"/>
                        <a:pt x="306932" y="953198"/>
                      </a:cubicBezTo>
                      <a:lnTo>
                        <a:pt x="610041" y="953198"/>
                      </a:lnTo>
                      <a:cubicBezTo>
                        <a:pt x="609113" y="939462"/>
                        <a:pt x="608371" y="925541"/>
                        <a:pt x="607443" y="911806"/>
                      </a:cubicBezTo>
                      <a:cubicBezTo>
                        <a:pt x="600761" y="804520"/>
                        <a:pt x="597605" y="696307"/>
                        <a:pt x="588696" y="589206"/>
                      </a:cubicBezTo>
                      <a:cubicBezTo>
                        <a:pt x="605587" y="564148"/>
                        <a:pt x="618209" y="536121"/>
                        <a:pt x="625448" y="506793"/>
                      </a:cubicBezTo>
                      <a:cubicBezTo>
                        <a:pt x="628974" y="492872"/>
                        <a:pt x="631387" y="478765"/>
                        <a:pt x="635842" y="465215"/>
                      </a:cubicBezTo>
                      <a:cubicBezTo>
                        <a:pt x="645494" y="435888"/>
                        <a:pt x="664241" y="410459"/>
                        <a:pt x="674264" y="381317"/>
                      </a:cubicBezTo>
                      <a:cubicBezTo>
                        <a:pt x="680204" y="364241"/>
                        <a:pt x="682988" y="346236"/>
                        <a:pt x="686144" y="328417"/>
                      </a:cubicBezTo>
                      <a:cubicBezTo>
                        <a:pt x="693754" y="286839"/>
                        <a:pt x="704334" y="245632"/>
                        <a:pt x="720854" y="206653"/>
                      </a:cubicBezTo>
                      <a:cubicBezTo>
                        <a:pt x="734589" y="174356"/>
                        <a:pt x="749439" y="137790"/>
                        <a:pt x="775796" y="113289"/>
                      </a:cubicBezTo>
                      <a:cubicBezTo>
                        <a:pt x="790088" y="99925"/>
                        <a:pt x="812177" y="70783"/>
                        <a:pt x="782849" y="59275"/>
                      </a:cubicBezTo>
                      <a:cubicBezTo>
                        <a:pt x="776538" y="56862"/>
                        <a:pt x="769485" y="57233"/>
                        <a:pt x="762803" y="57975"/>
                      </a:cubicBezTo>
                      <a:cubicBezTo>
                        <a:pt x="703406" y="64657"/>
                        <a:pt x="644751" y="95655"/>
                        <a:pt x="623777" y="153753"/>
                      </a:cubicBezTo>
                      <a:cubicBezTo>
                        <a:pt x="609670" y="193103"/>
                        <a:pt x="592965" y="234867"/>
                        <a:pt x="565123" y="266607"/>
                      </a:cubicBezTo>
                      <a:cubicBezTo>
                        <a:pt x="560482" y="271990"/>
                        <a:pt x="555099" y="276630"/>
                        <a:pt x="549717" y="281270"/>
                      </a:cubicBezTo>
                      <a:cubicBezTo>
                        <a:pt x="548417" y="282384"/>
                        <a:pt x="547118" y="283313"/>
                        <a:pt x="545633" y="283684"/>
                      </a:cubicBezTo>
                      <a:cubicBezTo>
                        <a:pt x="542849" y="284055"/>
                        <a:pt x="540436" y="281642"/>
                        <a:pt x="538579" y="279414"/>
                      </a:cubicBezTo>
                      <a:cubicBezTo>
                        <a:pt x="517048" y="253614"/>
                        <a:pt x="499415" y="224472"/>
                        <a:pt x="486607" y="193289"/>
                      </a:cubicBezTo>
                      <a:cubicBezTo>
                        <a:pt x="476213" y="168045"/>
                        <a:pt x="466190" y="138532"/>
                        <a:pt x="441131" y="127581"/>
                      </a:cubicBezTo>
                      <a:cubicBezTo>
                        <a:pt x="432036" y="123683"/>
                        <a:pt x="422199" y="122755"/>
                        <a:pt x="412361" y="121827"/>
                      </a:cubicBezTo>
                      <a:cubicBezTo>
                        <a:pt x="400482" y="120713"/>
                        <a:pt x="388045" y="119785"/>
                        <a:pt x="377280" y="124611"/>
                      </a:cubicBezTo>
                      <a:cubicBezTo>
                        <a:pt x="361688" y="131479"/>
                        <a:pt x="358533" y="145586"/>
                        <a:pt x="349252" y="158022"/>
                      </a:cubicBezTo>
                      <a:cubicBezTo>
                        <a:pt x="341271" y="168788"/>
                        <a:pt x="322523" y="164147"/>
                        <a:pt x="310087" y="165075"/>
                      </a:cubicBezTo>
                      <a:cubicBezTo>
                        <a:pt x="304704" y="165447"/>
                        <a:pt x="299136" y="165818"/>
                        <a:pt x="293939" y="166931"/>
                      </a:cubicBezTo>
                      <a:cubicBezTo>
                        <a:pt x="268880" y="172129"/>
                        <a:pt x="252546" y="191990"/>
                        <a:pt x="249391" y="217419"/>
                      </a:cubicBezTo>
                      <a:cubicBezTo>
                        <a:pt x="245122" y="221317"/>
                        <a:pt x="238439" y="220574"/>
                        <a:pt x="232685" y="219832"/>
                      </a:cubicBezTo>
                      <a:cubicBezTo>
                        <a:pt x="218764" y="218347"/>
                        <a:pt x="204286" y="220203"/>
                        <a:pt x="192221" y="227442"/>
                      </a:cubicBezTo>
                      <a:cubicBezTo>
                        <a:pt x="180156" y="234496"/>
                        <a:pt x="170875" y="247303"/>
                        <a:pt x="170690" y="261224"/>
                      </a:cubicBezTo>
                      <a:cubicBezTo>
                        <a:pt x="140063" y="174727"/>
                        <a:pt x="98114" y="92499"/>
                        <a:pt x="46142" y="16954"/>
                      </a:cubicBezTo>
                      <a:cubicBezTo>
                        <a:pt x="40945" y="9344"/>
                        <a:pt x="34263" y="991"/>
                        <a:pt x="24982" y="63"/>
                      </a:cubicBezTo>
                      <a:cubicBezTo>
                        <a:pt x="9576" y="-1236"/>
                        <a:pt x="1223" y="17697"/>
                        <a:pt x="295" y="33103"/>
                      </a:cubicBezTo>
                      <a:cubicBezTo>
                        <a:pt x="-3974" y="99925"/>
                        <a:pt x="39088" y="158950"/>
                        <a:pt x="66003" y="220018"/>
                      </a:cubicBezTo>
                      <a:cubicBezTo>
                        <a:pt x="85121" y="263452"/>
                        <a:pt x="99228" y="310412"/>
                        <a:pt x="111850" y="355888"/>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4" name="Google Shape;334;p18"/>
                <p:cNvSpPr/>
                <p:nvPr/>
              </p:nvSpPr>
              <p:spPr>
                <a:xfrm>
                  <a:off x="3998447" y="6486774"/>
                  <a:ext cx="194524" cy="33000"/>
                </a:xfrm>
                <a:custGeom>
                  <a:avLst/>
                  <a:gdLst/>
                  <a:ahLst/>
                  <a:cxnLst/>
                  <a:rect l="l" t="t" r="r" b="b"/>
                  <a:pathLst>
                    <a:path w="194524" h="33000" extrusionOk="0">
                      <a:moveTo>
                        <a:pt x="0" y="12436"/>
                      </a:moveTo>
                      <a:cubicBezTo>
                        <a:pt x="7981" y="18933"/>
                        <a:pt x="16705" y="24130"/>
                        <a:pt x="26357" y="27656"/>
                      </a:cubicBezTo>
                      <a:cubicBezTo>
                        <a:pt x="53457" y="37494"/>
                        <a:pt x="83712" y="32297"/>
                        <a:pt x="111369" y="23759"/>
                      </a:cubicBezTo>
                      <a:cubicBezTo>
                        <a:pt x="139026" y="15221"/>
                        <a:pt x="165940" y="3341"/>
                        <a:pt x="194525"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5" name="Google Shape;335;p18"/>
                <p:cNvSpPr/>
                <p:nvPr/>
              </p:nvSpPr>
              <p:spPr>
                <a:xfrm>
                  <a:off x="4202810" y="6393038"/>
                  <a:ext cx="90209" cy="55499"/>
                </a:xfrm>
                <a:custGeom>
                  <a:avLst/>
                  <a:gdLst/>
                  <a:ahLst/>
                  <a:cxnLst/>
                  <a:rect l="l" t="t" r="r" b="b"/>
                  <a:pathLst>
                    <a:path w="90209" h="55499" extrusionOk="0">
                      <a:moveTo>
                        <a:pt x="0" y="55499"/>
                      </a:moveTo>
                      <a:cubicBezTo>
                        <a:pt x="15592" y="42692"/>
                        <a:pt x="32297" y="31555"/>
                        <a:pt x="50116" y="22274"/>
                      </a:cubicBezTo>
                      <a:cubicBezTo>
                        <a:pt x="59768" y="17263"/>
                        <a:pt x="69791" y="12622"/>
                        <a:pt x="79072" y="7239"/>
                      </a:cubicBezTo>
                      <a:cubicBezTo>
                        <a:pt x="82970" y="5012"/>
                        <a:pt x="86682" y="2599"/>
                        <a:pt x="90209"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6" name="Google Shape;336;p18"/>
                <p:cNvSpPr/>
                <p:nvPr/>
              </p:nvSpPr>
              <p:spPr>
                <a:xfrm>
                  <a:off x="4243645" y="6092712"/>
                  <a:ext cx="40092" cy="73318"/>
                </a:xfrm>
                <a:custGeom>
                  <a:avLst/>
                  <a:gdLst/>
                  <a:ahLst/>
                  <a:cxnLst/>
                  <a:rect l="l" t="t" r="r" b="b"/>
                  <a:pathLst>
                    <a:path w="40092" h="73318" extrusionOk="0">
                      <a:moveTo>
                        <a:pt x="0" y="0"/>
                      </a:moveTo>
                      <a:cubicBezTo>
                        <a:pt x="3341" y="372"/>
                        <a:pt x="5754" y="3341"/>
                        <a:pt x="7610" y="6126"/>
                      </a:cubicBezTo>
                      <a:cubicBezTo>
                        <a:pt x="21903" y="26543"/>
                        <a:pt x="33040" y="49374"/>
                        <a:pt x="40093" y="7331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7" name="Google Shape;337;p18"/>
                <p:cNvSpPr/>
                <p:nvPr/>
              </p:nvSpPr>
              <p:spPr>
                <a:xfrm>
                  <a:off x="4251441" y="6090856"/>
                  <a:ext cx="31554" cy="24315"/>
                </a:xfrm>
                <a:custGeom>
                  <a:avLst/>
                  <a:gdLst/>
                  <a:ahLst/>
                  <a:cxnLst/>
                  <a:rect l="l" t="t" r="r" b="b"/>
                  <a:pathLst>
                    <a:path w="31554" h="24315" extrusionOk="0">
                      <a:moveTo>
                        <a:pt x="0" y="0"/>
                      </a:moveTo>
                      <a:cubicBezTo>
                        <a:pt x="4269" y="1114"/>
                        <a:pt x="8353" y="2970"/>
                        <a:pt x="12251" y="5383"/>
                      </a:cubicBezTo>
                      <a:cubicBezTo>
                        <a:pt x="19861" y="10209"/>
                        <a:pt x="25801" y="17263"/>
                        <a:pt x="31555" y="2431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8" name="Google Shape;338;p18"/>
                <p:cNvSpPr/>
                <p:nvPr/>
              </p:nvSpPr>
              <p:spPr>
                <a:xfrm>
                  <a:off x="4327358" y="5956471"/>
                  <a:ext cx="80185" cy="16705"/>
                </a:xfrm>
                <a:custGeom>
                  <a:avLst/>
                  <a:gdLst/>
                  <a:ahLst/>
                  <a:cxnLst/>
                  <a:rect l="l" t="t" r="r" b="b"/>
                  <a:pathLst>
                    <a:path w="80185" h="16705" extrusionOk="0">
                      <a:moveTo>
                        <a:pt x="0" y="0"/>
                      </a:moveTo>
                      <a:cubicBezTo>
                        <a:pt x="3898" y="2413"/>
                        <a:pt x="7981" y="4640"/>
                        <a:pt x="12250" y="6311"/>
                      </a:cubicBezTo>
                      <a:cubicBezTo>
                        <a:pt x="33411" y="15406"/>
                        <a:pt x="57169" y="16148"/>
                        <a:pt x="80186" y="1670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39" name="Google Shape;339;p18"/>
                <p:cNvSpPr/>
                <p:nvPr/>
              </p:nvSpPr>
              <p:spPr>
                <a:xfrm>
                  <a:off x="4323088" y="5967608"/>
                  <a:ext cx="49745" cy="15034"/>
                </a:xfrm>
                <a:custGeom>
                  <a:avLst/>
                  <a:gdLst/>
                  <a:ahLst/>
                  <a:cxnLst/>
                  <a:rect l="l" t="t" r="r" b="b"/>
                  <a:pathLst>
                    <a:path w="49745" h="15034" extrusionOk="0">
                      <a:moveTo>
                        <a:pt x="0" y="0"/>
                      </a:moveTo>
                      <a:cubicBezTo>
                        <a:pt x="4269" y="3155"/>
                        <a:pt x="8910" y="5754"/>
                        <a:pt x="13736" y="7796"/>
                      </a:cubicBezTo>
                      <a:cubicBezTo>
                        <a:pt x="25058" y="12622"/>
                        <a:pt x="37494" y="14292"/>
                        <a:pt x="49745" y="1503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0" name="Google Shape;340;p18"/>
                <p:cNvSpPr/>
                <p:nvPr/>
              </p:nvSpPr>
              <p:spPr>
                <a:xfrm>
                  <a:off x="3814502" y="6118884"/>
                  <a:ext cx="57169" cy="30626"/>
                </a:xfrm>
                <a:custGeom>
                  <a:avLst/>
                  <a:gdLst/>
                  <a:ahLst/>
                  <a:cxnLst/>
                  <a:rect l="l" t="t" r="r" b="b"/>
                  <a:pathLst>
                    <a:path w="57169" h="30626" extrusionOk="0">
                      <a:moveTo>
                        <a:pt x="0" y="30626"/>
                      </a:moveTo>
                      <a:cubicBezTo>
                        <a:pt x="16148" y="15963"/>
                        <a:pt x="36009" y="5383"/>
                        <a:pt x="5717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1" name="Google Shape;341;p18"/>
                <p:cNvSpPr/>
                <p:nvPr/>
              </p:nvSpPr>
              <p:spPr>
                <a:xfrm>
                  <a:off x="3869891" y="6084917"/>
                  <a:ext cx="189755" cy="188957"/>
                </a:xfrm>
                <a:custGeom>
                  <a:avLst/>
                  <a:gdLst/>
                  <a:ahLst/>
                  <a:cxnLst/>
                  <a:rect l="l" t="t" r="r" b="b"/>
                  <a:pathLst>
                    <a:path w="189755" h="188957" extrusionOk="0">
                      <a:moveTo>
                        <a:pt x="1038" y="0"/>
                      </a:moveTo>
                      <a:cubicBezTo>
                        <a:pt x="-2860" y="15035"/>
                        <a:pt x="4936" y="30441"/>
                        <a:pt x="12546" y="43805"/>
                      </a:cubicBezTo>
                      <a:cubicBezTo>
                        <a:pt x="35748" y="85383"/>
                        <a:pt x="60435" y="126775"/>
                        <a:pt x="94402" y="160186"/>
                      </a:cubicBezTo>
                      <a:cubicBezTo>
                        <a:pt x="104426" y="170024"/>
                        <a:pt x="115563" y="179304"/>
                        <a:pt x="128556" y="184687"/>
                      </a:cubicBezTo>
                      <a:cubicBezTo>
                        <a:pt x="141549" y="190070"/>
                        <a:pt x="156955" y="190813"/>
                        <a:pt x="169391" y="184316"/>
                      </a:cubicBezTo>
                      <a:cubicBezTo>
                        <a:pt x="182570" y="177448"/>
                        <a:pt x="190923" y="162042"/>
                        <a:pt x="189623" y="14719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2" name="Google Shape;342;p18"/>
                <p:cNvSpPr/>
                <p:nvPr/>
              </p:nvSpPr>
              <p:spPr>
                <a:xfrm>
                  <a:off x="3950373" y="5970021"/>
                  <a:ext cx="185239" cy="287807"/>
                </a:xfrm>
                <a:custGeom>
                  <a:avLst/>
                  <a:gdLst/>
                  <a:ahLst/>
                  <a:cxnLst/>
                  <a:rect l="l" t="t" r="r" b="b"/>
                  <a:pathLst>
                    <a:path w="185239" h="287807" extrusionOk="0">
                      <a:moveTo>
                        <a:pt x="0" y="55499"/>
                      </a:moveTo>
                      <a:lnTo>
                        <a:pt x="0" y="55499"/>
                      </a:lnTo>
                      <a:cubicBezTo>
                        <a:pt x="2413" y="65893"/>
                        <a:pt x="5940" y="75917"/>
                        <a:pt x="10395" y="85754"/>
                      </a:cubicBezTo>
                      <a:cubicBezTo>
                        <a:pt x="19304" y="105244"/>
                        <a:pt x="31926" y="122877"/>
                        <a:pt x="43434" y="140882"/>
                      </a:cubicBezTo>
                      <a:cubicBezTo>
                        <a:pt x="66450" y="176520"/>
                        <a:pt x="86311" y="214200"/>
                        <a:pt x="102460" y="253365"/>
                      </a:cubicBezTo>
                      <a:cubicBezTo>
                        <a:pt x="106172" y="262275"/>
                        <a:pt x="109699" y="271555"/>
                        <a:pt x="116752" y="278051"/>
                      </a:cubicBezTo>
                      <a:cubicBezTo>
                        <a:pt x="123249" y="284177"/>
                        <a:pt x="131973" y="287332"/>
                        <a:pt x="140882" y="287704"/>
                      </a:cubicBezTo>
                      <a:cubicBezTo>
                        <a:pt x="203435" y="290859"/>
                        <a:pt x="185615" y="221625"/>
                        <a:pt x="172066" y="186543"/>
                      </a:cubicBezTo>
                      <a:cubicBezTo>
                        <a:pt x="161671" y="159815"/>
                        <a:pt x="147193" y="134756"/>
                        <a:pt x="136056" y="108213"/>
                      </a:cubicBezTo>
                      <a:cubicBezTo>
                        <a:pt x="121393" y="72761"/>
                        <a:pt x="106543" y="36937"/>
                        <a:pt x="9652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3" name="Google Shape;343;p18"/>
                <p:cNvSpPr/>
                <p:nvPr/>
              </p:nvSpPr>
              <p:spPr>
                <a:xfrm>
                  <a:off x="4131348" y="5985798"/>
                  <a:ext cx="50487" cy="198802"/>
                </a:xfrm>
                <a:custGeom>
                  <a:avLst/>
                  <a:gdLst/>
                  <a:ahLst/>
                  <a:cxnLst/>
                  <a:rect l="l" t="t" r="r" b="b"/>
                  <a:pathLst>
                    <a:path w="50487" h="198802" extrusionOk="0">
                      <a:moveTo>
                        <a:pt x="29142" y="0"/>
                      </a:moveTo>
                      <a:cubicBezTo>
                        <a:pt x="28585" y="32668"/>
                        <a:pt x="39536" y="64223"/>
                        <a:pt x="45290" y="96334"/>
                      </a:cubicBezTo>
                      <a:cubicBezTo>
                        <a:pt x="48631" y="114339"/>
                        <a:pt x="50302" y="132715"/>
                        <a:pt x="50487" y="151091"/>
                      </a:cubicBezTo>
                      <a:cubicBezTo>
                        <a:pt x="50487" y="161485"/>
                        <a:pt x="50116" y="172436"/>
                        <a:pt x="44919" y="181717"/>
                      </a:cubicBezTo>
                      <a:cubicBezTo>
                        <a:pt x="36566" y="196938"/>
                        <a:pt x="15406" y="203248"/>
                        <a:pt x="0" y="19545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4" name="Google Shape;344;p18"/>
                <p:cNvSpPr/>
                <p:nvPr/>
              </p:nvSpPr>
              <p:spPr>
                <a:xfrm>
                  <a:off x="3753064" y="5922318"/>
                  <a:ext cx="52714" cy="27099"/>
                </a:xfrm>
                <a:custGeom>
                  <a:avLst/>
                  <a:gdLst/>
                  <a:ahLst/>
                  <a:cxnLst/>
                  <a:rect l="l" t="t" r="r" b="b"/>
                  <a:pathLst>
                    <a:path w="52714" h="27099" extrusionOk="0">
                      <a:moveTo>
                        <a:pt x="0" y="27100"/>
                      </a:moveTo>
                      <a:cubicBezTo>
                        <a:pt x="10023" y="18562"/>
                        <a:pt x="20974" y="10765"/>
                        <a:pt x="33225" y="5568"/>
                      </a:cubicBezTo>
                      <a:cubicBezTo>
                        <a:pt x="39536" y="2970"/>
                        <a:pt x="46033" y="1114"/>
                        <a:pt x="52715"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5" name="Google Shape;345;p18"/>
                <p:cNvSpPr/>
                <p:nvPr/>
              </p:nvSpPr>
              <p:spPr>
                <a:xfrm>
                  <a:off x="3752321" y="5914336"/>
                  <a:ext cx="48816" cy="19675"/>
                </a:xfrm>
                <a:custGeom>
                  <a:avLst/>
                  <a:gdLst/>
                  <a:ahLst/>
                  <a:cxnLst/>
                  <a:rect l="l" t="t" r="r" b="b"/>
                  <a:pathLst>
                    <a:path w="48816" h="19675" extrusionOk="0">
                      <a:moveTo>
                        <a:pt x="0" y="19675"/>
                      </a:moveTo>
                      <a:cubicBezTo>
                        <a:pt x="9095" y="11694"/>
                        <a:pt x="20046" y="5754"/>
                        <a:pt x="31740" y="2784"/>
                      </a:cubicBezTo>
                      <a:cubicBezTo>
                        <a:pt x="37309" y="1299"/>
                        <a:pt x="43063" y="557"/>
                        <a:pt x="4881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6" name="Google Shape;346;p18"/>
                <p:cNvSpPr/>
                <p:nvPr/>
              </p:nvSpPr>
              <p:spPr>
                <a:xfrm>
                  <a:off x="3787031" y="5996935"/>
                  <a:ext cx="55313" cy="32297"/>
                </a:xfrm>
                <a:custGeom>
                  <a:avLst/>
                  <a:gdLst/>
                  <a:ahLst/>
                  <a:cxnLst/>
                  <a:rect l="l" t="t" r="r" b="b"/>
                  <a:pathLst>
                    <a:path w="55313" h="32297" extrusionOk="0">
                      <a:moveTo>
                        <a:pt x="0" y="32297"/>
                      </a:moveTo>
                      <a:cubicBezTo>
                        <a:pt x="1299" y="29884"/>
                        <a:pt x="2970" y="27657"/>
                        <a:pt x="4640" y="25429"/>
                      </a:cubicBezTo>
                      <a:cubicBezTo>
                        <a:pt x="17262" y="10766"/>
                        <a:pt x="36009" y="1485"/>
                        <a:pt x="55313"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7" name="Google Shape;347;p18"/>
                <p:cNvSpPr/>
                <p:nvPr/>
              </p:nvSpPr>
              <p:spPr>
                <a:xfrm>
                  <a:off x="3800395" y="6006030"/>
                  <a:ext cx="45661" cy="18004"/>
                </a:xfrm>
                <a:custGeom>
                  <a:avLst/>
                  <a:gdLst/>
                  <a:ahLst/>
                  <a:cxnLst/>
                  <a:rect l="l" t="t" r="r" b="b"/>
                  <a:pathLst>
                    <a:path w="45661" h="18004" extrusionOk="0">
                      <a:moveTo>
                        <a:pt x="0" y="18005"/>
                      </a:moveTo>
                      <a:cubicBezTo>
                        <a:pt x="13179" y="8167"/>
                        <a:pt x="29327" y="1856"/>
                        <a:pt x="45662"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8" name="Google Shape;348;p18"/>
                <p:cNvSpPr/>
                <p:nvPr/>
              </p:nvSpPr>
              <p:spPr>
                <a:xfrm>
                  <a:off x="4179793" y="6068026"/>
                  <a:ext cx="30069" cy="26913"/>
                </a:xfrm>
                <a:custGeom>
                  <a:avLst/>
                  <a:gdLst/>
                  <a:ahLst/>
                  <a:cxnLst/>
                  <a:rect l="l" t="t" r="r" b="b"/>
                  <a:pathLst>
                    <a:path w="30069" h="26913" extrusionOk="0">
                      <a:moveTo>
                        <a:pt x="0" y="26914"/>
                      </a:moveTo>
                      <a:cubicBezTo>
                        <a:pt x="3155" y="26543"/>
                        <a:pt x="5940" y="24501"/>
                        <a:pt x="8538" y="22273"/>
                      </a:cubicBezTo>
                      <a:cubicBezTo>
                        <a:pt x="16520" y="15592"/>
                        <a:pt x="23759" y="8167"/>
                        <a:pt x="3007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49" name="Google Shape;349;p18"/>
                <p:cNvSpPr/>
                <p:nvPr/>
              </p:nvSpPr>
              <p:spPr>
                <a:xfrm>
                  <a:off x="4182767" y="6103849"/>
                  <a:ext cx="30622" cy="41020"/>
                </a:xfrm>
                <a:custGeom>
                  <a:avLst/>
                  <a:gdLst/>
                  <a:ahLst/>
                  <a:cxnLst/>
                  <a:rect l="l" t="t" r="r" b="b"/>
                  <a:pathLst>
                    <a:path w="30622" h="41020" extrusionOk="0">
                      <a:moveTo>
                        <a:pt x="181" y="41021"/>
                      </a:moveTo>
                      <a:cubicBezTo>
                        <a:pt x="-561" y="38051"/>
                        <a:pt x="1109" y="35267"/>
                        <a:pt x="2780" y="32668"/>
                      </a:cubicBezTo>
                      <a:cubicBezTo>
                        <a:pt x="10947" y="20975"/>
                        <a:pt x="20228" y="10023"/>
                        <a:pt x="30622"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0" name="Google Shape;350;p18"/>
                <p:cNvSpPr/>
                <p:nvPr/>
              </p:nvSpPr>
              <p:spPr>
                <a:xfrm>
                  <a:off x="3861834" y="6194430"/>
                  <a:ext cx="80742" cy="28770"/>
                </a:xfrm>
                <a:custGeom>
                  <a:avLst/>
                  <a:gdLst/>
                  <a:ahLst/>
                  <a:cxnLst/>
                  <a:rect l="l" t="t" r="r" b="b"/>
                  <a:pathLst>
                    <a:path w="80742" h="28770" extrusionOk="0">
                      <a:moveTo>
                        <a:pt x="0" y="0"/>
                      </a:moveTo>
                      <a:cubicBezTo>
                        <a:pt x="6682" y="3527"/>
                        <a:pt x="13364" y="7239"/>
                        <a:pt x="20046" y="10765"/>
                      </a:cubicBezTo>
                      <a:cubicBezTo>
                        <a:pt x="26172" y="14107"/>
                        <a:pt x="32297" y="17262"/>
                        <a:pt x="38608" y="19861"/>
                      </a:cubicBezTo>
                      <a:cubicBezTo>
                        <a:pt x="51972" y="25058"/>
                        <a:pt x="66450" y="26914"/>
                        <a:pt x="80743" y="2877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1" name="Google Shape;351;p18"/>
                <p:cNvSpPr/>
                <p:nvPr/>
              </p:nvSpPr>
              <p:spPr>
                <a:xfrm>
                  <a:off x="4000860" y="6214105"/>
                  <a:ext cx="46300" cy="47537"/>
                </a:xfrm>
                <a:custGeom>
                  <a:avLst/>
                  <a:gdLst/>
                  <a:ahLst/>
                  <a:cxnLst/>
                  <a:rect l="l" t="t" r="r" b="b"/>
                  <a:pathLst>
                    <a:path w="46300" h="47537" extrusionOk="0">
                      <a:moveTo>
                        <a:pt x="36752" y="0"/>
                      </a:moveTo>
                      <a:cubicBezTo>
                        <a:pt x="25986" y="9652"/>
                        <a:pt x="13364" y="17448"/>
                        <a:pt x="0" y="22831"/>
                      </a:cubicBezTo>
                      <a:cubicBezTo>
                        <a:pt x="4084" y="30441"/>
                        <a:pt x="9467" y="37494"/>
                        <a:pt x="15963" y="43248"/>
                      </a:cubicBezTo>
                      <a:cubicBezTo>
                        <a:pt x="17633" y="46590"/>
                        <a:pt x="21903" y="47703"/>
                        <a:pt x="25801" y="47517"/>
                      </a:cubicBezTo>
                      <a:cubicBezTo>
                        <a:pt x="32483" y="46961"/>
                        <a:pt x="38979" y="43248"/>
                        <a:pt x="42692" y="37494"/>
                      </a:cubicBezTo>
                      <a:cubicBezTo>
                        <a:pt x="46404" y="31740"/>
                        <a:pt x="47332" y="24316"/>
                        <a:pt x="45105" y="18005"/>
                      </a:cubicBezTo>
                      <a:cubicBezTo>
                        <a:pt x="43063" y="12436"/>
                        <a:pt x="38237" y="5568"/>
                        <a:pt x="36938" y="0"/>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2" name="Google Shape;352;p18"/>
                <p:cNvSpPr/>
                <p:nvPr/>
              </p:nvSpPr>
              <p:spPr>
                <a:xfrm>
                  <a:off x="4091457" y="6199256"/>
                  <a:ext cx="36390" cy="47390"/>
                </a:xfrm>
                <a:custGeom>
                  <a:avLst/>
                  <a:gdLst/>
                  <a:ahLst/>
                  <a:cxnLst/>
                  <a:rect l="l" t="t" r="r" b="b"/>
                  <a:pathLst>
                    <a:path w="36390" h="47390" extrusionOk="0">
                      <a:moveTo>
                        <a:pt x="30981" y="185"/>
                      </a:moveTo>
                      <a:cubicBezTo>
                        <a:pt x="17060" y="371"/>
                        <a:pt x="3882" y="10765"/>
                        <a:pt x="355" y="24316"/>
                      </a:cubicBezTo>
                      <a:cubicBezTo>
                        <a:pt x="-1687" y="32111"/>
                        <a:pt x="5552" y="36937"/>
                        <a:pt x="10007" y="43619"/>
                      </a:cubicBezTo>
                      <a:cubicBezTo>
                        <a:pt x="10749" y="44919"/>
                        <a:pt x="11678" y="46032"/>
                        <a:pt x="12977" y="46775"/>
                      </a:cubicBezTo>
                      <a:cubicBezTo>
                        <a:pt x="14462" y="47517"/>
                        <a:pt x="16132" y="47517"/>
                        <a:pt x="17617" y="47146"/>
                      </a:cubicBezTo>
                      <a:cubicBezTo>
                        <a:pt x="28383" y="45290"/>
                        <a:pt x="36921" y="34710"/>
                        <a:pt x="36364" y="23759"/>
                      </a:cubicBezTo>
                      <a:cubicBezTo>
                        <a:pt x="36364" y="21346"/>
                        <a:pt x="35622" y="18747"/>
                        <a:pt x="35065" y="16334"/>
                      </a:cubicBezTo>
                      <a:cubicBezTo>
                        <a:pt x="33951" y="11136"/>
                        <a:pt x="32281" y="5197"/>
                        <a:pt x="30981" y="0"/>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3" name="Google Shape;353;p18"/>
                <p:cNvSpPr/>
                <p:nvPr/>
              </p:nvSpPr>
              <p:spPr>
                <a:xfrm>
                  <a:off x="4140228" y="6145993"/>
                  <a:ext cx="34173" cy="30130"/>
                </a:xfrm>
                <a:custGeom>
                  <a:avLst/>
                  <a:gdLst/>
                  <a:ahLst/>
                  <a:cxnLst/>
                  <a:rect l="l" t="t" r="r" b="b"/>
                  <a:pathLst>
                    <a:path w="34173" h="30130" extrusionOk="0">
                      <a:moveTo>
                        <a:pt x="10981" y="1290"/>
                      </a:moveTo>
                      <a:cubicBezTo>
                        <a:pt x="19890" y="-2422"/>
                        <a:pt x="36039" y="1847"/>
                        <a:pt x="33997" y="14469"/>
                      </a:cubicBezTo>
                      <a:cubicBezTo>
                        <a:pt x="32883" y="21151"/>
                        <a:pt x="8754" y="36000"/>
                        <a:pt x="3927" y="27648"/>
                      </a:cubicBezTo>
                      <a:cubicBezTo>
                        <a:pt x="-2755" y="16140"/>
                        <a:pt x="-1270" y="6673"/>
                        <a:pt x="11166" y="1476"/>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4" name="Google Shape;354;p18"/>
                <p:cNvSpPr/>
                <p:nvPr/>
              </p:nvSpPr>
              <p:spPr>
                <a:xfrm>
                  <a:off x="3977473" y="6256611"/>
                  <a:ext cx="187842" cy="149605"/>
                </a:xfrm>
                <a:custGeom>
                  <a:avLst/>
                  <a:gdLst/>
                  <a:ahLst/>
                  <a:cxnLst/>
                  <a:rect l="l" t="t" r="r" b="b"/>
                  <a:pathLst>
                    <a:path w="187842" h="149605" extrusionOk="0">
                      <a:moveTo>
                        <a:pt x="187843" y="149606"/>
                      </a:moveTo>
                      <a:cubicBezTo>
                        <a:pt x="178562" y="140139"/>
                        <a:pt x="169838" y="130116"/>
                        <a:pt x="161671" y="119536"/>
                      </a:cubicBezTo>
                      <a:cubicBezTo>
                        <a:pt x="148307" y="102459"/>
                        <a:pt x="136427" y="84084"/>
                        <a:pt x="129745" y="63480"/>
                      </a:cubicBezTo>
                      <a:cubicBezTo>
                        <a:pt x="123063" y="42877"/>
                        <a:pt x="121949" y="20046"/>
                        <a:pt x="129931" y="0"/>
                      </a:cubicBezTo>
                      <a:cubicBezTo>
                        <a:pt x="121764" y="27285"/>
                        <a:pt x="94293" y="49374"/>
                        <a:pt x="72390" y="67564"/>
                      </a:cubicBezTo>
                      <a:cubicBezTo>
                        <a:pt x="50487" y="85754"/>
                        <a:pt x="25058" y="99304"/>
                        <a:pt x="0" y="11266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55" name="Google Shape;355;p18"/>
                <p:cNvSpPr/>
                <p:nvPr/>
              </p:nvSpPr>
              <p:spPr>
                <a:xfrm>
                  <a:off x="3911765" y="6268862"/>
                  <a:ext cx="79443" cy="20060"/>
                </a:xfrm>
                <a:custGeom>
                  <a:avLst/>
                  <a:gdLst/>
                  <a:ahLst/>
                  <a:cxnLst/>
                  <a:rect l="l" t="t" r="r" b="b"/>
                  <a:pathLst>
                    <a:path w="79443" h="20060" extrusionOk="0">
                      <a:moveTo>
                        <a:pt x="0" y="20046"/>
                      </a:moveTo>
                      <a:cubicBezTo>
                        <a:pt x="27657" y="20417"/>
                        <a:pt x="55128" y="13364"/>
                        <a:pt x="7944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356" name="Google Shape;356;p18"/>
            <p:cNvGrpSpPr/>
            <p:nvPr/>
          </p:nvGrpSpPr>
          <p:grpSpPr>
            <a:xfrm>
              <a:off x="4107544" y="3502958"/>
              <a:ext cx="928914" cy="928914"/>
              <a:chOff x="4010008" y="3507943"/>
              <a:chExt cx="1123986" cy="1123986"/>
            </a:xfrm>
          </p:grpSpPr>
          <p:sp>
            <p:nvSpPr>
              <p:cNvPr id="357" name="Google Shape;357;p18"/>
              <p:cNvSpPr/>
              <p:nvPr/>
            </p:nvSpPr>
            <p:spPr>
              <a:xfrm>
                <a:off x="4010008" y="3507943"/>
                <a:ext cx="1123986" cy="1123986"/>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358" name="Google Shape;358;p18"/>
              <p:cNvGrpSpPr/>
              <p:nvPr/>
            </p:nvGrpSpPr>
            <p:grpSpPr>
              <a:xfrm>
                <a:off x="4368678" y="3768184"/>
                <a:ext cx="406646" cy="603504"/>
                <a:chOff x="6409314" y="2628913"/>
                <a:chExt cx="565209" cy="838827"/>
              </a:xfrm>
            </p:grpSpPr>
            <p:sp>
              <p:nvSpPr>
                <p:cNvPr id="359" name="Google Shape;359;p18"/>
                <p:cNvSpPr/>
                <p:nvPr/>
              </p:nvSpPr>
              <p:spPr>
                <a:xfrm>
                  <a:off x="6409314" y="2628913"/>
                  <a:ext cx="565209" cy="838827"/>
                </a:xfrm>
                <a:custGeom>
                  <a:avLst/>
                  <a:gdLst/>
                  <a:ahLst/>
                  <a:cxnLst/>
                  <a:rect l="l" t="t" r="r" b="b"/>
                  <a:pathLst>
                    <a:path w="565209" h="838827" extrusionOk="0">
                      <a:moveTo>
                        <a:pt x="14012" y="429545"/>
                      </a:moveTo>
                      <a:cubicBezTo>
                        <a:pt x="23478" y="470752"/>
                        <a:pt x="25705" y="513444"/>
                        <a:pt x="36471" y="554465"/>
                      </a:cubicBezTo>
                      <a:cubicBezTo>
                        <a:pt x="41669" y="574697"/>
                        <a:pt x="49093" y="594186"/>
                        <a:pt x="55961" y="613862"/>
                      </a:cubicBezTo>
                      <a:cubicBezTo>
                        <a:pt x="81576" y="687180"/>
                        <a:pt x="101251" y="762354"/>
                        <a:pt x="114986" y="838827"/>
                      </a:cubicBezTo>
                      <a:lnTo>
                        <a:pt x="428119" y="838827"/>
                      </a:lnTo>
                      <a:cubicBezTo>
                        <a:pt x="419767" y="816739"/>
                        <a:pt x="411600" y="794465"/>
                        <a:pt x="403804" y="772191"/>
                      </a:cubicBezTo>
                      <a:cubicBezTo>
                        <a:pt x="381901" y="709268"/>
                        <a:pt x="370950" y="653769"/>
                        <a:pt x="395080" y="588989"/>
                      </a:cubicBezTo>
                      <a:cubicBezTo>
                        <a:pt x="413456" y="539801"/>
                        <a:pt x="441299" y="495068"/>
                        <a:pt x="469883" y="451263"/>
                      </a:cubicBezTo>
                      <a:cubicBezTo>
                        <a:pt x="479535" y="436413"/>
                        <a:pt x="489187" y="421379"/>
                        <a:pt x="495684" y="405044"/>
                      </a:cubicBezTo>
                      <a:cubicBezTo>
                        <a:pt x="503294" y="386112"/>
                        <a:pt x="506449" y="365508"/>
                        <a:pt x="513132" y="346204"/>
                      </a:cubicBezTo>
                      <a:cubicBezTo>
                        <a:pt x="529280" y="299244"/>
                        <a:pt x="589791" y="232608"/>
                        <a:pt x="554152" y="182863"/>
                      </a:cubicBezTo>
                      <a:cubicBezTo>
                        <a:pt x="540231" y="163559"/>
                        <a:pt x="507934" y="169870"/>
                        <a:pt x="486960" y="157433"/>
                      </a:cubicBezTo>
                      <a:cubicBezTo>
                        <a:pt x="475266" y="150380"/>
                        <a:pt x="457818" y="145925"/>
                        <a:pt x="450208" y="134232"/>
                      </a:cubicBezTo>
                      <a:cubicBezTo>
                        <a:pt x="444639" y="125693"/>
                        <a:pt x="442412" y="115299"/>
                        <a:pt x="438514" y="106018"/>
                      </a:cubicBezTo>
                      <a:cubicBezTo>
                        <a:pt x="427934" y="80960"/>
                        <a:pt x="418282" y="55160"/>
                        <a:pt x="400834" y="33999"/>
                      </a:cubicBezTo>
                      <a:cubicBezTo>
                        <a:pt x="394152" y="25832"/>
                        <a:pt x="386356" y="18036"/>
                        <a:pt x="376704" y="13767"/>
                      </a:cubicBezTo>
                      <a:cubicBezTo>
                        <a:pt x="366867" y="9313"/>
                        <a:pt x="355915" y="8384"/>
                        <a:pt x="344964" y="7642"/>
                      </a:cubicBezTo>
                      <a:cubicBezTo>
                        <a:pt x="329558" y="6528"/>
                        <a:pt x="314152" y="5600"/>
                        <a:pt x="298745" y="4672"/>
                      </a:cubicBezTo>
                      <a:cubicBezTo>
                        <a:pt x="267562" y="2816"/>
                        <a:pt x="236193" y="1331"/>
                        <a:pt x="204824" y="217"/>
                      </a:cubicBezTo>
                      <a:cubicBezTo>
                        <a:pt x="184778" y="-525"/>
                        <a:pt x="163803" y="-154"/>
                        <a:pt x="150068" y="14510"/>
                      </a:cubicBezTo>
                      <a:cubicBezTo>
                        <a:pt x="131321" y="15809"/>
                        <a:pt x="111089" y="17480"/>
                        <a:pt x="96611" y="29730"/>
                      </a:cubicBezTo>
                      <a:cubicBezTo>
                        <a:pt x="75265" y="47735"/>
                        <a:pt x="75450" y="80032"/>
                        <a:pt x="71923" y="107689"/>
                      </a:cubicBezTo>
                      <a:cubicBezTo>
                        <a:pt x="60415" y="198455"/>
                        <a:pt x="-9190" y="279383"/>
                        <a:pt x="1019" y="370334"/>
                      </a:cubicBezTo>
                      <a:cubicBezTo>
                        <a:pt x="3246" y="390566"/>
                        <a:pt x="9371" y="410056"/>
                        <a:pt x="14012" y="429731"/>
                      </a:cubicBezTo>
                      <a:close/>
                      <a:moveTo>
                        <a:pt x="303386" y="229452"/>
                      </a:moveTo>
                      <a:cubicBezTo>
                        <a:pt x="303943" y="222213"/>
                        <a:pt x="303015" y="214789"/>
                        <a:pt x="304871" y="207735"/>
                      </a:cubicBezTo>
                      <a:cubicBezTo>
                        <a:pt x="306171" y="203280"/>
                        <a:pt x="308583" y="199197"/>
                        <a:pt x="310625" y="194928"/>
                      </a:cubicBezTo>
                      <a:cubicBezTo>
                        <a:pt x="316565" y="183234"/>
                        <a:pt x="320649" y="170612"/>
                        <a:pt x="322504" y="157619"/>
                      </a:cubicBezTo>
                      <a:cubicBezTo>
                        <a:pt x="322504" y="160403"/>
                        <a:pt x="352203" y="158547"/>
                        <a:pt x="354987" y="158176"/>
                      </a:cubicBezTo>
                      <a:cubicBezTo>
                        <a:pt x="365939" y="156134"/>
                        <a:pt x="376147" y="147782"/>
                        <a:pt x="386356" y="146111"/>
                      </a:cubicBezTo>
                      <a:cubicBezTo>
                        <a:pt x="385985" y="174881"/>
                        <a:pt x="394152" y="197155"/>
                        <a:pt x="410301" y="220357"/>
                      </a:cubicBezTo>
                      <a:cubicBezTo>
                        <a:pt x="414013" y="225554"/>
                        <a:pt x="423108" y="236691"/>
                        <a:pt x="424222" y="242817"/>
                      </a:cubicBezTo>
                      <a:cubicBezTo>
                        <a:pt x="425150" y="249313"/>
                        <a:pt x="416055" y="258594"/>
                        <a:pt x="412343" y="264162"/>
                      </a:cubicBezTo>
                      <a:cubicBezTo>
                        <a:pt x="409187" y="268988"/>
                        <a:pt x="406031" y="273814"/>
                        <a:pt x="403619" y="279012"/>
                      </a:cubicBezTo>
                      <a:cubicBezTo>
                        <a:pt x="402690" y="280868"/>
                        <a:pt x="401948" y="282909"/>
                        <a:pt x="401206" y="284766"/>
                      </a:cubicBezTo>
                      <a:cubicBezTo>
                        <a:pt x="399906" y="288292"/>
                        <a:pt x="398792" y="292005"/>
                        <a:pt x="397679" y="295717"/>
                      </a:cubicBezTo>
                      <a:cubicBezTo>
                        <a:pt x="396565" y="299058"/>
                        <a:pt x="395266" y="302585"/>
                        <a:pt x="392296" y="304255"/>
                      </a:cubicBezTo>
                      <a:cubicBezTo>
                        <a:pt x="390625" y="305183"/>
                        <a:pt x="388584" y="305555"/>
                        <a:pt x="386728" y="306111"/>
                      </a:cubicBezTo>
                      <a:cubicBezTo>
                        <a:pt x="380417" y="307782"/>
                        <a:pt x="375962" y="313350"/>
                        <a:pt x="369651" y="314464"/>
                      </a:cubicBezTo>
                      <a:cubicBezTo>
                        <a:pt x="363340" y="315578"/>
                        <a:pt x="355730" y="312237"/>
                        <a:pt x="350347" y="309452"/>
                      </a:cubicBezTo>
                      <a:cubicBezTo>
                        <a:pt x="336797" y="302213"/>
                        <a:pt x="326217" y="290334"/>
                        <a:pt x="313781" y="281239"/>
                      </a:cubicBezTo>
                      <a:cubicBezTo>
                        <a:pt x="309512" y="278083"/>
                        <a:pt x="305057" y="274742"/>
                        <a:pt x="302272" y="270102"/>
                      </a:cubicBezTo>
                      <a:cubicBezTo>
                        <a:pt x="295219" y="258223"/>
                        <a:pt x="302272" y="243373"/>
                        <a:pt x="303386" y="229638"/>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0" name="Google Shape;360;p18"/>
                <p:cNvSpPr/>
                <p:nvPr/>
              </p:nvSpPr>
              <p:spPr>
                <a:xfrm>
                  <a:off x="6480310" y="2695647"/>
                  <a:ext cx="247147" cy="223229"/>
                </a:xfrm>
                <a:custGeom>
                  <a:avLst/>
                  <a:gdLst/>
                  <a:ahLst/>
                  <a:cxnLst/>
                  <a:rect l="l" t="t" r="r" b="b"/>
                  <a:pathLst>
                    <a:path w="247147" h="223229" extrusionOk="0">
                      <a:moveTo>
                        <a:pt x="0" y="47638"/>
                      </a:moveTo>
                      <a:cubicBezTo>
                        <a:pt x="4826" y="43368"/>
                        <a:pt x="10580" y="39656"/>
                        <a:pt x="16148" y="36315"/>
                      </a:cubicBezTo>
                      <a:cubicBezTo>
                        <a:pt x="41949" y="20909"/>
                        <a:pt x="70163" y="9401"/>
                        <a:pt x="99304" y="2533"/>
                      </a:cubicBezTo>
                      <a:cubicBezTo>
                        <a:pt x="106729" y="677"/>
                        <a:pt x="114710" y="-808"/>
                        <a:pt x="122320" y="491"/>
                      </a:cubicBezTo>
                      <a:cubicBezTo>
                        <a:pt x="132158" y="2162"/>
                        <a:pt x="140511" y="8287"/>
                        <a:pt x="148307" y="14413"/>
                      </a:cubicBezTo>
                      <a:cubicBezTo>
                        <a:pt x="180418" y="38728"/>
                        <a:pt x="212530" y="62858"/>
                        <a:pt x="244641" y="86988"/>
                      </a:cubicBezTo>
                      <a:cubicBezTo>
                        <a:pt x="245384" y="87545"/>
                        <a:pt x="246126" y="88102"/>
                        <a:pt x="246683" y="89030"/>
                      </a:cubicBezTo>
                      <a:cubicBezTo>
                        <a:pt x="247982" y="91257"/>
                        <a:pt x="246311" y="94227"/>
                        <a:pt x="244641" y="96083"/>
                      </a:cubicBezTo>
                      <a:cubicBezTo>
                        <a:pt x="232576" y="110004"/>
                        <a:pt x="213458" y="116130"/>
                        <a:pt x="195082" y="118357"/>
                      </a:cubicBezTo>
                      <a:cubicBezTo>
                        <a:pt x="177077" y="120584"/>
                        <a:pt x="158516" y="119842"/>
                        <a:pt x="141625" y="113345"/>
                      </a:cubicBezTo>
                      <a:cubicBezTo>
                        <a:pt x="124734" y="106849"/>
                        <a:pt x="109885" y="94041"/>
                        <a:pt x="103574" y="76965"/>
                      </a:cubicBezTo>
                      <a:cubicBezTo>
                        <a:pt x="105429" y="81976"/>
                        <a:pt x="87054" y="97754"/>
                        <a:pt x="83527" y="100538"/>
                      </a:cubicBezTo>
                      <a:cubicBezTo>
                        <a:pt x="76102" y="106478"/>
                        <a:pt x="67564" y="108148"/>
                        <a:pt x="68863" y="118728"/>
                      </a:cubicBezTo>
                      <a:cubicBezTo>
                        <a:pt x="71648" y="140817"/>
                        <a:pt x="74432" y="159192"/>
                        <a:pt x="60325" y="178682"/>
                      </a:cubicBezTo>
                      <a:cubicBezTo>
                        <a:pt x="55870" y="184993"/>
                        <a:pt x="50116" y="190376"/>
                        <a:pt x="44548" y="195573"/>
                      </a:cubicBezTo>
                      <a:cubicBezTo>
                        <a:pt x="33782" y="205411"/>
                        <a:pt x="22645" y="214506"/>
                        <a:pt x="11137" y="22323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1" name="Google Shape;361;p18"/>
                <p:cNvSpPr/>
                <p:nvPr/>
              </p:nvSpPr>
              <p:spPr>
                <a:xfrm>
                  <a:off x="6518918" y="2900500"/>
                  <a:ext cx="192297" cy="201206"/>
                </a:xfrm>
                <a:custGeom>
                  <a:avLst/>
                  <a:gdLst/>
                  <a:ahLst/>
                  <a:cxnLst/>
                  <a:rect l="l" t="t" r="r" b="b"/>
                  <a:pathLst>
                    <a:path w="192297" h="201206" extrusionOk="0">
                      <a:moveTo>
                        <a:pt x="192297" y="0"/>
                      </a:moveTo>
                      <a:cubicBezTo>
                        <a:pt x="160557" y="16149"/>
                        <a:pt x="115267" y="43063"/>
                        <a:pt x="92622" y="70534"/>
                      </a:cubicBezTo>
                      <a:cubicBezTo>
                        <a:pt x="75545" y="91323"/>
                        <a:pt x="64408" y="116381"/>
                        <a:pt x="51415" y="139954"/>
                      </a:cubicBezTo>
                      <a:cubicBezTo>
                        <a:pt x="38422" y="163527"/>
                        <a:pt x="22830" y="186915"/>
                        <a:pt x="0" y="20120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2" name="Google Shape;362;p18"/>
                <p:cNvSpPr/>
                <p:nvPr/>
              </p:nvSpPr>
              <p:spPr>
                <a:xfrm>
                  <a:off x="6475670" y="2820500"/>
                  <a:ext cx="131261" cy="207517"/>
                </a:xfrm>
                <a:custGeom>
                  <a:avLst/>
                  <a:gdLst/>
                  <a:ahLst/>
                  <a:cxnLst/>
                  <a:rect l="l" t="t" r="r" b="b"/>
                  <a:pathLst>
                    <a:path w="131261" h="207517" extrusionOk="0">
                      <a:moveTo>
                        <a:pt x="102459" y="0"/>
                      </a:moveTo>
                      <a:cubicBezTo>
                        <a:pt x="127889" y="16149"/>
                        <a:pt x="136056" y="51230"/>
                        <a:pt x="128631" y="80371"/>
                      </a:cubicBezTo>
                      <a:cubicBezTo>
                        <a:pt x="121021" y="109513"/>
                        <a:pt x="100975" y="133829"/>
                        <a:pt x="79629" y="155174"/>
                      </a:cubicBezTo>
                      <a:cubicBezTo>
                        <a:pt x="71833" y="162970"/>
                        <a:pt x="63852" y="170581"/>
                        <a:pt x="54757" y="176891"/>
                      </a:cubicBezTo>
                      <a:cubicBezTo>
                        <a:pt x="37494" y="188585"/>
                        <a:pt x="16520" y="194711"/>
                        <a:pt x="0" y="20751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3" name="Google Shape;363;p18"/>
                <p:cNvSpPr/>
                <p:nvPr/>
              </p:nvSpPr>
              <p:spPr>
                <a:xfrm>
                  <a:off x="6639754" y="2942635"/>
                  <a:ext cx="31925" cy="288075"/>
                </a:xfrm>
                <a:custGeom>
                  <a:avLst/>
                  <a:gdLst/>
                  <a:ahLst/>
                  <a:cxnLst/>
                  <a:rect l="l" t="t" r="r" b="b"/>
                  <a:pathLst>
                    <a:path w="31925" h="288075" extrusionOk="0">
                      <a:moveTo>
                        <a:pt x="31926" y="0"/>
                      </a:moveTo>
                      <a:cubicBezTo>
                        <a:pt x="21531" y="10023"/>
                        <a:pt x="16705" y="24130"/>
                        <a:pt x="12993" y="38051"/>
                      </a:cubicBezTo>
                      <a:cubicBezTo>
                        <a:pt x="3156" y="75174"/>
                        <a:pt x="186" y="113782"/>
                        <a:pt x="0" y="152204"/>
                      </a:cubicBezTo>
                      <a:cubicBezTo>
                        <a:pt x="0" y="164455"/>
                        <a:pt x="0" y="176891"/>
                        <a:pt x="1670" y="188956"/>
                      </a:cubicBezTo>
                      <a:cubicBezTo>
                        <a:pt x="3713" y="204548"/>
                        <a:pt x="8353" y="219583"/>
                        <a:pt x="12993" y="234432"/>
                      </a:cubicBezTo>
                      <a:cubicBezTo>
                        <a:pt x="18562" y="252437"/>
                        <a:pt x="24316" y="270256"/>
                        <a:pt x="30441" y="28807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4" name="Google Shape;364;p18"/>
                <p:cNvSpPr/>
                <p:nvPr/>
              </p:nvSpPr>
              <p:spPr>
                <a:xfrm>
                  <a:off x="6559382" y="2642212"/>
                  <a:ext cx="201010" cy="144505"/>
                </a:xfrm>
                <a:custGeom>
                  <a:avLst/>
                  <a:gdLst/>
                  <a:ahLst/>
                  <a:cxnLst/>
                  <a:rect l="l" t="t" r="r" b="b"/>
                  <a:pathLst>
                    <a:path w="201010" h="144505" extrusionOk="0">
                      <a:moveTo>
                        <a:pt x="0" y="1025"/>
                      </a:moveTo>
                      <a:cubicBezTo>
                        <a:pt x="4640" y="1582"/>
                        <a:pt x="8909" y="-460"/>
                        <a:pt x="13550" y="97"/>
                      </a:cubicBezTo>
                      <a:cubicBezTo>
                        <a:pt x="42691" y="3438"/>
                        <a:pt x="71833" y="6779"/>
                        <a:pt x="100975" y="10120"/>
                      </a:cubicBezTo>
                      <a:cubicBezTo>
                        <a:pt x="108956" y="11048"/>
                        <a:pt x="117123" y="11977"/>
                        <a:pt x="124177" y="15689"/>
                      </a:cubicBezTo>
                      <a:cubicBezTo>
                        <a:pt x="132158" y="19958"/>
                        <a:pt x="138098" y="27383"/>
                        <a:pt x="143666" y="34436"/>
                      </a:cubicBezTo>
                      <a:cubicBezTo>
                        <a:pt x="157401" y="51884"/>
                        <a:pt x="171323" y="69517"/>
                        <a:pt x="185059" y="87151"/>
                      </a:cubicBezTo>
                      <a:cubicBezTo>
                        <a:pt x="190998" y="94947"/>
                        <a:pt x="197309" y="102742"/>
                        <a:pt x="199908" y="112209"/>
                      </a:cubicBezTo>
                      <a:cubicBezTo>
                        <a:pt x="202506" y="121675"/>
                        <a:pt x="200650" y="132998"/>
                        <a:pt x="192854" y="138937"/>
                      </a:cubicBezTo>
                      <a:cubicBezTo>
                        <a:pt x="185430" y="144506"/>
                        <a:pt x="177448" y="143578"/>
                        <a:pt x="168167" y="14450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5" name="Google Shape;365;p18"/>
                <p:cNvSpPr/>
                <p:nvPr/>
              </p:nvSpPr>
              <p:spPr>
                <a:xfrm>
                  <a:off x="6708060" y="2633586"/>
                  <a:ext cx="94763" cy="141438"/>
                </a:xfrm>
                <a:custGeom>
                  <a:avLst/>
                  <a:gdLst/>
                  <a:ahLst/>
                  <a:cxnLst/>
                  <a:rect l="l" t="t" r="r" b="b"/>
                  <a:pathLst>
                    <a:path w="94763" h="141438" extrusionOk="0">
                      <a:moveTo>
                        <a:pt x="87425" y="141439"/>
                      </a:moveTo>
                      <a:cubicBezTo>
                        <a:pt x="93179" y="132158"/>
                        <a:pt x="97263" y="112297"/>
                        <a:pt x="92993" y="102274"/>
                      </a:cubicBezTo>
                      <a:cubicBezTo>
                        <a:pt x="89096" y="93179"/>
                        <a:pt x="80558" y="87239"/>
                        <a:pt x="73689" y="80186"/>
                      </a:cubicBezTo>
                      <a:cubicBezTo>
                        <a:pt x="53086" y="59397"/>
                        <a:pt x="44919" y="27285"/>
                        <a:pt x="21160" y="10209"/>
                      </a:cubicBezTo>
                      <a:cubicBezTo>
                        <a:pt x="14664" y="5568"/>
                        <a:pt x="7610" y="2413"/>
                        <a:pt x="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6" name="Google Shape;366;p18"/>
                <p:cNvSpPr/>
                <p:nvPr/>
              </p:nvSpPr>
              <p:spPr>
                <a:xfrm>
                  <a:off x="6795485" y="2744769"/>
                  <a:ext cx="74617" cy="32668"/>
                </a:xfrm>
                <a:custGeom>
                  <a:avLst/>
                  <a:gdLst/>
                  <a:ahLst/>
                  <a:cxnLst/>
                  <a:rect l="l" t="t" r="r" b="b"/>
                  <a:pathLst>
                    <a:path w="74617" h="32668" extrusionOk="0">
                      <a:moveTo>
                        <a:pt x="74617" y="28028"/>
                      </a:moveTo>
                      <a:cubicBezTo>
                        <a:pt x="69420" y="24316"/>
                        <a:pt x="63480" y="21346"/>
                        <a:pt x="60325" y="18190"/>
                      </a:cubicBezTo>
                      <a:cubicBezTo>
                        <a:pt x="51415" y="9466"/>
                        <a:pt x="41392" y="371"/>
                        <a:pt x="29327" y="0"/>
                      </a:cubicBezTo>
                      <a:cubicBezTo>
                        <a:pt x="23202" y="0"/>
                        <a:pt x="17076" y="2227"/>
                        <a:pt x="12993" y="7053"/>
                      </a:cubicBezTo>
                      <a:cubicBezTo>
                        <a:pt x="11508" y="8910"/>
                        <a:pt x="10209" y="10951"/>
                        <a:pt x="9095" y="12993"/>
                      </a:cubicBezTo>
                      <a:cubicBezTo>
                        <a:pt x="5382" y="19861"/>
                        <a:pt x="2784" y="25244"/>
                        <a:pt x="0" y="3266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7" name="Google Shape;367;p18"/>
                <p:cNvSpPr/>
                <p:nvPr/>
              </p:nvSpPr>
              <p:spPr>
                <a:xfrm>
                  <a:off x="6832793" y="2870431"/>
                  <a:ext cx="77216" cy="23022"/>
                </a:xfrm>
                <a:custGeom>
                  <a:avLst/>
                  <a:gdLst/>
                  <a:ahLst/>
                  <a:cxnLst/>
                  <a:rect l="l" t="t" r="r" b="b"/>
                  <a:pathLst>
                    <a:path w="77216" h="23022" extrusionOk="0">
                      <a:moveTo>
                        <a:pt x="0" y="0"/>
                      </a:moveTo>
                      <a:cubicBezTo>
                        <a:pt x="5012" y="9095"/>
                        <a:pt x="15035" y="14292"/>
                        <a:pt x="25058" y="17448"/>
                      </a:cubicBezTo>
                      <a:cubicBezTo>
                        <a:pt x="41763" y="22831"/>
                        <a:pt x="59768" y="24316"/>
                        <a:pt x="77216" y="2190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8" name="Google Shape;368;p18"/>
                <p:cNvSpPr/>
                <p:nvPr/>
              </p:nvSpPr>
              <p:spPr>
                <a:xfrm>
                  <a:off x="6770798" y="2943378"/>
                  <a:ext cx="67935" cy="99489"/>
                </a:xfrm>
                <a:custGeom>
                  <a:avLst/>
                  <a:gdLst/>
                  <a:ahLst/>
                  <a:cxnLst/>
                  <a:rect l="l" t="t" r="r" b="b"/>
                  <a:pathLst>
                    <a:path w="67935" h="99489" extrusionOk="0">
                      <a:moveTo>
                        <a:pt x="0" y="0"/>
                      </a:moveTo>
                      <a:cubicBezTo>
                        <a:pt x="12993" y="8353"/>
                        <a:pt x="24501" y="19304"/>
                        <a:pt x="33225" y="32111"/>
                      </a:cubicBezTo>
                      <a:cubicBezTo>
                        <a:pt x="36195" y="36381"/>
                        <a:pt x="38794" y="41021"/>
                        <a:pt x="41392" y="45476"/>
                      </a:cubicBezTo>
                      <a:cubicBezTo>
                        <a:pt x="46033" y="53457"/>
                        <a:pt x="50859" y="61438"/>
                        <a:pt x="55499" y="69420"/>
                      </a:cubicBezTo>
                      <a:cubicBezTo>
                        <a:pt x="61068" y="78886"/>
                        <a:pt x="66636" y="88538"/>
                        <a:pt x="67935" y="9949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69" name="Google Shape;369;p18"/>
                <p:cNvSpPr/>
                <p:nvPr/>
              </p:nvSpPr>
              <p:spPr>
                <a:xfrm>
                  <a:off x="6815620" y="2746254"/>
                  <a:ext cx="64691" cy="58245"/>
                </a:xfrm>
                <a:custGeom>
                  <a:avLst/>
                  <a:gdLst/>
                  <a:ahLst/>
                  <a:cxnLst/>
                  <a:rect l="l" t="t" r="r" b="b"/>
                  <a:pathLst>
                    <a:path w="64691" h="58245" extrusionOk="0">
                      <a:moveTo>
                        <a:pt x="4738" y="0"/>
                      </a:moveTo>
                      <a:cubicBezTo>
                        <a:pt x="-2130" y="10394"/>
                        <a:pt x="-831" y="25244"/>
                        <a:pt x="4181" y="36009"/>
                      </a:cubicBezTo>
                      <a:cubicBezTo>
                        <a:pt x="9006" y="46218"/>
                        <a:pt x="21443" y="49559"/>
                        <a:pt x="31095" y="54571"/>
                      </a:cubicBezTo>
                      <a:cubicBezTo>
                        <a:pt x="35921" y="57170"/>
                        <a:pt x="41861" y="59768"/>
                        <a:pt x="46687" y="57170"/>
                      </a:cubicBezTo>
                      <a:cubicBezTo>
                        <a:pt x="48728" y="56056"/>
                        <a:pt x="50028" y="54200"/>
                        <a:pt x="51327" y="52529"/>
                      </a:cubicBezTo>
                      <a:cubicBezTo>
                        <a:pt x="56339" y="45661"/>
                        <a:pt x="59680" y="41207"/>
                        <a:pt x="64691" y="3433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0" name="Google Shape;370;p18"/>
                <p:cNvSpPr/>
                <p:nvPr/>
              </p:nvSpPr>
              <p:spPr>
                <a:xfrm>
                  <a:off x="6651217" y="2739386"/>
                  <a:ext cx="57214" cy="46603"/>
                </a:xfrm>
                <a:custGeom>
                  <a:avLst/>
                  <a:gdLst/>
                  <a:ahLst/>
                  <a:cxnLst/>
                  <a:rect l="l" t="t" r="r" b="b"/>
                  <a:pathLst>
                    <a:path w="57214" h="46603" extrusionOk="0">
                      <a:moveTo>
                        <a:pt x="14523" y="0"/>
                      </a:moveTo>
                      <a:cubicBezTo>
                        <a:pt x="10439" y="3341"/>
                        <a:pt x="6727" y="6868"/>
                        <a:pt x="3014" y="10580"/>
                      </a:cubicBezTo>
                      <a:cubicBezTo>
                        <a:pt x="1901" y="11694"/>
                        <a:pt x="787" y="12993"/>
                        <a:pt x="230" y="14478"/>
                      </a:cubicBezTo>
                      <a:cubicBezTo>
                        <a:pt x="-697" y="17448"/>
                        <a:pt x="1344" y="20603"/>
                        <a:pt x="3386" y="23016"/>
                      </a:cubicBezTo>
                      <a:cubicBezTo>
                        <a:pt x="9140" y="30070"/>
                        <a:pt x="16008" y="36195"/>
                        <a:pt x="23618" y="41021"/>
                      </a:cubicBezTo>
                      <a:cubicBezTo>
                        <a:pt x="30115" y="45290"/>
                        <a:pt x="38838" y="48817"/>
                        <a:pt x="45521" y="44919"/>
                      </a:cubicBezTo>
                      <a:cubicBezTo>
                        <a:pt x="47377" y="43805"/>
                        <a:pt x="49047" y="42320"/>
                        <a:pt x="50532" y="40650"/>
                      </a:cubicBezTo>
                      <a:cubicBezTo>
                        <a:pt x="52759" y="38422"/>
                        <a:pt x="54987" y="36195"/>
                        <a:pt x="57214" y="33782"/>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1" name="Google Shape;371;p18"/>
                <p:cNvSpPr/>
                <p:nvPr/>
              </p:nvSpPr>
              <p:spPr>
                <a:xfrm>
                  <a:off x="6693637" y="2700036"/>
                  <a:ext cx="61012" cy="61641"/>
                </a:xfrm>
                <a:custGeom>
                  <a:avLst/>
                  <a:gdLst/>
                  <a:ahLst/>
                  <a:cxnLst/>
                  <a:rect l="l" t="t" r="r" b="b"/>
                  <a:pathLst>
                    <a:path w="61012" h="61641" extrusionOk="0">
                      <a:moveTo>
                        <a:pt x="25560" y="0"/>
                      </a:moveTo>
                      <a:cubicBezTo>
                        <a:pt x="18692" y="1670"/>
                        <a:pt x="11453" y="4083"/>
                        <a:pt x="5328" y="7796"/>
                      </a:cubicBezTo>
                      <a:cubicBezTo>
                        <a:pt x="-1911" y="12251"/>
                        <a:pt x="-797" y="14849"/>
                        <a:pt x="2915" y="22274"/>
                      </a:cubicBezTo>
                      <a:cubicBezTo>
                        <a:pt x="7927" y="32297"/>
                        <a:pt x="13681" y="41949"/>
                        <a:pt x="20919" y="50302"/>
                      </a:cubicBezTo>
                      <a:cubicBezTo>
                        <a:pt x="26116" y="56241"/>
                        <a:pt x="33170" y="61995"/>
                        <a:pt x="41151" y="61624"/>
                      </a:cubicBezTo>
                      <a:cubicBezTo>
                        <a:pt x="49133" y="61253"/>
                        <a:pt x="55444" y="55128"/>
                        <a:pt x="61012" y="4937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2" name="Google Shape;372;p18"/>
                <p:cNvSpPr/>
                <p:nvPr/>
              </p:nvSpPr>
              <p:spPr>
                <a:xfrm>
                  <a:off x="6733118" y="2699113"/>
                  <a:ext cx="53212" cy="60876"/>
                </a:xfrm>
                <a:custGeom>
                  <a:avLst/>
                  <a:gdLst/>
                  <a:ahLst/>
                  <a:cxnLst/>
                  <a:rect l="l" t="t" r="r" b="b"/>
                  <a:pathLst>
                    <a:path w="53212" h="60876" extrusionOk="0">
                      <a:moveTo>
                        <a:pt x="0" y="12802"/>
                      </a:moveTo>
                      <a:cubicBezTo>
                        <a:pt x="0" y="8718"/>
                        <a:pt x="3898" y="5934"/>
                        <a:pt x="7239" y="3707"/>
                      </a:cubicBezTo>
                      <a:cubicBezTo>
                        <a:pt x="10951" y="1479"/>
                        <a:pt x="15221" y="-934"/>
                        <a:pt x="19490" y="366"/>
                      </a:cubicBezTo>
                      <a:cubicBezTo>
                        <a:pt x="22831" y="1294"/>
                        <a:pt x="25244" y="4264"/>
                        <a:pt x="27471" y="7233"/>
                      </a:cubicBezTo>
                      <a:cubicBezTo>
                        <a:pt x="34896" y="17257"/>
                        <a:pt x="42506" y="27094"/>
                        <a:pt x="49931" y="37117"/>
                      </a:cubicBezTo>
                      <a:cubicBezTo>
                        <a:pt x="50859" y="38417"/>
                        <a:pt x="51973" y="39902"/>
                        <a:pt x="52529" y="41387"/>
                      </a:cubicBezTo>
                      <a:cubicBezTo>
                        <a:pt x="54757" y="46769"/>
                        <a:pt x="51230" y="53266"/>
                        <a:pt x="46404" y="56421"/>
                      </a:cubicBezTo>
                      <a:cubicBezTo>
                        <a:pt x="41392" y="59577"/>
                        <a:pt x="35453" y="60319"/>
                        <a:pt x="29513" y="6087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3" name="Google Shape;373;p18"/>
                <p:cNvSpPr/>
                <p:nvPr/>
              </p:nvSpPr>
              <p:spPr>
                <a:xfrm>
                  <a:off x="6797898" y="2693890"/>
                  <a:ext cx="35637" cy="51992"/>
                </a:xfrm>
                <a:custGeom>
                  <a:avLst/>
                  <a:gdLst/>
                  <a:ahLst/>
                  <a:cxnLst/>
                  <a:rect l="l" t="t" r="r" b="b"/>
                  <a:pathLst>
                    <a:path w="35637" h="51992" extrusionOk="0">
                      <a:moveTo>
                        <a:pt x="35638" y="6517"/>
                      </a:moveTo>
                      <a:cubicBezTo>
                        <a:pt x="28399" y="1505"/>
                        <a:pt x="19304" y="-722"/>
                        <a:pt x="10580" y="206"/>
                      </a:cubicBezTo>
                      <a:cubicBezTo>
                        <a:pt x="8724" y="206"/>
                        <a:pt x="6868" y="763"/>
                        <a:pt x="5382" y="1505"/>
                      </a:cubicBezTo>
                      <a:cubicBezTo>
                        <a:pt x="1670" y="3547"/>
                        <a:pt x="0" y="8373"/>
                        <a:pt x="0" y="12642"/>
                      </a:cubicBezTo>
                      <a:cubicBezTo>
                        <a:pt x="0" y="26749"/>
                        <a:pt x="11693" y="38257"/>
                        <a:pt x="15035" y="51992"/>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4" name="Google Shape;374;p18"/>
                <p:cNvSpPr/>
                <p:nvPr/>
              </p:nvSpPr>
              <p:spPr>
                <a:xfrm>
                  <a:off x="6652747" y="2827182"/>
                  <a:ext cx="60881" cy="10796"/>
                </a:xfrm>
                <a:custGeom>
                  <a:avLst/>
                  <a:gdLst/>
                  <a:ahLst/>
                  <a:cxnLst/>
                  <a:rect l="l" t="t" r="r" b="b"/>
                  <a:pathLst>
                    <a:path w="60881" h="10796" extrusionOk="0">
                      <a:moveTo>
                        <a:pt x="60882" y="10023"/>
                      </a:moveTo>
                      <a:cubicBezTo>
                        <a:pt x="52158" y="11879"/>
                        <a:pt x="43063" y="10023"/>
                        <a:pt x="34339" y="8353"/>
                      </a:cubicBezTo>
                      <a:cubicBezTo>
                        <a:pt x="29699" y="7425"/>
                        <a:pt x="24872" y="6497"/>
                        <a:pt x="20232" y="5568"/>
                      </a:cubicBezTo>
                      <a:cubicBezTo>
                        <a:pt x="13364" y="4269"/>
                        <a:pt x="6311" y="2784"/>
                        <a:pt x="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5" name="Google Shape;375;p18"/>
                <p:cNvSpPr/>
                <p:nvPr/>
              </p:nvSpPr>
              <p:spPr>
                <a:xfrm>
                  <a:off x="6602641" y="2667924"/>
                  <a:ext cx="7785" cy="27471"/>
                </a:xfrm>
                <a:custGeom>
                  <a:avLst/>
                  <a:gdLst/>
                  <a:ahLst/>
                  <a:cxnLst/>
                  <a:rect l="l" t="t" r="r" b="b"/>
                  <a:pathLst>
                    <a:path w="7785" h="27471" extrusionOk="0">
                      <a:moveTo>
                        <a:pt x="176" y="27471"/>
                      </a:moveTo>
                      <a:cubicBezTo>
                        <a:pt x="-753" y="17819"/>
                        <a:pt x="2032" y="7796"/>
                        <a:pt x="778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6" name="Google Shape;376;p18"/>
                <p:cNvSpPr/>
                <p:nvPr/>
              </p:nvSpPr>
              <p:spPr>
                <a:xfrm>
                  <a:off x="6608013" y="2678319"/>
                  <a:ext cx="7610" cy="17633"/>
                </a:xfrm>
                <a:custGeom>
                  <a:avLst/>
                  <a:gdLst/>
                  <a:ahLst/>
                  <a:cxnLst/>
                  <a:rect l="l" t="t" r="r" b="b"/>
                  <a:pathLst>
                    <a:path w="7610" h="17633" extrusionOk="0">
                      <a:moveTo>
                        <a:pt x="0" y="17634"/>
                      </a:moveTo>
                      <a:cubicBezTo>
                        <a:pt x="928" y="11323"/>
                        <a:pt x="3527" y="5197"/>
                        <a:pt x="761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7" name="Google Shape;377;p18"/>
                <p:cNvSpPr/>
                <p:nvPr/>
              </p:nvSpPr>
              <p:spPr>
                <a:xfrm>
                  <a:off x="6583294" y="2733632"/>
                  <a:ext cx="5787" cy="40464"/>
                </a:xfrm>
                <a:custGeom>
                  <a:avLst/>
                  <a:gdLst/>
                  <a:ahLst/>
                  <a:cxnLst/>
                  <a:rect l="l" t="t" r="r" b="b"/>
                  <a:pathLst>
                    <a:path w="5787" h="40464" extrusionOk="0">
                      <a:moveTo>
                        <a:pt x="1147" y="40464"/>
                      </a:moveTo>
                      <a:cubicBezTo>
                        <a:pt x="-338" y="26729"/>
                        <a:pt x="-1638" y="11694"/>
                        <a:pt x="578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8" name="Google Shape;378;p18"/>
                <p:cNvSpPr/>
                <p:nvPr/>
              </p:nvSpPr>
              <p:spPr>
                <a:xfrm>
                  <a:off x="6589081" y="2752751"/>
                  <a:ext cx="6125" cy="28584"/>
                </a:xfrm>
                <a:custGeom>
                  <a:avLst/>
                  <a:gdLst/>
                  <a:ahLst/>
                  <a:cxnLst/>
                  <a:rect l="l" t="t" r="r" b="b"/>
                  <a:pathLst>
                    <a:path w="6125" h="28584" extrusionOk="0">
                      <a:moveTo>
                        <a:pt x="0" y="28585"/>
                      </a:moveTo>
                      <a:cubicBezTo>
                        <a:pt x="0" y="18747"/>
                        <a:pt x="2227" y="8910"/>
                        <a:pt x="6125"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79" name="Google Shape;379;p18"/>
                <p:cNvSpPr/>
                <p:nvPr/>
              </p:nvSpPr>
              <p:spPr>
                <a:xfrm>
                  <a:off x="6501099" y="2778551"/>
                  <a:ext cx="47703" cy="31183"/>
                </a:xfrm>
                <a:custGeom>
                  <a:avLst/>
                  <a:gdLst/>
                  <a:ahLst/>
                  <a:cxnLst/>
                  <a:rect l="l" t="t" r="r" b="b"/>
                  <a:pathLst>
                    <a:path w="47703" h="31183" extrusionOk="0">
                      <a:moveTo>
                        <a:pt x="47703" y="31183"/>
                      </a:moveTo>
                      <a:cubicBezTo>
                        <a:pt x="28956" y="26172"/>
                        <a:pt x="10766" y="16149"/>
                        <a:pt x="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0" name="Google Shape;380;p18"/>
                <p:cNvSpPr/>
                <p:nvPr/>
              </p:nvSpPr>
              <p:spPr>
                <a:xfrm>
                  <a:off x="6513535" y="2801196"/>
                  <a:ext cx="35081" cy="15425"/>
                </a:xfrm>
                <a:custGeom>
                  <a:avLst/>
                  <a:gdLst/>
                  <a:ahLst/>
                  <a:cxnLst/>
                  <a:rect l="l" t="t" r="r" b="b"/>
                  <a:pathLst>
                    <a:path w="35081" h="15425" extrusionOk="0">
                      <a:moveTo>
                        <a:pt x="35081" y="15406"/>
                      </a:moveTo>
                      <a:cubicBezTo>
                        <a:pt x="24687" y="15777"/>
                        <a:pt x="14849" y="10766"/>
                        <a:pt x="5940" y="5197"/>
                      </a:cubicBezTo>
                      <a:cubicBezTo>
                        <a:pt x="3712" y="3712"/>
                        <a:pt x="1485" y="2227"/>
                        <a:pt x="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1" name="Google Shape;381;p18"/>
                <p:cNvSpPr/>
                <p:nvPr/>
              </p:nvSpPr>
              <p:spPr>
                <a:xfrm>
                  <a:off x="6527271" y="2685372"/>
                  <a:ext cx="6682" cy="29327"/>
                </a:xfrm>
                <a:custGeom>
                  <a:avLst/>
                  <a:gdLst/>
                  <a:ahLst/>
                  <a:cxnLst/>
                  <a:rect l="l" t="t" r="r" b="b"/>
                  <a:pathLst>
                    <a:path w="6682" h="29327" extrusionOk="0">
                      <a:moveTo>
                        <a:pt x="0" y="29327"/>
                      </a:moveTo>
                      <a:cubicBezTo>
                        <a:pt x="0" y="19304"/>
                        <a:pt x="2413" y="9095"/>
                        <a:pt x="6682"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2" name="Google Shape;382;p18"/>
                <p:cNvSpPr/>
                <p:nvPr/>
              </p:nvSpPr>
              <p:spPr>
                <a:xfrm>
                  <a:off x="6537275" y="2692982"/>
                  <a:ext cx="3731" cy="17819"/>
                </a:xfrm>
                <a:custGeom>
                  <a:avLst/>
                  <a:gdLst/>
                  <a:ahLst/>
                  <a:cxnLst/>
                  <a:rect l="l" t="t" r="r" b="b"/>
                  <a:pathLst>
                    <a:path w="3731" h="17819" extrusionOk="0">
                      <a:moveTo>
                        <a:pt x="205" y="17819"/>
                      </a:moveTo>
                      <a:cubicBezTo>
                        <a:pt x="-538" y="11694"/>
                        <a:pt x="762" y="5383"/>
                        <a:pt x="373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3" name="Google Shape;383;p18"/>
                <p:cNvSpPr/>
                <p:nvPr/>
              </p:nvSpPr>
              <p:spPr>
                <a:xfrm>
                  <a:off x="6484208" y="3300687"/>
                  <a:ext cx="229420" cy="42320"/>
                </a:xfrm>
                <a:custGeom>
                  <a:avLst/>
                  <a:gdLst/>
                  <a:ahLst/>
                  <a:cxnLst/>
                  <a:rect l="l" t="t" r="r" b="b"/>
                  <a:pathLst>
                    <a:path w="229420" h="42320" extrusionOk="0">
                      <a:moveTo>
                        <a:pt x="0" y="0"/>
                      </a:moveTo>
                      <a:cubicBezTo>
                        <a:pt x="27100" y="26172"/>
                        <a:pt x="64409" y="42320"/>
                        <a:pt x="102274" y="42320"/>
                      </a:cubicBezTo>
                      <a:cubicBezTo>
                        <a:pt x="147193" y="42320"/>
                        <a:pt x="189328" y="21717"/>
                        <a:pt x="229421" y="167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4" name="Google Shape;384;p18"/>
                <p:cNvSpPr/>
                <p:nvPr/>
              </p:nvSpPr>
              <p:spPr>
                <a:xfrm>
                  <a:off x="6717341" y="3236835"/>
                  <a:ext cx="80928" cy="35638"/>
                </a:xfrm>
                <a:custGeom>
                  <a:avLst/>
                  <a:gdLst/>
                  <a:ahLst/>
                  <a:cxnLst/>
                  <a:rect l="l" t="t" r="r" b="b"/>
                  <a:pathLst>
                    <a:path w="80928" h="35638" extrusionOk="0">
                      <a:moveTo>
                        <a:pt x="0" y="35638"/>
                      </a:moveTo>
                      <a:cubicBezTo>
                        <a:pt x="22274" y="35081"/>
                        <a:pt x="43806" y="26729"/>
                        <a:pt x="62181" y="14478"/>
                      </a:cubicBezTo>
                      <a:cubicBezTo>
                        <a:pt x="68864" y="10023"/>
                        <a:pt x="74989" y="5197"/>
                        <a:pt x="80929"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385" name="Google Shape;385;p18"/>
            <p:cNvGrpSpPr/>
            <p:nvPr/>
          </p:nvGrpSpPr>
          <p:grpSpPr>
            <a:xfrm>
              <a:off x="5259781" y="3502958"/>
              <a:ext cx="928914" cy="928914"/>
              <a:chOff x="5379068" y="3507943"/>
              <a:chExt cx="1123986" cy="1123986"/>
            </a:xfrm>
          </p:grpSpPr>
          <p:sp>
            <p:nvSpPr>
              <p:cNvPr id="386" name="Google Shape;386;p18"/>
              <p:cNvSpPr/>
              <p:nvPr/>
            </p:nvSpPr>
            <p:spPr>
              <a:xfrm>
                <a:off x="5379068" y="3507943"/>
                <a:ext cx="1123986" cy="1123986"/>
              </a:xfrm>
              <a:prstGeom prst="ellipse">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387" name="Google Shape;387;p18"/>
              <p:cNvGrpSpPr/>
              <p:nvPr/>
            </p:nvGrpSpPr>
            <p:grpSpPr>
              <a:xfrm>
                <a:off x="5837065" y="3768184"/>
                <a:ext cx="207992" cy="603504"/>
                <a:chOff x="4829283" y="4105659"/>
                <a:chExt cx="368995" cy="1070670"/>
              </a:xfrm>
            </p:grpSpPr>
            <p:sp>
              <p:nvSpPr>
                <p:cNvPr id="388" name="Google Shape;388;p18"/>
                <p:cNvSpPr/>
                <p:nvPr/>
              </p:nvSpPr>
              <p:spPr>
                <a:xfrm>
                  <a:off x="4829283" y="4105659"/>
                  <a:ext cx="368995" cy="1070670"/>
                </a:xfrm>
                <a:custGeom>
                  <a:avLst/>
                  <a:gdLst/>
                  <a:ahLst/>
                  <a:cxnLst/>
                  <a:rect l="l" t="t" r="r" b="b"/>
                  <a:pathLst>
                    <a:path w="368995" h="1070670" extrusionOk="0">
                      <a:moveTo>
                        <a:pt x="69584" y="780183"/>
                      </a:moveTo>
                      <a:cubicBezTo>
                        <a:pt x="86104" y="817492"/>
                        <a:pt x="109120" y="864267"/>
                        <a:pt x="110234" y="905288"/>
                      </a:cubicBezTo>
                      <a:cubicBezTo>
                        <a:pt x="111162" y="938327"/>
                        <a:pt x="110234" y="971738"/>
                        <a:pt x="110234" y="1004777"/>
                      </a:cubicBezTo>
                      <a:lnTo>
                        <a:pt x="110234" y="1070671"/>
                      </a:lnTo>
                      <a:lnTo>
                        <a:pt x="351534" y="1070671"/>
                      </a:lnTo>
                      <a:cubicBezTo>
                        <a:pt x="346336" y="973594"/>
                        <a:pt x="343366" y="877074"/>
                        <a:pt x="355803" y="780183"/>
                      </a:cubicBezTo>
                      <a:cubicBezTo>
                        <a:pt x="362485" y="726911"/>
                        <a:pt x="363413" y="674753"/>
                        <a:pt x="366754" y="621111"/>
                      </a:cubicBezTo>
                      <a:cubicBezTo>
                        <a:pt x="368425" y="593640"/>
                        <a:pt x="370095" y="566169"/>
                        <a:pt x="368053" y="538697"/>
                      </a:cubicBezTo>
                      <a:cubicBezTo>
                        <a:pt x="365083" y="498790"/>
                        <a:pt x="354132" y="460182"/>
                        <a:pt x="340953" y="422688"/>
                      </a:cubicBezTo>
                      <a:cubicBezTo>
                        <a:pt x="340953" y="422688"/>
                        <a:pt x="340953" y="422688"/>
                        <a:pt x="340953" y="422502"/>
                      </a:cubicBezTo>
                      <a:cubicBezTo>
                        <a:pt x="309028" y="307235"/>
                        <a:pt x="239422" y="172664"/>
                        <a:pt x="239422" y="172664"/>
                      </a:cubicBezTo>
                      <a:cubicBezTo>
                        <a:pt x="223273" y="140367"/>
                        <a:pt x="212508" y="96191"/>
                        <a:pt x="185593" y="73545"/>
                      </a:cubicBezTo>
                      <a:cubicBezTo>
                        <a:pt x="158679" y="50900"/>
                        <a:pt x="136034" y="72432"/>
                        <a:pt x="136034" y="72432"/>
                      </a:cubicBezTo>
                      <a:cubicBezTo>
                        <a:pt x="116730" y="21759"/>
                        <a:pt x="83319" y="-12766"/>
                        <a:pt x="59561" y="4497"/>
                      </a:cubicBezTo>
                      <a:cubicBezTo>
                        <a:pt x="35802" y="21759"/>
                        <a:pt x="47681" y="47559"/>
                        <a:pt x="59561" y="87467"/>
                      </a:cubicBezTo>
                      <a:cubicBezTo>
                        <a:pt x="71440" y="127374"/>
                        <a:pt x="97241" y="225379"/>
                        <a:pt x="110234" y="280321"/>
                      </a:cubicBezTo>
                      <a:cubicBezTo>
                        <a:pt x="118772" y="316330"/>
                        <a:pt x="126197" y="362734"/>
                        <a:pt x="130466" y="390205"/>
                      </a:cubicBezTo>
                      <a:cubicBezTo>
                        <a:pt x="128609" y="390948"/>
                        <a:pt x="126568" y="391319"/>
                        <a:pt x="124526" y="391690"/>
                      </a:cubicBezTo>
                      <a:cubicBezTo>
                        <a:pt x="107264" y="394846"/>
                        <a:pt x="88145" y="398001"/>
                        <a:pt x="77194" y="411737"/>
                      </a:cubicBezTo>
                      <a:cubicBezTo>
                        <a:pt x="66614" y="424730"/>
                        <a:pt x="66985" y="442920"/>
                        <a:pt x="66243" y="459625"/>
                      </a:cubicBezTo>
                      <a:cubicBezTo>
                        <a:pt x="66057" y="464080"/>
                        <a:pt x="65686" y="468721"/>
                        <a:pt x="63087" y="472433"/>
                      </a:cubicBezTo>
                      <a:cubicBezTo>
                        <a:pt x="60118" y="476702"/>
                        <a:pt x="54735" y="478744"/>
                        <a:pt x="49909" y="480786"/>
                      </a:cubicBezTo>
                      <a:cubicBezTo>
                        <a:pt x="18540" y="494707"/>
                        <a:pt x="7403" y="516424"/>
                        <a:pt x="2577" y="548721"/>
                      </a:cubicBezTo>
                      <a:cubicBezTo>
                        <a:pt x="-3363" y="589927"/>
                        <a:pt x="349" y="641714"/>
                        <a:pt x="20210" y="678837"/>
                      </a:cubicBezTo>
                      <a:cubicBezTo>
                        <a:pt x="38029" y="712062"/>
                        <a:pt x="54549" y="745844"/>
                        <a:pt x="69955" y="780369"/>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89" name="Google Shape;389;p18"/>
                <p:cNvSpPr/>
                <p:nvPr/>
              </p:nvSpPr>
              <p:spPr>
                <a:xfrm>
                  <a:off x="4933763" y="4974009"/>
                  <a:ext cx="140325" cy="25767"/>
                </a:xfrm>
                <a:custGeom>
                  <a:avLst/>
                  <a:gdLst/>
                  <a:ahLst/>
                  <a:cxnLst/>
                  <a:rect l="l" t="t" r="r" b="b"/>
                  <a:pathLst>
                    <a:path w="140325" h="25767" extrusionOk="0">
                      <a:moveTo>
                        <a:pt x="0" y="0"/>
                      </a:moveTo>
                      <a:cubicBezTo>
                        <a:pt x="32483" y="22274"/>
                        <a:pt x="74246" y="31369"/>
                        <a:pt x="112668" y="22274"/>
                      </a:cubicBezTo>
                      <a:cubicBezTo>
                        <a:pt x="122877" y="19861"/>
                        <a:pt x="133086" y="16148"/>
                        <a:pt x="140325" y="853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0" name="Google Shape;390;p18"/>
                <p:cNvSpPr/>
                <p:nvPr/>
              </p:nvSpPr>
              <p:spPr>
                <a:xfrm>
                  <a:off x="5129587" y="4918881"/>
                  <a:ext cx="51972" cy="45847"/>
                </a:xfrm>
                <a:custGeom>
                  <a:avLst/>
                  <a:gdLst/>
                  <a:ahLst/>
                  <a:cxnLst/>
                  <a:rect l="l" t="t" r="r" b="b"/>
                  <a:pathLst>
                    <a:path w="51972" h="45847" extrusionOk="0">
                      <a:moveTo>
                        <a:pt x="0" y="45847"/>
                      </a:moveTo>
                      <a:cubicBezTo>
                        <a:pt x="9281" y="35638"/>
                        <a:pt x="23573" y="31183"/>
                        <a:pt x="34153" y="22088"/>
                      </a:cubicBezTo>
                      <a:cubicBezTo>
                        <a:pt x="38423" y="18562"/>
                        <a:pt x="42135" y="14107"/>
                        <a:pt x="45290" y="9652"/>
                      </a:cubicBezTo>
                      <a:cubicBezTo>
                        <a:pt x="47703" y="6496"/>
                        <a:pt x="49931" y="3341"/>
                        <a:pt x="51972"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1" name="Google Shape;391;p18"/>
                <p:cNvSpPr/>
                <p:nvPr/>
              </p:nvSpPr>
              <p:spPr>
                <a:xfrm>
                  <a:off x="4962463" y="4422425"/>
                  <a:ext cx="235615" cy="257569"/>
                </a:xfrm>
                <a:custGeom>
                  <a:avLst/>
                  <a:gdLst/>
                  <a:ahLst/>
                  <a:cxnLst/>
                  <a:rect l="l" t="t" r="r" b="b"/>
                  <a:pathLst>
                    <a:path w="235615" h="257569" extrusionOk="0">
                      <a:moveTo>
                        <a:pt x="75987" y="256827"/>
                      </a:moveTo>
                      <a:cubicBezTo>
                        <a:pt x="63179" y="215064"/>
                        <a:pt x="47216" y="174229"/>
                        <a:pt x="28469" y="134507"/>
                      </a:cubicBezTo>
                      <a:cubicBezTo>
                        <a:pt x="20302" y="117430"/>
                        <a:pt x="8979" y="104252"/>
                        <a:pt x="3968" y="85504"/>
                      </a:cubicBezTo>
                      <a:cubicBezTo>
                        <a:pt x="-1229" y="65829"/>
                        <a:pt x="-1415" y="44855"/>
                        <a:pt x="3968" y="25180"/>
                      </a:cubicBezTo>
                      <a:cubicBezTo>
                        <a:pt x="6938" y="14228"/>
                        <a:pt x="13063" y="2349"/>
                        <a:pt x="24200" y="307"/>
                      </a:cubicBezTo>
                      <a:cubicBezTo>
                        <a:pt x="31996" y="-1178"/>
                        <a:pt x="40163" y="2906"/>
                        <a:pt x="45731" y="8660"/>
                      </a:cubicBezTo>
                      <a:cubicBezTo>
                        <a:pt x="51300" y="14414"/>
                        <a:pt x="54641" y="21838"/>
                        <a:pt x="58539" y="28892"/>
                      </a:cubicBezTo>
                      <a:cubicBezTo>
                        <a:pt x="66520" y="43927"/>
                        <a:pt x="75987" y="58219"/>
                        <a:pt x="86938" y="71398"/>
                      </a:cubicBezTo>
                      <a:cubicBezTo>
                        <a:pt x="101230" y="88660"/>
                        <a:pt x="119235" y="104437"/>
                        <a:pt x="133342" y="122442"/>
                      </a:cubicBezTo>
                      <a:cubicBezTo>
                        <a:pt x="146520" y="139704"/>
                        <a:pt x="154502" y="160307"/>
                        <a:pt x="168609" y="176641"/>
                      </a:cubicBezTo>
                      <a:cubicBezTo>
                        <a:pt x="180488" y="190563"/>
                        <a:pt x="197379" y="199286"/>
                        <a:pt x="209258" y="212651"/>
                      </a:cubicBezTo>
                      <a:cubicBezTo>
                        <a:pt x="220952" y="225830"/>
                        <a:pt x="229862" y="241050"/>
                        <a:pt x="235616" y="25757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2" name="Google Shape;392;p18"/>
                <p:cNvSpPr/>
                <p:nvPr/>
              </p:nvSpPr>
              <p:spPr>
                <a:xfrm>
                  <a:off x="5038821" y="4471530"/>
                  <a:ext cx="105429" cy="9855"/>
                </a:xfrm>
                <a:custGeom>
                  <a:avLst/>
                  <a:gdLst/>
                  <a:ahLst/>
                  <a:cxnLst/>
                  <a:rect l="l" t="t" r="r" b="b"/>
                  <a:pathLst>
                    <a:path w="105429" h="9855" extrusionOk="0">
                      <a:moveTo>
                        <a:pt x="0" y="3359"/>
                      </a:moveTo>
                      <a:cubicBezTo>
                        <a:pt x="17077" y="1317"/>
                        <a:pt x="34153" y="204"/>
                        <a:pt x="51230" y="18"/>
                      </a:cubicBezTo>
                      <a:cubicBezTo>
                        <a:pt x="69792" y="-168"/>
                        <a:pt x="88910" y="946"/>
                        <a:pt x="105430" y="985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3" name="Google Shape;393;p18"/>
                <p:cNvSpPr/>
                <p:nvPr/>
              </p:nvSpPr>
              <p:spPr>
                <a:xfrm>
                  <a:off x="4962096" y="4179204"/>
                  <a:ext cx="95100" cy="295128"/>
                </a:xfrm>
                <a:custGeom>
                  <a:avLst/>
                  <a:gdLst/>
                  <a:ahLst/>
                  <a:cxnLst/>
                  <a:rect l="l" t="t" r="r" b="b"/>
                  <a:pathLst>
                    <a:path w="95100" h="295128" extrusionOk="0">
                      <a:moveTo>
                        <a:pt x="3407" y="0"/>
                      </a:moveTo>
                      <a:cubicBezTo>
                        <a:pt x="-4760" y="14664"/>
                        <a:pt x="3407" y="32668"/>
                        <a:pt x="10646" y="47889"/>
                      </a:cubicBezTo>
                      <a:cubicBezTo>
                        <a:pt x="47769" y="126961"/>
                        <a:pt x="53709" y="218284"/>
                        <a:pt x="95101" y="29512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4" name="Google Shape;394;p18"/>
                <p:cNvSpPr/>
                <p:nvPr/>
              </p:nvSpPr>
              <p:spPr>
                <a:xfrm>
                  <a:off x="5007105" y="4655493"/>
                  <a:ext cx="34871" cy="278237"/>
                </a:xfrm>
                <a:custGeom>
                  <a:avLst/>
                  <a:gdLst/>
                  <a:ahLst/>
                  <a:cxnLst/>
                  <a:rect l="l" t="t" r="r" b="b"/>
                  <a:pathLst>
                    <a:path w="34871" h="278237" extrusionOk="0">
                      <a:moveTo>
                        <a:pt x="23549" y="0"/>
                      </a:moveTo>
                      <a:cubicBezTo>
                        <a:pt x="17795" y="12251"/>
                        <a:pt x="13711" y="25058"/>
                        <a:pt x="10556" y="38051"/>
                      </a:cubicBezTo>
                      <a:cubicBezTo>
                        <a:pt x="-9491" y="117680"/>
                        <a:pt x="-767" y="204362"/>
                        <a:pt x="34872" y="27823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5" name="Google Shape;395;p18"/>
                <p:cNvSpPr/>
                <p:nvPr/>
              </p:nvSpPr>
              <p:spPr>
                <a:xfrm>
                  <a:off x="5115666" y="4546351"/>
                  <a:ext cx="49373" cy="31740"/>
                </a:xfrm>
                <a:custGeom>
                  <a:avLst/>
                  <a:gdLst/>
                  <a:ahLst/>
                  <a:cxnLst/>
                  <a:rect l="l" t="t" r="r" b="b"/>
                  <a:pathLst>
                    <a:path w="49373" h="31740" extrusionOk="0">
                      <a:moveTo>
                        <a:pt x="0" y="31740"/>
                      </a:moveTo>
                      <a:cubicBezTo>
                        <a:pt x="10952" y="14849"/>
                        <a:pt x="29327" y="2970"/>
                        <a:pt x="4937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6" name="Google Shape;396;p18"/>
                <p:cNvSpPr/>
                <p:nvPr/>
              </p:nvSpPr>
              <p:spPr>
                <a:xfrm>
                  <a:off x="4893299" y="4576050"/>
                  <a:ext cx="112854" cy="172622"/>
                </a:xfrm>
                <a:custGeom>
                  <a:avLst/>
                  <a:gdLst/>
                  <a:ahLst/>
                  <a:cxnLst/>
                  <a:rect l="l" t="t" r="r" b="b"/>
                  <a:pathLst>
                    <a:path w="112854" h="172622" extrusionOk="0">
                      <a:moveTo>
                        <a:pt x="0" y="0"/>
                      </a:moveTo>
                      <a:cubicBezTo>
                        <a:pt x="9652" y="24316"/>
                        <a:pt x="26357" y="45104"/>
                        <a:pt x="42135" y="66079"/>
                      </a:cubicBezTo>
                      <a:cubicBezTo>
                        <a:pt x="67750" y="100232"/>
                        <a:pt x="91323" y="135870"/>
                        <a:pt x="112854" y="172622"/>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7" name="Google Shape;397;p18"/>
                <p:cNvSpPr/>
                <p:nvPr/>
              </p:nvSpPr>
              <p:spPr>
                <a:xfrm>
                  <a:off x="4845410" y="4658277"/>
                  <a:ext cx="159072" cy="118611"/>
                </a:xfrm>
                <a:custGeom>
                  <a:avLst/>
                  <a:gdLst/>
                  <a:ahLst/>
                  <a:cxnLst/>
                  <a:rect l="l" t="t" r="r" b="b"/>
                  <a:pathLst>
                    <a:path w="159072" h="118611" extrusionOk="0">
                      <a:moveTo>
                        <a:pt x="0" y="0"/>
                      </a:moveTo>
                      <a:cubicBezTo>
                        <a:pt x="22831" y="29699"/>
                        <a:pt x="45847" y="59211"/>
                        <a:pt x="68678" y="88910"/>
                      </a:cubicBezTo>
                      <a:cubicBezTo>
                        <a:pt x="75731" y="98191"/>
                        <a:pt x="83156" y="107657"/>
                        <a:pt x="93365" y="113411"/>
                      </a:cubicBezTo>
                      <a:cubicBezTo>
                        <a:pt x="117309" y="126961"/>
                        <a:pt x="151648" y="112669"/>
                        <a:pt x="159073" y="8631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8" name="Google Shape;398;p18"/>
                <p:cNvSpPr/>
                <p:nvPr/>
              </p:nvSpPr>
              <p:spPr>
                <a:xfrm>
                  <a:off x="4841141" y="4718668"/>
                  <a:ext cx="56241" cy="8844"/>
                </a:xfrm>
                <a:custGeom>
                  <a:avLst/>
                  <a:gdLst/>
                  <a:ahLst/>
                  <a:cxnLst/>
                  <a:rect l="l" t="t" r="r" b="b"/>
                  <a:pathLst>
                    <a:path w="56241" h="8844" extrusionOk="0">
                      <a:moveTo>
                        <a:pt x="0" y="8844"/>
                      </a:moveTo>
                      <a:cubicBezTo>
                        <a:pt x="6497" y="5874"/>
                        <a:pt x="13179" y="3090"/>
                        <a:pt x="20232" y="1605"/>
                      </a:cubicBezTo>
                      <a:cubicBezTo>
                        <a:pt x="32111" y="-994"/>
                        <a:pt x="44733" y="-437"/>
                        <a:pt x="56241" y="327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399" name="Google Shape;399;p18"/>
                <p:cNvSpPr/>
                <p:nvPr/>
              </p:nvSpPr>
              <p:spPr>
                <a:xfrm>
                  <a:off x="4949888" y="4717690"/>
                  <a:ext cx="40554" cy="46664"/>
                </a:xfrm>
                <a:custGeom>
                  <a:avLst/>
                  <a:gdLst/>
                  <a:ahLst/>
                  <a:cxnLst/>
                  <a:rect l="l" t="t" r="r" b="b"/>
                  <a:pathLst>
                    <a:path w="40554" h="46664" extrusionOk="0">
                      <a:moveTo>
                        <a:pt x="11346" y="43047"/>
                      </a:moveTo>
                      <a:cubicBezTo>
                        <a:pt x="6335" y="38407"/>
                        <a:pt x="3550" y="30054"/>
                        <a:pt x="1880" y="24486"/>
                      </a:cubicBezTo>
                      <a:cubicBezTo>
                        <a:pt x="766" y="20959"/>
                        <a:pt x="-162" y="17432"/>
                        <a:pt x="24" y="13720"/>
                      </a:cubicBezTo>
                      <a:cubicBezTo>
                        <a:pt x="395" y="8337"/>
                        <a:pt x="3922" y="3511"/>
                        <a:pt x="8748" y="1284"/>
                      </a:cubicBezTo>
                      <a:cubicBezTo>
                        <a:pt x="13574" y="-943"/>
                        <a:pt x="19699" y="-201"/>
                        <a:pt x="23968" y="2954"/>
                      </a:cubicBezTo>
                      <a:cubicBezTo>
                        <a:pt x="25082" y="3883"/>
                        <a:pt x="26196" y="4811"/>
                        <a:pt x="27124" y="5924"/>
                      </a:cubicBezTo>
                      <a:cubicBezTo>
                        <a:pt x="31578" y="10750"/>
                        <a:pt x="39560" y="19660"/>
                        <a:pt x="40488" y="26528"/>
                      </a:cubicBezTo>
                      <a:cubicBezTo>
                        <a:pt x="41230" y="33024"/>
                        <a:pt x="35662" y="37850"/>
                        <a:pt x="30650" y="41934"/>
                      </a:cubicBezTo>
                      <a:cubicBezTo>
                        <a:pt x="28237" y="43975"/>
                        <a:pt x="25453" y="45646"/>
                        <a:pt x="22298" y="46389"/>
                      </a:cubicBezTo>
                      <a:cubicBezTo>
                        <a:pt x="17843" y="47316"/>
                        <a:pt x="14316" y="45831"/>
                        <a:pt x="11532" y="43047"/>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0" name="Google Shape;400;p18"/>
                <p:cNvSpPr/>
                <p:nvPr/>
              </p:nvSpPr>
              <p:spPr>
                <a:xfrm>
                  <a:off x="4911303" y="4208160"/>
                  <a:ext cx="52343" cy="15406"/>
                </a:xfrm>
                <a:custGeom>
                  <a:avLst/>
                  <a:gdLst/>
                  <a:ahLst/>
                  <a:cxnLst/>
                  <a:rect l="l" t="t" r="r" b="b"/>
                  <a:pathLst>
                    <a:path w="52343" h="15406" extrusionOk="0">
                      <a:moveTo>
                        <a:pt x="0" y="15406"/>
                      </a:moveTo>
                      <a:cubicBezTo>
                        <a:pt x="16891" y="8538"/>
                        <a:pt x="34339" y="3341"/>
                        <a:pt x="5234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1" name="Google Shape;401;p18"/>
                <p:cNvSpPr/>
                <p:nvPr/>
              </p:nvSpPr>
              <p:spPr>
                <a:xfrm>
                  <a:off x="4927452" y="4215956"/>
                  <a:ext cx="37865" cy="11693"/>
                </a:xfrm>
                <a:custGeom>
                  <a:avLst/>
                  <a:gdLst/>
                  <a:ahLst/>
                  <a:cxnLst/>
                  <a:rect l="l" t="t" r="r" b="b"/>
                  <a:pathLst>
                    <a:path w="37865" h="11693" extrusionOk="0">
                      <a:moveTo>
                        <a:pt x="0" y="11694"/>
                      </a:moveTo>
                      <a:cubicBezTo>
                        <a:pt x="11694" y="5383"/>
                        <a:pt x="24687" y="1485"/>
                        <a:pt x="3786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2" name="Google Shape;402;p18"/>
                <p:cNvSpPr/>
                <p:nvPr/>
              </p:nvSpPr>
              <p:spPr>
                <a:xfrm>
                  <a:off x="4949726" y="4330666"/>
                  <a:ext cx="57726" cy="16334"/>
                </a:xfrm>
                <a:custGeom>
                  <a:avLst/>
                  <a:gdLst/>
                  <a:ahLst/>
                  <a:cxnLst/>
                  <a:rect l="l" t="t" r="r" b="b"/>
                  <a:pathLst>
                    <a:path w="57726" h="16334" extrusionOk="0">
                      <a:moveTo>
                        <a:pt x="0" y="16334"/>
                      </a:moveTo>
                      <a:cubicBezTo>
                        <a:pt x="4640" y="12808"/>
                        <a:pt x="10209" y="10580"/>
                        <a:pt x="15777" y="8538"/>
                      </a:cubicBezTo>
                      <a:cubicBezTo>
                        <a:pt x="29327" y="3712"/>
                        <a:pt x="43434" y="928"/>
                        <a:pt x="5772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3" name="Google Shape;403;p18"/>
                <p:cNvSpPr/>
                <p:nvPr/>
              </p:nvSpPr>
              <p:spPr>
                <a:xfrm>
                  <a:off x="4959749" y="4342174"/>
                  <a:ext cx="49373" cy="15406"/>
                </a:xfrm>
                <a:custGeom>
                  <a:avLst/>
                  <a:gdLst/>
                  <a:ahLst/>
                  <a:cxnLst/>
                  <a:rect l="l" t="t" r="r" b="b"/>
                  <a:pathLst>
                    <a:path w="49373" h="15406" extrusionOk="0">
                      <a:moveTo>
                        <a:pt x="0" y="15406"/>
                      </a:moveTo>
                      <a:cubicBezTo>
                        <a:pt x="3341" y="15406"/>
                        <a:pt x="6125" y="13550"/>
                        <a:pt x="8909" y="11879"/>
                      </a:cubicBezTo>
                      <a:cubicBezTo>
                        <a:pt x="20975" y="4269"/>
                        <a:pt x="35081" y="186"/>
                        <a:pt x="4937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4" name="Google Shape;404;p18"/>
                <p:cNvSpPr/>
                <p:nvPr/>
              </p:nvSpPr>
              <p:spPr>
                <a:xfrm>
                  <a:off x="5022673" y="4317859"/>
                  <a:ext cx="62366" cy="21716"/>
                </a:xfrm>
                <a:custGeom>
                  <a:avLst/>
                  <a:gdLst/>
                  <a:ahLst/>
                  <a:cxnLst/>
                  <a:rect l="l" t="t" r="r" b="b"/>
                  <a:pathLst>
                    <a:path w="62366" h="21716" extrusionOk="0">
                      <a:moveTo>
                        <a:pt x="0" y="21717"/>
                      </a:moveTo>
                      <a:cubicBezTo>
                        <a:pt x="19118" y="10394"/>
                        <a:pt x="40464" y="2970"/>
                        <a:pt x="6236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5" name="Google Shape;405;p18"/>
                <p:cNvSpPr/>
                <p:nvPr/>
              </p:nvSpPr>
              <p:spPr>
                <a:xfrm>
                  <a:off x="5046431" y="4326211"/>
                  <a:ext cx="41021" cy="14663"/>
                </a:xfrm>
                <a:custGeom>
                  <a:avLst/>
                  <a:gdLst/>
                  <a:ahLst/>
                  <a:cxnLst/>
                  <a:rect l="l" t="t" r="r" b="b"/>
                  <a:pathLst>
                    <a:path w="41021" h="14663" extrusionOk="0">
                      <a:moveTo>
                        <a:pt x="0" y="14664"/>
                      </a:moveTo>
                      <a:cubicBezTo>
                        <a:pt x="12436" y="7239"/>
                        <a:pt x="26543" y="2228"/>
                        <a:pt x="4102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6" name="Google Shape;406;p18"/>
                <p:cNvSpPr/>
                <p:nvPr/>
              </p:nvSpPr>
              <p:spPr>
                <a:xfrm>
                  <a:off x="5003554" y="4237487"/>
                  <a:ext cx="47517" cy="13178"/>
                </a:xfrm>
                <a:custGeom>
                  <a:avLst/>
                  <a:gdLst/>
                  <a:ahLst/>
                  <a:cxnLst/>
                  <a:rect l="l" t="t" r="r" b="b"/>
                  <a:pathLst>
                    <a:path w="47517" h="13178" extrusionOk="0">
                      <a:moveTo>
                        <a:pt x="0" y="13179"/>
                      </a:moveTo>
                      <a:cubicBezTo>
                        <a:pt x="7053" y="9652"/>
                        <a:pt x="14478" y="6682"/>
                        <a:pt x="22088" y="4640"/>
                      </a:cubicBezTo>
                      <a:cubicBezTo>
                        <a:pt x="30441" y="2413"/>
                        <a:pt x="38979" y="1299"/>
                        <a:pt x="4751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7" name="Google Shape;407;p18"/>
                <p:cNvSpPr/>
                <p:nvPr/>
              </p:nvSpPr>
              <p:spPr>
                <a:xfrm>
                  <a:off x="5021373" y="4247511"/>
                  <a:ext cx="31368" cy="7795"/>
                </a:xfrm>
                <a:custGeom>
                  <a:avLst/>
                  <a:gdLst/>
                  <a:ahLst/>
                  <a:cxnLst/>
                  <a:rect l="l" t="t" r="r" b="b"/>
                  <a:pathLst>
                    <a:path w="31368" h="7795" extrusionOk="0">
                      <a:moveTo>
                        <a:pt x="0" y="7796"/>
                      </a:moveTo>
                      <a:cubicBezTo>
                        <a:pt x="9652" y="2970"/>
                        <a:pt x="20418" y="186"/>
                        <a:pt x="31369"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8" name="Google Shape;408;p18"/>
                <p:cNvSpPr/>
                <p:nvPr/>
              </p:nvSpPr>
              <p:spPr>
                <a:xfrm>
                  <a:off x="4989397" y="4439093"/>
                  <a:ext cx="45711" cy="50319"/>
                </a:xfrm>
                <a:custGeom>
                  <a:avLst/>
                  <a:gdLst/>
                  <a:ahLst/>
                  <a:cxnLst/>
                  <a:rect l="l" t="t" r="r" b="b"/>
                  <a:pathLst>
                    <a:path w="45711" h="50319" extrusionOk="0">
                      <a:moveTo>
                        <a:pt x="21210" y="901"/>
                      </a:moveTo>
                      <a:cubicBezTo>
                        <a:pt x="14899" y="-1141"/>
                        <a:pt x="7660" y="344"/>
                        <a:pt x="2649" y="4799"/>
                      </a:cubicBezTo>
                      <a:cubicBezTo>
                        <a:pt x="1535" y="5726"/>
                        <a:pt x="607" y="6840"/>
                        <a:pt x="236" y="8140"/>
                      </a:cubicBezTo>
                      <a:cubicBezTo>
                        <a:pt x="-321" y="9810"/>
                        <a:pt x="236" y="11852"/>
                        <a:pt x="607" y="13522"/>
                      </a:cubicBezTo>
                      <a:cubicBezTo>
                        <a:pt x="4690" y="27072"/>
                        <a:pt x="11929" y="39694"/>
                        <a:pt x="21396" y="50088"/>
                      </a:cubicBezTo>
                      <a:cubicBezTo>
                        <a:pt x="30676" y="51388"/>
                        <a:pt x="40329" y="47119"/>
                        <a:pt x="45711" y="3950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09" name="Google Shape;409;p18"/>
                <p:cNvSpPr/>
                <p:nvPr/>
              </p:nvSpPr>
              <p:spPr>
                <a:xfrm>
                  <a:off x="5003369" y="4528161"/>
                  <a:ext cx="25800" cy="54406"/>
                </a:xfrm>
                <a:custGeom>
                  <a:avLst/>
                  <a:gdLst/>
                  <a:ahLst/>
                  <a:cxnLst/>
                  <a:rect l="l" t="t" r="r" b="b"/>
                  <a:pathLst>
                    <a:path w="25800" h="54406" extrusionOk="0">
                      <a:moveTo>
                        <a:pt x="19489" y="0"/>
                      </a:moveTo>
                      <a:cubicBezTo>
                        <a:pt x="12807" y="5383"/>
                        <a:pt x="7425" y="12622"/>
                        <a:pt x="4455" y="20603"/>
                      </a:cubicBezTo>
                      <a:cubicBezTo>
                        <a:pt x="557" y="30812"/>
                        <a:pt x="0" y="42135"/>
                        <a:pt x="0" y="53086"/>
                      </a:cubicBezTo>
                      <a:cubicBezTo>
                        <a:pt x="0" y="53643"/>
                        <a:pt x="0" y="54200"/>
                        <a:pt x="557" y="54385"/>
                      </a:cubicBezTo>
                      <a:cubicBezTo>
                        <a:pt x="1114" y="54571"/>
                        <a:pt x="1114" y="53457"/>
                        <a:pt x="557" y="53643"/>
                      </a:cubicBezTo>
                      <a:cubicBezTo>
                        <a:pt x="3341" y="39536"/>
                        <a:pt x="13735" y="27842"/>
                        <a:pt x="25801" y="2004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0" name="Google Shape;410;p18"/>
                <p:cNvSpPr/>
                <p:nvPr/>
              </p:nvSpPr>
              <p:spPr>
                <a:xfrm>
                  <a:off x="5029355" y="4655679"/>
                  <a:ext cx="67007" cy="93735"/>
                </a:xfrm>
                <a:custGeom>
                  <a:avLst/>
                  <a:gdLst/>
                  <a:ahLst/>
                  <a:cxnLst/>
                  <a:rect l="l" t="t" r="r" b="b"/>
                  <a:pathLst>
                    <a:path w="67007" h="93735" extrusionOk="0">
                      <a:moveTo>
                        <a:pt x="0" y="0"/>
                      </a:moveTo>
                      <a:cubicBezTo>
                        <a:pt x="11323" y="37494"/>
                        <a:pt x="35267" y="70905"/>
                        <a:pt x="67007" y="9373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411" name="Google Shape;411;p18"/>
            <p:cNvGrpSpPr/>
            <p:nvPr/>
          </p:nvGrpSpPr>
          <p:grpSpPr>
            <a:xfrm>
              <a:off x="2989943" y="1999340"/>
              <a:ext cx="928914" cy="928914"/>
              <a:chOff x="2640947" y="1832374"/>
              <a:chExt cx="1123986" cy="1123986"/>
            </a:xfrm>
          </p:grpSpPr>
          <p:sp>
            <p:nvSpPr>
              <p:cNvPr id="412" name="Google Shape;412;p18"/>
              <p:cNvSpPr/>
              <p:nvPr/>
            </p:nvSpPr>
            <p:spPr>
              <a:xfrm>
                <a:off x="2640947" y="1832374"/>
                <a:ext cx="1123986" cy="1123986"/>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413" name="Google Shape;413;p18"/>
              <p:cNvGrpSpPr/>
              <p:nvPr/>
            </p:nvGrpSpPr>
            <p:grpSpPr>
              <a:xfrm>
                <a:off x="2847021" y="2167655"/>
                <a:ext cx="711838" cy="453422"/>
                <a:chOff x="7057557" y="927623"/>
                <a:chExt cx="1222720" cy="778817"/>
              </a:xfrm>
            </p:grpSpPr>
            <p:sp>
              <p:nvSpPr>
                <p:cNvPr id="414" name="Google Shape;414;p18"/>
                <p:cNvSpPr/>
                <p:nvPr/>
              </p:nvSpPr>
              <p:spPr>
                <a:xfrm>
                  <a:off x="7057557" y="927623"/>
                  <a:ext cx="1222720" cy="778817"/>
                </a:xfrm>
                <a:custGeom>
                  <a:avLst/>
                  <a:gdLst/>
                  <a:ahLst/>
                  <a:cxnLst/>
                  <a:rect l="l" t="t" r="r" b="b"/>
                  <a:pathLst>
                    <a:path w="1222684" h="778815" extrusionOk="0">
                      <a:moveTo>
                        <a:pt x="25651" y="138629"/>
                      </a:moveTo>
                      <a:cubicBezTo>
                        <a:pt x="33261" y="142155"/>
                        <a:pt x="41614" y="143269"/>
                        <a:pt x="49967" y="144568"/>
                      </a:cubicBezTo>
                      <a:cubicBezTo>
                        <a:pt x="128667" y="156633"/>
                        <a:pt x="202728" y="179835"/>
                        <a:pt x="278459" y="202480"/>
                      </a:cubicBezTo>
                      <a:cubicBezTo>
                        <a:pt x="303888" y="210091"/>
                        <a:pt x="329318" y="217515"/>
                        <a:pt x="354562" y="226239"/>
                      </a:cubicBezTo>
                      <a:cubicBezTo>
                        <a:pt x="375536" y="233478"/>
                        <a:pt x="395954" y="242388"/>
                        <a:pt x="415814" y="252225"/>
                      </a:cubicBezTo>
                      <a:cubicBezTo>
                        <a:pt x="422683" y="255566"/>
                        <a:pt x="430849" y="258907"/>
                        <a:pt x="425281" y="266703"/>
                      </a:cubicBezTo>
                      <a:cubicBezTo>
                        <a:pt x="421383" y="272086"/>
                        <a:pt x="413959" y="275242"/>
                        <a:pt x="409689" y="281181"/>
                      </a:cubicBezTo>
                      <a:cubicBezTo>
                        <a:pt x="397625" y="297887"/>
                        <a:pt x="392798" y="316819"/>
                        <a:pt x="402822" y="335567"/>
                      </a:cubicBezTo>
                      <a:cubicBezTo>
                        <a:pt x="406719" y="343177"/>
                        <a:pt x="412288" y="349673"/>
                        <a:pt x="418228" y="355984"/>
                      </a:cubicBezTo>
                      <a:cubicBezTo>
                        <a:pt x="423796" y="361924"/>
                        <a:pt x="429736" y="367492"/>
                        <a:pt x="437346" y="370648"/>
                      </a:cubicBezTo>
                      <a:cubicBezTo>
                        <a:pt x="442172" y="372690"/>
                        <a:pt x="448854" y="372504"/>
                        <a:pt x="453123" y="375659"/>
                      </a:cubicBezTo>
                      <a:cubicBezTo>
                        <a:pt x="459806" y="380486"/>
                        <a:pt x="455536" y="384755"/>
                        <a:pt x="454980" y="391622"/>
                      </a:cubicBezTo>
                      <a:cubicBezTo>
                        <a:pt x="453680" y="409998"/>
                        <a:pt x="457578" y="425776"/>
                        <a:pt x="462961" y="443038"/>
                      </a:cubicBezTo>
                      <a:cubicBezTo>
                        <a:pt x="467416" y="457701"/>
                        <a:pt x="478553" y="466797"/>
                        <a:pt x="490803" y="475892"/>
                      </a:cubicBezTo>
                      <a:cubicBezTo>
                        <a:pt x="511778" y="491298"/>
                        <a:pt x="534237" y="500393"/>
                        <a:pt x="558553" y="508560"/>
                      </a:cubicBezTo>
                      <a:cubicBezTo>
                        <a:pt x="573217" y="513572"/>
                        <a:pt x="587694" y="511901"/>
                        <a:pt x="602729" y="513943"/>
                      </a:cubicBezTo>
                      <a:cubicBezTo>
                        <a:pt x="616279" y="515799"/>
                        <a:pt x="628901" y="521553"/>
                        <a:pt x="642265" y="525265"/>
                      </a:cubicBezTo>
                      <a:cubicBezTo>
                        <a:pt x="672892" y="533433"/>
                        <a:pt x="704632" y="537516"/>
                        <a:pt x="736373" y="537145"/>
                      </a:cubicBezTo>
                      <a:cubicBezTo>
                        <a:pt x="739899" y="537145"/>
                        <a:pt x="743426" y="537145"/>
                        <a:pt x="746581" y="538630"/>
                      </a:cubicBezTo>
                      <a:cubicBezTo>
                        <a:pt x="748994" y="539929"/>
                        <a:pt x="750665" y="541971"/>
                        <a:pt x="752521" y="544198"/>
                      </a:cubicBezTo>
                      <a:cubicBezTo>
                        <a:pt x="809319" y="614918"/>
                        <a:pt x="853867" y="696032"/>
                        <a:pt x="892475" y="778816"/>
                      </a:cubicBezTo>
                      <a:lnTo>
                        <a:pt x="1222685" y="778816"/>
                      </a:lnTo>
                      <a:cubicBezTo>
                        <a:pt x="1216188" y="757285"/>
                        <a:pt x="1206351" y="736496"/>
                        <a:pt x="1196698" y="716078"/>
                      </a:cubicBezTo>
                      <a:cubicBezTo>
                        <a:pt x="1173126" y="666519"/>
                        <a:pt x="1151965" y="616403"/>
                        <a:pt x="1124123" y="569071"/>
                      </a:cubicBezTo>
                      <a:cubicBezTo>
                        <a:pt x="1096837" y="522852"/>
                        <a:pt x="1067881" y="477562"/>
                        <a:pt x="1042823" y="430230"/>
                      </a:cubicBezTo>
                      <a:cubicBezTo>
                        <a:pt x="998647" y="346704"/>
                        <a:pt x="972661" y="259836"/>
                        <a:pt x="887278" y="208791"/>
                      </a:cubicBezTo>
                      <a:cubicBezTo>
                        <a:pt x="836048" y="178165"/>
                        <a:pt x="784818" y="147353"/>
                        <a:pt x="733588" y="116726"/>
                      </a:cubicBezTo>
                      <a:cubicBezTo>
                        <a:pt x="719482" y="108373"/>
                        <a:pt x="705375" y="99835"/>
                        <a:pt x="690711" y="92782"/>
                      </a:cubicBezTo>
                      <a:cubicBezTo>
                        <a:pt x="677347" y="86471"/>
                        <a:pt x="663611" y="81088"/>
                        <a:pt x="649690" y="76262"/>
                      </a:cubicBezTo>
                      <a:cubicBezTo>
                        <a:pt x="577114" y="51204"/>
                        <a:pt x="498414" y="34870"/>
                        <a:pt x="423054" y="20392"/>
                      </a:cubicBezTo>
                      <a:cubicBezTo>
                        <a:pt x="344353" y="5357"/>
                        <a:pt x="263981" y="-1696"/>
                        <a:pt x="183795" y="345"/>
                      </a:cubicBezTo>
                      <a:cubicBezTo>
                        <a:pt x="163749" y="902"/>
                        <a:pt x="142403" y="2387"/>
                        <a:pt x="125883" y="13895"/>
                      </a:cubicBezTo>
                      <a:cubicBezTo>
                        <a:pt x="110663" y="24475"/>
                        <a:pt x="102867" y="44893"/>
                        <a:pt x="101754" y="62712"/>
                      </a:cubicBezTo>
                      <a:cubicBezTo>
                        <a:pt x="79665" y="61784"/>
                        <a:pt x="58134" y="53988"/>
                        <a:pt x="36046" y="54731"/>
                      </a:cubicBezTo>
                      <a:cubicBezTo>
                        <a:pt x="16741" y="55473"/>
                        <a:pt x="965" y="78675"/>
                        <a:pt x="36" y="96308"/>
                      </a:cubicBezTo>
                      <a:cubicBezTo>
                        <a:pt x="-706" y="113942"/>
                        <a:pt x="10060" y="131390"/>
                        <a:pt x="26022" y="138629"/>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5" name="Google Shape;415;p18"/>
                <p:cNvSpPr/>
                <p:nvPr/>
              </p:nvSpPr>
              <p:spPr>
                <a:xfrm>
                  <a:off x="7157644" y="989036"/>
                  <a:ext cx="294023" cy="74989"/>
                </a:xfrm>
                <a:custGeom>
                  <a:avLst/>
                  <a:gdLst/>
                  <a:ahLst/>
                  <a:cxnLst/>
                  <a:rect l="l" t="t" r="r" b="b"/>
                  <a:pathLst>
                    <a:path w="294014" h="74988" extrusionOk="0">
                      <a:moveTo>
                        <a:pt x="0" y="0"/>
                      </a:moveTo>
                      <a:cubicBezTo>
                        <a:pt x="97262" y="13179"/>
                        <a:pt x="201950" y="41207"/>
                        <a:pt x="294015" y="7498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6" name="Google Shape;416;p18"/>
                <p:cNvSpPr/>
                <p:nvPr/>
              </p:nvSpPr>
              <p:spPr>
                <a:xfrm>
                  <a:off x="7449120" y="1031582"/>
                  <a:ext cx="355038" cy="148445"/>
                </a:xfrm>
                <a:custGeom>
                  <a:avLst/>
                  <a:gdLst/>
                  <a:ahLst/>
                  <a:cxnLst/>
                  <a:rect l="l" t="t" r="r" b="b"/>
                  <a:pathLst>
                    <a:path w="355028" h="148445" extrusionOk="0">
                      <a:moveTo>
                        <a:pt x="355029" y="48035"/>
                      </a:moveTo>
                      <a:cubicBezTo>
                        <a:pt x="315307" y="37269"/>
                        <a:pt x="274101" y="31886"/>
                        <a:pt x="232894" y="31886"/>
                      </a:cubicBezTo>
                      <a:cubicBezTo>
                        <a:pt x="180179" y="31886"/>
                        <a:pt x="125423" y="40425"/>
                        <a:pt x="75863" y="22420"/>
                      </a:cubicBezTo>
                      <a:cubicBezTo>
                        <a:pt x="56374" y="15366"/>
                        <a:pt x="38369" y="4601"/>
                        <a:pt x="18137" y="703"/>
                      </a:cubicBezTo>
                      <a:cubicBezTo>
                        <a:pt x="14796" y="-40"/>
                        <a:pt x="11083" y="-411"/>
                        <a:pt x="7928" y="703"/>
                      </a:cubicBezTo>
                      <a:cubicBezTo>
                        <a:pt x="-425" y="4044"/>
                        <a:pt x="-981" y="15552"/>
                        <a:pt x="875" y="24462"/>
                      </a:cubicBezTo>
                      <a:cubicBezTo>
                        <a:pt x="12012" y="79775"/>
                        <a:pt x="56930" y="126736"/>
                        <a:pt x="111501" y="140471"/>
                      </a:cubicBezTo>
                      <a:cubicBezTo>
                        <a:pt x="119483" y="142513"/>
                        <a:pt x="127464" y="143812"/>
                        <a:pt x="135631" y="144926"/>
                      </a:cubicBezTo>
                      <a:cubicBezTo>
                        <a:pt x="199669" y="153650"/>
                        <a:pt x="265934" y="146040"/>
                        <a:pt x="326444" y="12339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7" name="Google Shape;417;p18"/>
                <p:cNvSpPr/>
                <p:nvPr/>
              </p:nvSpPr>
              <p:spPr>
                <a:xfrm>
                  <a:off x="7763138" y="1259293"/>
                  <a:ext cx="146084" cy="55127"/>
                </a:xfrm>
                <a:custGeom>
                  <a:avLst/>
                  <a:gdLst/>
                  <a:ahLst/>
                  <a:cxnLst/>
                  <a:rect l="l" t="t" r="r" b="b"/>
                  <a:pathLst>
                    <a:path w="146079" h="55127" extrusionOk="0">
                      <a:moveTo>
                        <a:pt x="0" y="0"/>
                      </a:moveTo>
                      <a:cubicBezTo>
                        <a:pt x="6868" y="5754"/>
                        <a:pt x="14107" y="10951"/>
                        <a:pt x="21717" y="15592"/>
                      </a:cubicBezTo>
                      <a:cubicBezTo>
                        <a:pt x="58840" y="38979"/>
                        <a:pt x="102274" y="51230"/>
                        <a:pt x="146079" y="5512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8" name="Google Shape;418;p18"/>
                <p:cNvSpPr/>
                <p:nvPr/>
              </p:nvSpPr>
              <p:spPr>
                <a:xfrm>
                  <a:off x="7703926" y="1174467"/>
                  <a:ext cx="12251" cy="28770"/>
                </a:xfrm>
                <a:custGeom>
                  <a:avLst/>
                  <a:gdLst/>
                  <a:ahLst/>
                  <a:cxnLst/>
                  <a:rect l="l" t="t" r="r" b="b"/>
                  <a:pathLst>
                    <a:path w="12250" h="28770" extrusionOk="0">
                      <a:moveTo>
                        <a:pt x="0" y="0"/>
                      </a:moveTo>
                      <a:cubicBezTo>
                        <a:pt x="3156" y="10023"/>
                        <a:pt x="7239" y="19490"/>
                        <a:pt x="12251" y="2877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19" name="Google Shape;419;p18"/>
                <p:cNvSpPr/>
                <p:nvPr/>
              </p:nvSpPr>
              <p:spPr>
                <a:xfrm>
                  <a:off x="7483036" y="1193956"/>
                  <a:ext cx="279954" cy="110118"/>
                </a:xfrm>
                <a:custGeom>
                  <a:avLst/>
                  <a:gdLst/>
                  <a:ahLst/>
                  <a:cxnLst/>
                  <a:rect l="l" t="t" r="r" b="b"/>
                  <a:pathLst>
                    <a:path w="279947" h="110119" extrusionOk="0">
                      <a:moveTo>
                        <a:pt x="0" y="0"/>
                      </a:moveTo>
                      <a:cubicBezTo>
                        <a:pt x="41949" y="5383"/>
                        <a:pt x="84455" y="6868"/>
                        <a:pt x="126590" y="4455"/>
                      </a:cubicBezTo>
                      <a:cubicBezTo>
                        <a:pt x="151462" y="2970"/>
                        <a:pt x="176706" y="371"/>
                        <a:pt x="201393" y="3155"/>
                      </a:cubicBezTo>
                      <a:cubicBezTo>
                        <a:pt x="226265" y="5940"/>
                        <a:pt x="251323" y="14849"/>
                        <a:pt x="268400" y="33040"/>
                      </a:cubicBezTo>
                      <a:cubicBezTo>
                        <a:pt x="275082" y="40093"/>
                        <a:pt x="280465" y="49188"/>
                        <a:pt x="279908" y="58840"/>
                      </a:cubicBezTo>
                      <a:cubicBezTo>
                        <a:pt x="279351" y="71462"/>
                        <a:pt x="268400" y="81485"/>
                        <a:pt x="256521" y="85754"/>
                      </a:cubicBezTo>
                      <a:cubicBezTo>
                        <a:pt x="244641" y="90023"/>
                        <a:pt x="231833" y="89838"/>
                        <a:pt x="219212" y="90395"/>
                      </a:cubicBezTo>
                      <a:cubicBezTo>
                        <a:pt x="169095" y="92808"/>
                        <a:pt x="120464" y="108214"/>
                        <a:pt x="70348" y="109884"/>
                      </a:cubicBezTo>
                      <a:cubicBezTo>
                        <a:pt x="56427" y="110441"/>
                        <a:pt x="42320" y="109884"/>
                        <a:pt x="28213" y="10951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0" name="Google Shape;420;p18"/>
                <p:cNvSpPr/>
                <p:nvPr/>
              </p:nvSpPr>
              <p:spPr>
                <a:xfrm>
                  <a:off x="7560440" y="1274327"/>
                  <a:ext cx="209494" cy="91610"/>
                </a:xfrm>
                <a:custGeom>
                  <a:avLst/>
                  <a:gdLst/>
                  <a:ahLst/>
                  <a:cxnLst/>
                  <a:rect l="l" t="t" r="r" b="b"/>
                  <a:pathLst>
                    <a:path w="209489" h="91609" extrusionOk="0">
                      <a:moveTo>
                        <a:pt x="0" y="91137"/>
                      </a:moveTo>
                      <a:cubicBezTo>
                        <a:pt x="14850" y="91137"/>
                        <a:pt x="29699" y="91323"/>
                        <a:pt x="44548" y="91508"/>
                      </a:cubicBezTo>
                      <a:cubicBezTo>
                        <a:pt x="86126" y="91880"/>
                        <a:pt x="129003" y="92065"/>
                        <a:pt x="167425" y="76102"/>
                      </a:cubicBezTo>
                      <a:cubicBezTo>
                        <a:pt x="183574" y="69420"/>
                        <a:pt x="199351" y="59026"/>
                        <a:pt x="206219" y="42877"/>
                      </a:cubicBezTo>
                      <a:cubicBezTo>
                        <a:pt x="213087" y="26914"/>
                        <a:pt x="209374" y="5568"/>
                        <a:pt x="192855"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1" name="Google Shape;421;p18"/>
                <p:cNvSpPr/>
                <p:nvPr/>
              </p:nvSpPr>
              <p:spPr>
                <a:xfrm>
                  <a:off x="7619839" y="1367135"/>
                  <a:ext cx="23883" cy="49374"/>
                </a:xfrm>
                <a:custGeom>
                  <a:avLst/>
                  <a:gdLst/>
                  <a:ahLst/>
                  <a:cxnLst/>
                  <a:rect l="l" t="t" r="r" b="b"/>
                  <a:pathLst>
                    <a:path w="23882" h="49373" extrusionOk="0">
                      <a:moveTo>
                        <a:pt x="22645" y="0"/>
                      </a:moveTo>
                      <a:cubicBezTo>
                        <a:pt x="27471" y="18747"/>
                        <a:pt x="17819" y="40093"/>
                        <a:pt x="0" y="4937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2" name="Google Shape;422;p18"/>
                <p:cNvSpPr/>
                <p:nvPr/>
              </p:nvSpPr>
              <p:spPr>
                <a:xfrm>
                  <a:off x="7796736" y="1314048"/>
                  <a:ext cx="225901" cy="151833"/>
                </a:xfrm>
                <a:custGeom>
                  <a:avLst/>
                  <a:gdLst/>
                  <a:ahLst/>
                  <a:cxnLst/>
                  <a:rect l="l" t="t" r="r" b="b"/>
                  <a:pathLst>
                    <a:path w="225894" h="151833" extrusionOk="0">
                      <a:moveTo>
                        <a:pt x="0" y="151833"/>
                      </a:moveTo>
                      <a:cubicBezTo>
                        <a:pt x="36195" y="148492"/>
                        <a:pt x="72390" y="139954"/>
                        <a:pt x="104316" y="122320"/>
                      </a:cubicBezTo>
                      <a:cubicBezTo>
                        <a:pt x="136056" y="104687"/>
                        <a:pt x="163341" y="77587"/>
                        <a:pt x="177262" y="43991"/>
                      </a:cubicBezTo>
                      <a:cubicBezTo>
                        <a:pt x="196752" y="35081"/>
                        <a:pt x="214386" y="18005"/>
                        <a:pt x="22589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3" name="Google Shape;423;p18"/>
                <p:cNvSpPr/>
                <p:nvPr/>
              </p:nvSpPr>
              <p:spPr>
                <a:xfrm>
                  <a:off x="7478581" y="1035070"/>
                  <a:ext cx="63482" cy="45206"/>
                </a:xfrm>
                <a:custGeom>
                  <a:avLst/>
                  <a:gdLst/>
                  <a:ahLst/>
                  <a:cxnLst/>
                  <a:rect l="l" t="t" r="r" b="b"/>
                  <a:pathLst>
                    <a:path w="63480" h="45205" extrusionOk="0">
                      <a:moveTo>
                        <a:pt x="0" y="0"/>
                      </a:moveTo>
                      <a:cubicBezTo>
                        <a:pt x="3342" y="5012"/>
                        <a:pt x="5383" y="8167"/>
                        <a:pt x="8539" y="13179"/>
                      </a:cubicBezTo>
                      <a:cubicBezTo>
                        <a:pt x="13179" y="20232"/>
                        <a:pt x="17819" y="27285"/>
                        <a:pt x="24687" y="32483"/>
                      </a:cubicBezTo>
                      <a:cubicBezTo>
                        <a:pt x="27471" y="34524"/>
                        <a:pt x="30441" y="36381"/>
                        <a:pt x="33411" y="38051"/>
                      </a:cubicBezTo>
                      <a:cubicBezTo>
                        <a:pt x="35267" y="39165"/>
                        <a:pt x="37123" y="40279"/>
                        <a:pt x="38979" y="41392"/>
                      </a:cubicBezTo>
                      <a:cubicBezTo>
                        <a:pt x="43434" y="43991"/>
                        <a:pt x="49003" y="46589"/>
                        <a:pt x="53457" y="44362"/>
                      </a:cubicBezTo>
                      <a:cubicBezTo>
                        <a:pt x="55685" y="43063"/>
                        <a:pt x="57170" y="40835"/>
                        <a:pt x="58283" y="38608"/>
                      </a:cubicBezTo>
                      <a:cubicBezTo>
                        <a:pt x="61253" y="32483"/>
                        <a:pt x="62924" y="30627"/>
                        <a:pt x="63481" y="2394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4" name="Google Shape;424;p18"/>
                <p:cNvSpPr/>
                <p:nvPr/>
              </p:nvSpPr>
              <p:spPr>
                <a:xfrm>
                  <a:off x="7706709" y="1225628"/>
                  <a:ext cx="39102" cy="39063"/>
                </a:xfrm>
                <a:custGeom>
                  <a:avLst/>
                  <a:gdLst/>
                  <a:ahLst/>
                  <a:cxnLst/>
                  <a:rect l="l" t="t" r="r" b="b"/>
                  <a:pathLst>
                    <a:path w="39101" h="39064" extrusionOk="0">
                      <a:moveTo>
                        <a:pt x="35824" y="33295"/>
                      </a:moveTo>
                      <a:cubicBezTo>
                        <a:pt x="36752" y="32181"/>
                        <a:pt x="37309" y="30882"/>
                        <a:pt x="37866" y="29582"/>
                      </a:cubicBezTo>
                      <a:cubicBezTo>
                        <a:pt x="41207" y="21044"/>
                        <a:pt x="37495" y="10835"/>
                        <a:pt x="30070" y="5267"/>
                      </a:cubicBezTo>
                      <a:cubicBezTo>
                        <a:pt x="22459" y="-302"/>
                        <a:pt x="11880" y="-1415"/>
                        <a:pt x="2784" y="1740"/>
                      </a:cubicBezTo>
                      <a:cubicBezTo>
                        <a:pt x="2042" y="1926"/>
                        <a:pt x="1485" y="2297"/>
                        <a:pt x="928" y="2668"/>
                      </a:cubicBezTo>
                      <a:cubicBezTo>
                        <a:pt x="186" y="3410"/>
                        <a:pt x="0" y="4710"/>
                        <a:pt x="0" y="5824"/>
                      </a:cubicBezTo>
                      <a:cubicBezTo>
                        <a:pt x="0" y="13619"/>
                        <a:pt x="0" y="21415"/>
                        <a:pt x="743" y="29211"/>
                      </a:cubicBezTo>
                      <a:cubicBezTo>
                        <a:pt x="743" y="30696"/>
                        <a:pt x="1114" y="32367"/>
                        <a:pt x="2042" y="33666"/>
                      </a:cubicBezTo>
                      <a:cubicBezTo>
                        <a:pt x="3156" y="34965"/>
                        <a:pt x="5012" y="35708"/>
                        <a:pt x="6682" y="36264"/>
                      </a:cubicBezTo>
                      <a:cubicBezTo>
                        <a:pt x="11694" y="37749"/>
                        <a:pt x="16705" y="39234"/>
                        <a:pt x="21902" y="39049"/>
                      </a:cubicBezTo>
                      <a:cubicBezTo>
                        <a:pt x="27100" y="38863"/>
                        <a:pt x="32483" y="37007"/>
                        <a:pt x="35638" y="33109"/>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5" name="Google Shape;425;p18"/>
                <p:cNvSpPr/>
                <p:nvPr/>
              </p:nvSpPr>
              <p:spPr>
                <a:xfrm>
                  <a:off x="7716986" y="1293765"/>
                  <a:ext cx="34492" cy="39045"/>
                </a:xfrm>
                <a:custGeom>
                  <a:avLst/>
                  <a:gdLst/>
                  <a:ahLst/>
                  <a:cxnLst/>
                  <a:rect l="l" t="t" r="r" b="b"/>
                  <a:pathLst>
                    <a:path w="34491" h="39044" extrusionOk="0">
                      <a:moveTo>
                        <a:pt x="19975" y="53"/>
                      </a:moveTo>
                      <a:cubicBezTo>
                        <a:pt x="14964" y="609"/>
                        <a:pt x="10138" y="1909"/>
                        <a:pt x="5312" y="3579"/>
                      </a:cubicBezTo>
                      <a:cubicBezTo>
                        <a:pt x="3641" y="4136"/>
                        <a:pt x="1785" y="5064"/>
                        <a:pt x="857" y="6549"/>
                      </a:cubicBezTo>
                      <a:cubicBezTo>
                        <a:pt x="300" y="7663"/>
                        <a:pt x="114" y="8776"/>
                        <a:pt x="114" y="10076"/>
                      </a:cubicBezTo>
                      <a:cubicBezTo>
                        <a:pt x="-442" y="19542"/>
                        <a:pt x="1043" y="29194"/>
                        <a:pt x="4384" y="38289"/>
                      </a:cubicBezTo>
                      <a:cubicBezTo>
                        <a:pt x="8467" y="40145"/>
                        <a:pt x="13108" y="38289"/>
                        <a:pt x="16820" y="35876"/>
                      </a:cubicBezTo>
                      <a:cubicBezTo>
                        <a:pt x="23131" y="31793"/>
                        <a:pt x="28328" y="25853"/>
                        <a:pt x="31855" y="18985"/>
                      </a:cubicBezTo>
                      <a:cubicBezTo>
                        <a:pt x="34453" y="14159"/>
                        <a:pt x="35938" y="7477"/>
                        <a:pt x="32412" y="3394"/>
                      </a:cubicBezTo>
                      <a:cubicBezTo>
                        <a:pt x="29442" y="-133"/>
                        <a:pt x="24245" y="-319"/>
                        <a:pt x="19975" y="238"/>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6" name="Google Shape;426;p18"/>
                <p:cNvSpPr/>
                <p:nvPr/>
              </p:nvSpPr>
              <p:spPr>
                <a:xfrm>
                  <a:off x="7521003" y="980313"/>
                  <a:ext cx="55025" cy="72389"/>
                </a:xfrm>
                <a:custGeom>
                  <a:avLst/>
                  <a:gdLst/>
                  <a:ahLst/>
                  <a:cxnLst/>
                  <a:rect l="l" t="t" r="r" b="b"/>
                  <a:pathLst>
                    <a:path w="55023" h="72389" extrusionOk="0">
                      <a:moveTo>
                        <a:pt x="267" y="72390"/>
                      </a:moveTo>
                      <a:cubicBezTo>
                        <a:pt x="-1032" y="67564"/>
                        <a:pt x="2680" y="63109"/>
                        <a:pt x="5465" y="59026"/>
                      </a:cubicBezTo>
                      <a:cubicBezTo>
                        <a:pt x="9919" y="52715"/>
                        <a:pt x="12518" y="45476"/>
                        <a:pt x="16416" y="38979"/>
                      </a:cubicBezTo>
                      <a:cubicBezTo>
                        <a:pt x="20499" y="32297"/>
                        <a:pt x="26068" y="26357"/>
                        <a:pt x="31451" y="20603"/>
                      </a:cubicBezTo>
                      <a:cubicBezTo>
                        <a:pt x="38690" y="12993"/>
                        <a:pt x="45929" y="5383"/>
                        <a:pt x="5502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7" name="Google Shape;427;p18"/>
                <p:cNvSpPr/>
                <p:nvPr/>
              </p:nvSpPr>
              <p:spPr>
                <a:xfrm>
                  <a:off x="7661664" y="1012609"/>
                  <a:ext cx="12563" cy="51414"/>
                </a:xfrm>
                <a:custGeom>
                  <a:avLst/>
                  <a:gdLst/>
                  <a:ahLst/>
                  <a:cxnLst/>
                  <a:rect l="l" t="t" r="r" b="b"/>
                  <a:pathLst>
                    <a:path w="12563" h="51415" extrusionOk="0">
                      <a:moveTo>
                        <a:pt x="499" y="51415"/>
                      </a:moveTo>
                      <a:cubicBezTo>
                        <a:pt x="-1543" y="33596"/>
                        <a:pt x="2726" y="15406"/>
                        <a:pt x="1256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8" name="Google Shape;428;p18"/>
                <p:cNvSpPr/>
                <p:nvPr/>
              </p:nvSpPr>
              <p:spPr>
                <a:xfrm>
                  <a:off x="7272083" y="952654"/>
                  <a:ext cx="9372" cy="57910"/>
                </a:xfrm>
                <a:custGeom>
                  <a:avLst/>
                  <a:gdLst/>
                  <a:ahLst/>
                  <a:cxnLst/>
                  <a:rect l="l" t="t" r="r" b="b"/>
                  <a:pathLst>
                    <a:path w="9371" h="57911" extrusionOk="0">
                      <a:moveTo>
                        <a:pt x="1947" y="57912"/>
                      </a:moveTo>
                      <a:cubicBezTo>
                        <a:pt x="1761" y="56613"/>
                        <a:pt x="1390" y="55313"/>
                        <a:pt x="1204" y="54014"/>
                      </a:cubicBezTo>
                      <a:cubicBezTo>
                        <a:pt x="-1951" y="35824"/>
                        <a:pt x="1204" y="16705"/>
                        <a:pt x="937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29" name="Google Shape;429;p18"/>
                <p:cNvSpPr/>
                <p:nvPr/>
              </p:nvSpPr>
              <p:spPr>
                <a:xfrm>
                  <a:off x="7385043" y="964720"/>
                  <a:ext cx="31741" cy="73874"/>
                </a:xfrm>
                <a:custGeom>
                  <a:avLst/>
                  <a:gdLst/>
                  <a:ahLst/>
                  <a:cxnLst/>
                  <a:rect l="l" t="t" r="r" b="b"/>
                  <a:pathLst>
                    <a:path w="31740" h="73874" extrusionOk="0">
                      <a:moveTo>
                        <a:pt x="0" y="73875"/>
                      </a:moveTo>
                      <a:cubicBezTo>
                        <a:pt x="12808" y="60511"/>
                        <a:pt x="19118" y="42506"/>
                        <a:pt x="24501" y="24872"/>
                      </a:cubicBezTo>
                      <a:cubicBezTo>
                        <a:pt x="27100" y="16520"/>
                        <a:pt x="29513" y="8353"/>
                        <a:pt x="3174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0" name="Google Shape;430;p18"/>
                <p:cNvSpPr/>
                <p:nvPr/>
              </p:nvSpPr>
              <p:spPr>
                <a:xfrm>
                  <a:off x="7189574" y="1024489"/>
                  <a:ext cx="9289" cy="63665"/>
                </a:xfrm>
                <a:custGeom>
                  <a:avLst/>
                  <a:gdLst/>
                  <a:ahLst/>
                  <a:cxnLst/>
                  <a:rect l="l" t="t" r="r" b="b"/>
                  <a:pathLst>
                    <a:path w="9288" h="63666" extrusionOk="0">
                      <a:moveTo>
                        <a:pt x="9289" y="0"/>
                      </a:moveTo>
                      <a:cubicBezTo>
                        <a:pt x="5947" y="1671"/>
                        <a:pt x="4833" y="5568"/>
                        <a:pt x="4091" y="8910"/>
                      </a:cubicBezTo>
                      <a:cubicBezTo>
                        <a:pt x="-178" y="26914"/>
                        <a:pt x="-1106" y="45476"/>
                        <a:pt x="1307" y="6366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1" name="Google Shape;431;p18"/>
                <p:cNvSpPr/>
                <p:nvPr/>
              </p:nvSpPr>
              <p:spPr>
                <a:xfrm>
                  <a:off x="7332881" y="1065699"/>
                  <a:ext cx="12622" cy="63295"/>
                </a:xfrm>
                <a:custGeom>
                  <a:avLst/>
                  <a:gdLst/>
                  <a:ahLst/>
                  <a:cxnLst/>
                  <a:rect l="l" t="t" r="r" b="b"/>
                  <a:pathLst>
                    <a:path w="12621" h="63294" extrusionOk="0">
                      <a:moveTo>
                        <a:pt x="12065" y="0"/>
                      </a:moveTo>
                      <a:cubicBezTo>
                        <a:pt x="12436" y="3712"/>
                        <a:pt x="12622" y="7610"/>
                        <a:pt x="12622" y="11323"/>
                      </a:cubicBezTo>
                      <a:cubicBezTo>
                        <a:pt x="12251" y="29327"/>
                        <a:pt x="6496" y="46404"/>
                        <a:pt x="0" y="6329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2" name="Google Shape;432;p18"/>
                <p:cNvSpPr/>
                <p:nvPr/>
              </p:nvSpPr>
              <p:spPr>
                <a:xfrm>
                  <a:off x="7200414" y="1047510"/>
                  <a:ext cx="658" cy="43991"/>
                </a:xfrm>
                <a:custGeom>
                  <a:avLst/>
                  <a:gdLst/>
                  <a:ahLst/>
                  <a:cxnLst/>
                  <a:rect l="l" t="t" r="r" b="b"/>
                  <a:pathLst>
                    <a:path w="658" h="43990" extrusionOk="0">
                      <a:moveTo>
                        <a:pt x="658" y="43991"/>
                      </a:moveTo>
                      <a:cubicBezTo>
                        <a:pt x="-84" y="29327"/>
                        <a:pt x="-270" y="14664"/>
                        <a:pt x="473"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3" name="Google Shape;433;p18"/>
                <p:cNvSpPr/>
                <p:nvPr/>
              </p:nvSpPr>
              <p:spPr>
                <a:xfrm>
                  <a:off x="7320798" y="1082776"/>
                  <a:ext cx="10951" cy="42691"/>
                </a:xfrm>
                <a:custGeom>
                  <a:avLst/>
                  <a:gdLst/>
                  <a:ahLst/>
                  <a:cxnLst/>
                  <a:rect l="l" t="t" r="r" b="b"/>
                  <a:pathLst>
                    <a:path w="10951" h="42691" extrusionOk="0">
                      <a:moveTo>
                        <a:pt x="0" y="42692"/>
                      </a:moveTo>
                      <a:cubicBezTo>
                        <a:pt x="1299" y="39350"/>
                        <a:pt x="2785" y="35824"/>
                        <a:pt x="4084" y="32483"/>
                      </a:cubicBezTo>
                      <a:cubicBezTo>
                        <a:pt x="5383" y="29327"/>
                        <a:pt x="6497" y="26172"/>
                        <a:pt x="7425" y="22831"/>
                      </a:cubicBezTo>
                      <a:cubicBezTo>
                        <a:pt x="9467" y="15406"/>
                        <a:pt x="10209" y="7796"/>
                        <a:pt x="10952"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4" name="Google Shape;434;p18"/>
                <p:cNvSpPr/>
                <p:nvPr/>
              </p:nvSpPr>
              <p:spPr>
                <a:xfrm>
                  <a:off x="7378307" y="981800"/>
                  <a:ext cx="15407" cy="56242"/>
                </a:xfrm>
                <a:custGeom>
                  <a:avLst/>
                  <a:gdLst/>
                  <a:ahLst/>
                  <a:cxnLst/>
                  <a:rect l="l" t="t" r="r" b="b"/>
                  <a:pathLst>
                    <a:path w="15406" h="56241" extrusionOk="0">
                      <a:moveTo>
                        <a:pt x="0" y="56241"/>
                      </a:moveTo>
                      <a:cubicBezTo>
                        <a:pt x="2227" y="36937"/>
                        <a:pt x="7425" y="17819"/>
                        <a:pt x="1540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35" name="Google Shape;435;p18"/>
                <p:cNvSpPr/>
                <p:nvPr/>
              </p:nvSpPr>
              <p:spPr>
                <a:xfrm>
                  <a:off x="7277342" y="969360"/>
                  <a:ext cx="9281" cy="38423"/>
                </a:xfrm>
                <a:custGeom>
                  <a:avLst/>
                  <a:gdLst/>
                  <a:ahLst/>
                  <a:cxnLst/>
                  <a:rect l="l" t="t" r="r" b="b"/>
                  <a:pathLst>
                    <a:path w="9280" h="38422" extrusionOk="0">
                      <a:moveTo>
                        <a:pt x="0" y="38422"/>
                      </a:moveTo>
                      <a:cubicBezTo>
                        <a:pt x="3898" y="25801"/>
                        <a:pt x="7053" y="12993"/>
                        <a:pt x="928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436" name="Google Shape;436;p18"/>
            <p:cNvGrpSpPr/>
            <p:nvPr/>
          </p:nvGrpSpPr>
          <p:grpSpPr>
            <a:xfrm>
              <a:off x="5225143" y="1999340"/>
              <a:ext cx="928914" cy="928914"/>
              <a:chOff x="5379067" y="1832374"/>
              <a:chExt cx="1123986" cy="1123986"/>
            </a:xfrm>
          </p:grpSpPr>
          <p:sp>
            <p:nvSpPr>
              <p:cNvPr id="437" name="Google Shape;437;p18"/>
              <p:cNvSpPr/>
              <p:nvPr/>
            </p:nvSpPr>
            <p:spPr>
              <a:xfrm>
                <a:off x="5379067" y="1832374"/>
                <a:ext cx="1123986" cy="1123986"/>
              </a:xfrm>
              <a:prstGeom prst="ellipse">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438" name="Google Shape;438;p18"/>
              <p:cNvGrpSpPr/>
              <p:nvPr/>
            </p:nvGrpSpPr>
            <p:grpSpPr>
              <a:xfrm>
                <a:off x="5749409" y="2092614"/>
                <a:ext cx="383302" cy="603504"/>
                <a:chOff x="5567053" y="2580286"/>
                <a:chExt cx="563535" cy="887288"/>
              </a:xfrm>
            </p:grpSpPr>
            <p:sp>
              <p:nvSpPr>
                <p:cNvPr id="439" name="Google Shape;439;p18"/>
                <p:cNvSpPr/>
                <p:nvPr/>
              </p:nvSpPr>
              <p:spPr>
                <a:xfrm>
                  <a:off x="5567053" y="2580286"/>
                  <a:ext cx="563535" cy="887288"/>
                </a:xfrm>
                <a:custGeom>
                  <a:avLst/>
                  <a:gdLst/>
                  <a:ahLst/>
                  <a:cxnLst/>
                  <a:rect l="l" t="t" r="r" b="b"/>
                  <a:pathLst>
                    <a:path w="563538" h="887283" extrusionOk="0">
                      <a:moveTo>
                        <a:pt x="16151" y="402085"/>
                      </a:moveTo>
                      <a:cubicBezTo>
                        <a:pt x="35270" y="450345"/>
                        <a:pt x="54573" y="499162"/>
                        <a:pt x="83529" y="542039"/>
                      </a:cubicBezTo>
                      <a:cubicBezTo>
                        <a:pt x="89469" y="550949"/>
                        <a:pt x="95966" y="559673"/>
                        <a:pt x="101534" y="568768"/>
                      </a:cubicBezTo>
                      <a:cubicBezTo>
                        <a:pt x="125479" y="608675"/>
                        <a:pt x="131233" y="656749"/>
                        <a:pt x="136430" y="703153"/>
                      </a:cubicBezTo>
                      <a:lnTo>
                        <a:pt x="157034" y="887284"/>
                      </a:lnTo>
                      <a:lnTo>
                        <a:pt x="466640" y="887284"/>
                      </a:lnTo>
                      <a:cubicBezTo>
                        <a:pt x="458844" y="836611"/>
                        <a:pt x="452719" y="785752"/>
                        <a:pt x="448078" y="734893"/>
                      </a:cubicBezTo>
                      <a:cubicBezTo>
                        <a:pt x="444552" y="694615"/>
                        <a:pt x="440097" y="653408"/>
                        <a:pt x="440468" y="612758"/>
                      </a:cubicBezTo>
                      <a:cubicBezTo>
                        <a:pt x="440654" y="581946"/>
                        <a:pt x="474250" y="556517"/>
                        <a:pt x="489099" y="529974"/>
                      </a:cubicBezTo>
                      <a:cubicBezTo>
                        <a:pt x="501907" y="506958"/>
                        <a:pt x="503206" y="484869"/>
                        <a:pt x="510260" y="460554"/>
                      </a:cubicBezTo>
                      <a:cubicBezTo>
                        <a:pt x="515643" y="441992"/>
                        <a:pt x="524181" y="422503"/>
                        <a:pt x="532162" y="405055"/>
                      </a:cubicBezTo>
                      <a:cubicBezTo>
                        <a:pt x="540515" y="386679"/>
                        <a:pt x="550353" y="369231"/>
                        <a:pt x="556849" y="350113"/>
                      </a:cubicBezTo>
                      <a:cubicBezTo>
                        <a:pt x="563345" y="331180"/>
                        <a:pt x="566315" y="310206"/>
                        <a:pt x="560190" y="291087"/>
                      </a:cubicBezTo>
                      <a:cubicBezTo>
                        <a:pt x="551095" y="263059"/>
                        <a:pt x="526594" y="248024"/>
                        <a:pt x="502278" y="231876"/>
                      </a:cubicBezTo>
                      <a:cubicBezTo>
                        <a:pt x="501536" y="201249"/>
                        <a:pt x="510074" y="171180"/>
                        <a:pt x="511002" y="140553"/>
                      </a:cubicBezTo>
                      <a:cubicBezTo>
                        <a:pt x="511930" y="109927"/>
                        <a:pt x="502835" y="75773"/>
                        <a:pt x="476477" y="60182"/>
                      </a:cubicBezTo>
                      <a:cubicBezTo>
                        <a:pt x="454575" y="47189"/>
                        <a:pt x="421350" y="52015"/>
                        <a:pt x="403902" y="70391"/>
                      </a:cubicBezTo>
                      <a:cubicBezTo>
                        <a:pt x="401489" y="56841"/>
                        <a:pt x="396848" y="43662"/>
                        <a:pt x="389981" y="31597"/>
                      </a:cubicBezTo>
                      <a:cubicBezTo>
                        <a:pt x="387753" y="27513"/>
                        <a:pt x="385154" y="23616"/>
                        <a:pt x="382185" y="20089"/>
                      </a:cubicBezTo>
                      <a:cubicBezTo>
                        <a:pt x="365479" y="42"/>
                        <a:pt x="334296" y="-5897"/>
                        <a:pt x="311466" y="6353"/>
                      </a:cubicBezTo>
                      <a:cubicBezTo>
                        <a:pt x="304969" y="9880"/>
                        <a:pt x="299215" y="14520"/>
                        <a:pt x="293832" y="19346"/>
                      </a:cubicBezTo>
                      <a:cubicBezTo>
                        <a:pt x="279354" y="32340"/>
                        <a:pt x="267660" y="50901"/>
                        <a:pt x="256338" y="66864"/>
                      </a:cubicBezTo>
                      <a:cubicBezTo>
                        <a:pt x="248542" y="61481"/>
                        <a:pt x="240560" y="55913"/>
                        <a:pt x="232764" y="50530"/>
                      </a:cubicBezTo>
                      <a:cubicBezTo>
                        <a:pt x="229609" y="48302"/>
                        <a:pt x="225897" y="46075"/>
                        <a:pt x="222184" y="46446"/>
                      </a:cubicBezTo>
                      <a:cubicBezTo>
                        <a:pt x="218843" y="46817"/>
                        <a:pt x="216245" y="49416"/>
                        <a:pt x="214018" y="51829"/>
                      </a:cubicBezTo>
                      <a:cubicBezTo>
                        <a:pt x="202509" y="64822"/>
                        <a:pt x="195827" y="81713"/>
                        <a:pt x="195270" y="98975"/>
                      </a:cubicBezTo>
                      <a:cubicBezTo>
                        <a:pt x="162045" y="103987"/>
                        <a:pt x="132161" y="127746"/>
                        <a:pt x="119910" y="159300"/>
                      </a:cubicBezTo>
                      <a:cubicBezTo>
                        <a:pt x="118982" y="161713"/>
                        <a:pt x="118054" y="164312"/>
                        <a:pt x="116198" y="165982"/>
                      </a:cubicBezTo>
                      <a:cubicBezTo>
                        <a:pt x="113971" y="168024"/>
                        <a:pt x="110815" y="168581"/>
                        <a:pt x="107846" y="169324"/>
                      </a:cubicBezTo>
                      <a:cubicBezTo>
                        <a:pt x="23576" y="186771"/>
                        <a:pt x="-12619" y="287932"/>
                        <a:pt x="3901" y="364962"/>
                      </a:cubicBezTo>
                      <a:cubicBezTo>
                        <a:pt x="6685" y="377769"/>
                        <a:pt x="11511" y="390020"/>
                        <a:pt x="16337" y="402085"/>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0" name="Google Shape;440;p18"/>
                <p:cNvSpPr/>
                <p:nvPr/>
              </p:nvSpPr>
              <p:spPr>
                <a:xfrm>
                  <a:off x="5823574" y="2646592"/>
                  <a:ext cx="151485" cy="235011"/>
                </a:xfrm>
                <a:custGeom>
                  <a:avLst/>
                  <a:gdLst/>
                  <a:ahLst/>
                  <a:cxnLst/>
                  <a:rect l="l" t="t" r="r" b="b"/>
                  <a:pathLst>
                    <a:path w="151486" h="235010" extrusionOk="0">
                      <a:moveTo>
                        <a:pt x="0" y="0"/>
                      </a:moveTo>
                      <a:cubicBezTo>
                        <a:pt x="743" y="2227"/>
                        <a:pt x="1670" y="4269"/>
                        <a:pt x="2599" y="6497"/>
                      </a:cubicBezTo>
                      <a:cubicBezTo>
                        <a:pt x="9467" y="21717"/>
                        <a:pt x="18933" y="35824"/>
                        <a:pt x="24316" y="51787"/>
                      </a:cubicBezTo>
                      <a:cubicBezTo>
                        <a:pt x="40836" y="100232"/>
                        <a:pt x="15963" y="155360"/>
                        <a:pt x="31555" y="204177"/>
                      </a:cubicBezTo>
                      <a:cubicBezTo>
                        <a:pt x="35824" y="217727"/>
                        <a:pt x="44919" y="231462"/>
                        <a:pt x="58840" y="234432"/>
                      </a:cubicBezTo>
                      <a:cubicBezTo>
                        <a:pt x="66822" y="236103"/>
                        <a:pt x="75175" y="233875"/>
                        <a:pt x="82970" y="231277"/>
                      </a:cubicBezTo>
                      <a:cubicBezTo>
                        <a:pt x="91508" y="228493"/>
                        <a:pt x="100418" y="225337"/>
                        <a:pt x="106544" y="218840"/>
                      </a:cubicBezTo>
                      <a:cubicBezTo>
                        <a:pt x="110812" y="214386"/>
                        <a:pt x="113411" y="208817"/>
                        <a:pt x="116010" y="203249"/>
                      </a:cubicBezTo>
                      <a:cubicBezTo>
                        <a:pt x="135685" y="161114"/>
                        <a:pt x="152205" y="116195"/>
                        <a:pt x="151462" y="69791"/>
                      </a:cubicBezTo>
                      <a:cubicBezTo>
                        <a:pt x="151091" y="47703"/>
                        <a:pt x="147008" y="24873"/>
                        <a:pt x="148307" y="297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1" name="Google Shape;441;p18"/>
                <p:cNvSpPr/>
                <p:nvPr/>
              </p:nvSpPr>
              <p:spPr>
                <a:xfrm>
                  <a:off x="5955461" y="2806037"/>
                  <a:ext cx="113866" cy="146921"/>
                </a:xfrm>
                <a:custGeom>
                  <a:avLst/>
                  <a:gdLst/>
                  <a:ahLst/>
                  <a:cxnLst/>
                  <a:rect l="l" t="t" r="r" b="b"/>
                  <a:pathLst>
                    <a:path w="113867" h="146920" extrusionOk="0">
                      <a:moveTo>
                        <a:pt x="3241" y="557"/>
                      </a:moveTo>
                      <a:cubicBezTo>
                        <a:pt x="2313" y="25801"/>
                        <a:pt x="1385" y="50859"/>
                        <a:pt x="271" y="76102"/>
                      </a:cubicBezTo>
                      <a:cubicBezTo>
                        <a:pt x="-100" y="87796"/>
                        <a:pt x="-471" y="99675"/>
                        <a:pt x="1942" y="111184"/>
                      </a:cubicBezTo>
                      <a:cubicBezTo>
                        <a:pt x="4354" y="122692"/>
                        <a:pt x="10108" y="133829"/>
                        <a:pt x="19761" y="140511"/>
                      </a:cubicBezTo>
                      <a:cubicBezTo>
                        <a:pt x="35723" y="151648"/>
                        <a:pt x="59111" y="147378"/>
                        <a:pt x="73775" y="134571"/>
                      </a:cubicBezTo>
                      <a:cubicBezTo>
                        <a:pt x="88438" y="121764"/>
                        <a:pt x="95863" y="102460"/>
                        <a:pt x="99575" y="83156"/>
                      </a:cubicBezTo>
                      <a:cubicBezTo>
                        <a:pt x="103288" y="64037"/>
                        <a:pt x="103659" y="44362"/>
                        <a:pt x="107371" y="25058"/>
                      </a:cubicBezTo>
                      <a:cubicBezTo>
                        <a:pt x="109042" y="16520"/>
                        <a:pt x="111083" y="8353"/>
                        <a:pt x="113868"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2" name="Google Shape;442;p18"/>
                <p:cNvSpPr/>
                <p:nvPr/>
              </p:nvSpPr>
              <p:spPr>
                <a:xfrm>
                  <a:off x="5759908" y="2679631"/>
                  <a:ext cx="88537" cy="129189"/>
                </a:xfrm>
                <a:custGeom>
                  <a:avLst/>
                  <a:gdLst/>
                  <a:ahLst/>
                  <a:cxnLst/>
                  <a:rect l="l" t="t" r="r" b="b"/>
                  <a:pathLst>
                    <a:path w="88538" h="129188" extrusionOk="0">
                      <a:moveTo>
                        <a:pt x="0" y="0"/>
                      </a:moveTo>
                      <a:cubicBezTo>
                        <a:pt x="0" y="0"/>
                        <a:pt x="743" y="0"/>
                        <a:pt x="1114" y="0"/>
                      </a:cubicBezTo>
                      <a:cubicBezTo>
                        <a:pt x="13550" y="1856"/>
                        <a:pt x="26729" y="4084"/>
                        <a:pt x="36380" y="12065"/>
                      </a:cubicBezTo>
                      <a:cubicBezTo>
                        <a:pt x="44919" y="19304"/>
                        <a:pt x="49374" y="30255"/>
                        <a:pt x="53643" y="40835"/>
                      </a:cubicBezTo>
                      <a:cubicBezTo>
                        <a:pt x="65336" y="70348"/>
                        <a:pt x="77030" y="99675"/>
                        <a:pt x="88538" y="12918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3" name="Google Shape;443;p18"/>
                <p:cNvSpPr/>
                <p:nvPr/>
              </p:nvSpPr>
              <p:spPr>
                <a:xfrm>
                  <a:off x="5618657" y="2749239"/>
                  <a:ext cx="129005" cy="175192"/>
                </a:xfrm>
                <a:custGeom>
                  <a:avLst/>
                  <a:gdLst/>
                  <a:ahLst/>
                  <a:cxnLst/>
                  <a:rect l="l" t="t" r="r" b="b"/>
                  <a:pathLst>
                    <a:path w="129006" h="175191" extrusionOk="0">
                      <a:moveTo>
                        <a:pt x="57355" y="0"/>
                      </a:moveTo>
                      <a:cubicBezTo>
                        <a:pt x="74060" y="8167"/>
                        <a:pt x="86868" y="25615"/>
                        <a:pt x="96149" y="42506"/>
                      </a:cubicBezTo>
                      <a:cubicBezTo>
                        <a:pt x="109513" y="66636"/>
                        <a:pt x="120093" y="92622"/>
                        <a:pt x="127332" y="119351"/>
                      </a:cubicBezTo>
                      <a:cubicBezTo>
                        <a:pt x="133272" y="141068"/>
                        <a:pt x="123248" y="164641"/>
                        <a:pt x="99861" y="170952"/>
                      </a:cubicBezTo>
                      <a:cubicBezTo>
                        <a:pt x="79443" y="176520"/>
                        <a:pt x="57912" y="178748"/>
                        <a:pt x="40835" y="163898"/>
                      </a:cubicBezTo>
                      <a:cubicBezTo>
                        <a:pt x="17819" y="144038"/>
                        <a:pt x="9095" y="102831"/>
                        <a:pt x="0" y="7498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4" name="Google Shape;444;p18"/>
                <p:cNvSpPr/>
                <p:nvPr/>
              </p:nvSpPr>
              <p:spPr>
                <a:xfrm>
                  <a:off x="5690118" y="3201954"/>
                  <a:ext cx="257262" cy="40910"/>
                </a:xfrm>
                <a:custGeom>
                  <a:avLst/>
                  <a:gdLst/>
                  <a:ahLst/>
                  <a:cxnLst/>
                  <a:rect l="l" t="t" r="r" b="b"/>
                  <a:pathLst>
                    <a:path w="257263" h="40910" extrusionOk="0">
                      <a:moveTo>
                        <a:pt x="0" y="0"/>
                      </a:moveTo>
                      <a:cubicBezTo>
                        <a:pt x="7425" y="8724"/>
                        <a:pt x="15963" y="16334"/>
                        <a:pt x="25244" y="22831"/>
                      </a:cubicBezTo>
                      <a:cubicBezTo>
                        <a:pt x="32854" y="28213"/>
                        <a:pt x="41021" y="32854"/>
                        <a:pt x="49745" y="35453"/>
                      </a:cubicBezTo>
                      <a:cubicBezTo>
                        <a:pt x="59397" y="38422"/>
                        <a:pt x="69421" y="38794"/>
                        <a:pt x="79443" y="39350"/>
                      </a:cubicBezTo>
                      <a:cubicBezTo>
                        <a:pt x="110256" y="40835"/>
                        <a:pt x="141254" y="42320"/>
                        <a:pt x="171880" y="38422"/>
                      </a:cubicBezTo>
                      <a:cubicBezTo>
                        <a:pt x="202506" y="34339"/>
                        <a:pt x="232948" y="24501"/>
                        <a:pt x="257263" y="556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5" name="Google Shape;445;p18"/>
                <p:cNvSpPr/>
                <p:nvPr/>
              </p:nvSpPr>
              <p:spPr>
                <a:xfrm>
                  <a:off x="5939769" y="3167430"/>
                  <a:ext cx="75172" cy="6791"/>
                </a:xfrm>
                <a:custGeom>
                  <a:avLst/>
                  <a:gdLst/>
                  <a:ahLst/>
                  <a:cxnLst/>
                  <a:rect l="l" t="t" r="r" b="b"/>
                  <a:pathLst>
                    <a:path w="75173" h="6791" extrusionOk="0">
                      <a:moveTo>
                        <a:pt x="0" y="3712"/>
                      </a:moveTo>
                      <a:cubicBezTo>
                        <a:pt x="21160" y="6311"/>
                        <a:pt x="42877" y="9095"/>
                        <a:pt x="63480" y="3712"/>
                      </a:cubicBezTo>
                      <a:cubicBezTo>
                        <a:pt x="67378" y="2784"/>
                        <a:pt x="71276" y="1485"/>
                        <a:pt x="7517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6" name="Google Shape;446;p18"/>
                <p:cNvSpPr/>
                <p:nvPr/>
              </p:nvSpPr>
              <p:spPr>
                <a:xfrm>
                  <a:off x="5599517" y="2837405"/>
                  <a:ext cx="20993" cy="58654"/>
                </a:xfrm>
                <a:custGeom>
                  <a:avLst/>
                  <a:gdLst/>
                  <a:ahLst/>
                  <a:cxnLst/>
                  <a:rect l="l" t="t" r="r" b="b"/>
                  <a:pathLst>
                    <a:path w="20994" h="58654" extrusionOk="0">
                      <a:moveTo>
                        <a:pt x="20995" y="0"/>
                      </a:moveTo>
                      <a:cubicBezTo>
                        <a:pt x="5218" y="14664"/>
                        <a:pt x="-2578" y="37309"/>
                        <a:pt x="763" y="5865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7" name="Google Shape;447;p18"/>
                <p:cNvSpPr/>
                <p:nvPr/>
              </p:nvSpPr>
              <p:spPr>
                <a:xfrm>
                  <a:off x="5588963" y="2918705"/>
                  <a:ext cx="80742" cy="17136"/>
                </a:xfrm>
                <a:custGeom>
                  <a:avLst/>
                  <a:gdLst/>
                  <a:ahLst/>
                  <a:cxnLst/>
                  <a:rect l="l" t="t" r="r" b="b"/>
                  <a:pathLst>
                    <a:path w="80743" h="17137" extrusionOk="0">
                      <a:moveTo>
                        <a:pt x="0" y="14664"/>
                      </a:moveTo>
                      <a:cubicBezTo>
                        <a:pt x="27471" y="20789"/>
                        <a:pt x="57170" y="15406"/>
                        <a:pt x="80743"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8" name="Google Shape;448;p18"/>
                <p:cNvSpPr/>
                <p:nvPr/>
              </p:nvSpPr>
              <p:spPr>
                <a:xfrm>
                  <a:off x="5861815" y="2817747"/>
                  <a:ext cx="63050" cy="53623"/>
                </a:xfrm>
                <a:custGeom>
                  <a:avLst/>
                  <a:gdLst/>
                  <a:ahLst/>
                  <a:cxnLst/>
                  <a:rect l="l" t="t" r="r" b="b"/>
                  <a:pathLst>
                    <a:path w="63050" h="53623" extrusionOk="0">
                      <a:moveTo>
                        <a:pt x="0" y="48612"/>
                      </a:moveTo>
                      <a:cubicBezTo>
                        <a:pt x="1856" y="43043"/>
                        <a:pt x="3713" y="37661"/>
                        <a:pt x="5569" y="32092"/>
                      </a:cubicBezTo>
                      <a:cubicBezTo>
                        <a:pt x="8539" y="23183"/>
                        <a:pt x="11880" y="13716"/>
                        <a:pt x="19118" y="7591"/>
                      </a:cubicBezTo>
                      <a:cubicBezTo>
                        <a:pt x="27285" y="538"/>
                        <a:pt x="39165" y="-762"/>
                        <a:pt x="49931" y="352"/>
                      </a:cubicBezTo>
                      <a:cubicBezTo>
                        <a:pt x="51973" y="538"/>
                        <a:pt x="53829" y="909"/>
                        <a:pt x="55685" y="1651"/>
                      </a:cubicBezTo>
                      <a:cubicBezTo>
                        <a:pt x="59583" y="3507"/>
                        <a:pt x="61995" y="7777"/>
                        <a:pt x="62738" y="12046"/>
                      </a:cubicBezTo>
                      <a:cubicBezTo>
                        <a:pt x="63481" y="16315"/>
                        <a:pt x="62738" y="20770"/>
                        <a:pt x="62181" y="25039"/>
                      </a:cubicBezTo>
                      <a:lnTo>
                        <a:pt x="57727" y="53624"/>
                      </a:ln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49" name="Google Shape;449;p18"/>
                <p:cNvSpPr/>
                <p:nvPr/>
              </p:nvSpPr>
              <p:spPr>
                <a:xfrm>
                  <a:off x="5968801" y="2864801"/>
                  <a:ext cx="58059" cy="71959"/>
                </a:xfrm>
                <a:custGeom>
                  <a:avLst/>
                  <a:gdLst/>
                  <a:ahLst/>
                  <a:cxnLst/>
                  <a:rect l="l" t="t" r="r" b="b"/>
                  <a:pathLst>
                    <a:path w="58059" h="71959" extrusionOk="0">
                      <a:moveTo>
                        <a:pt x="12182" y="70607"/>
                      </a:moveTo>
                      <a:cubicBezTo>
                        <a:pt x="14039" y="70978"/>
                        <a:pt x="15709" y="71164"/>
                        <a:pt x="17194" y="71349"/>
                      </a:cubicBezTo>
                      <a:cubicBezTo>
                        <a:pt x="20720" y="71906"/>
                        <a:pt x="24433" y="71906"/>
                        <a:pt x="28145" y="71906"/>
                      </a:cubicBezTo>
                      <a:cubicBezTo>
                        <a:pt x="39096" y="71906"/>
                        <a:pt x="50976" y="73391"/>
                        <a:pt x="54317" y="60769"/>
                      </a:cubicBezTo>
                      <a:cubicBezTo>
                        <a:pt x="57843" y="47590"/>
                        <a:pt x="59886" y="32741"/>
                        <a:pt x="55802" y="19377"/>
                      </a:cubicBezTo>
                      <a:cubicBezTo>
                        <a:pt x="52832" y="9725"/>
                        <a:pt x="45222" y="1001"/>
                        <a:pt x="35570" y="73"/>
                      </a:cubicBezTo>
                      <a:cubicBezTo>
                        <a:pt x="32971" y="-113"/>
                        <a:pt x="30373" y="73"/>
                        <a:pt x="27774" y="444"/>
                      </a:cubicBezTo>
                      <a:cubicBezTo>
                        <a:pt x="22948" y="1001"/>
                        <a:pt x="18122" y="1558"/>
                        <a:pt x="14039" y="3971"/>
                      </a:cubicBezTo>
                      <a:cubicBezTo>
                        <a:pt x="8656" y="7126"/>
                        <a:pt x="6799" y="12138"/>
                        <a:pt x="4386" y="17706"/>
                      </a:cubicBezTo>
                      <a:cubicBezTo>
                        <a:pt x="3829" y="19006"/>
                        <a:pt x="3458" y="20305"/>
                        <a:pt x="3273" y="21604"/>
                      </a:cubicBezTo>
                      <a:cubicBezTo>
                        <a:pt x="859" y="31999"/>
                        <a:pt x="303" y="42579"/>
                        <a:pt x="303" y="53159"/>
                      </a:cubicBezTo>
                      <a:cubicBezTo>
                        <a:pt x="303" y="57057"/>
                        <a:pt x="-996" y="62625"/>
                        <a:pt x="1788" y="65781"/>
                      </a:cubicBezTo>
                      <a:cubicBezTo>
                        <a:pt x="3829" y="68194"/>
                        <a:pt x="8656" y="69493"/>
                        <a:pt x="12739" y="70235"/>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0" name="Google Shape;450;p18"/>
                <p:cNvSpPr/>
                <p:nvPr/>
              </p:nvSpPr>
              <p:spPr>
                <a:xfrm>
                  <a:off x="5748223" y="2854297"/>
                  <a:ext cx="107896" cy="56942"/>
                </a:xfrm>
                <a:custGeom>
                  <a:avLst/>
                  <a:gdLst/>
                  <a:ahLst/>
                  <a:cxnLst/>
                  <a:rect l="l" t="t" r="r" b="b"/>
                  <a:pathLst>
                    <a:path w="107896" h="56941" extrusionOk="0">
                      <a:moveTo>
                        <a:pt x="0" y="26914"/>
                      </a:moveTo>
                      <a:cubicBezTo>
                        <a:pt x="3527" y="42320"/>
                        <a:pt x="18191" y="53272"/>
                        <a:pt x="33596" y="56056"/>
                      </a:cubicBezTo>
                      <a:cubicBezTo>
                        <a:pt x="49003" y="58840"/>
                        <a:pt x="65151" y="54756"/>
                        <a:pt x="79258" y="48074"/>
                      </a:cubicBezTo>
                      <a:cubicBezTo>
                        <a:pt x="86126" y="44919"/>
                        <a:pt x="92808" y="41207"/>
                        <a:pt x="97820" y="35638"/>
                      </a:cubicBezTo>
                      <a:cubicBezTo>
                        <a:pt x="106543" y="26357"/>
                        <a:pt x="110070" y="12251"/>
                        <a:pt x="106543"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1" name="Google Shape;451;p18"/>
                <p:cNvSpPr/>
                <p:nvPr/>
              </p:nvSpPr>
              <p:spPr>
                <a:xfrm>
                  <a:off x="5707954" y="2897730"/>
                  <a:ext cx="128258" cy="143481"/>
                </a:xfrm>
                <a:custGeom>
                  <a:avLst/>
                  <a:gdLst/>
                  <a:ahLst/>
                  <a:cxnLst/>
                  <a:rect l="l" t="t" r="r" b="b"/>
                  <a:pathLst>
                    <a:path w="128259" h="143480" extrusionOk="0">
                      <a:moveTo>
                        <a:pt x="0" y="143481"/>
                      </a:moveTo>
                      <a:cubicBezTo>
                        <a:pt x="16891" y="110070"/>
                        <a:pt x="40092" y="81300"/>
                        <a:pt x="63666" y="53457"/>
                      </a:cubicBezTo>
                      <a:cubicBezTo>
                        <a:pt x="82227" y="31369"/>
                        <a:pt x="102274" y="8910"/>
                        <a:pt x="12826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2" name="Google Shape;452;p18"/>
                <p:cNvSpPr/>
                <p:nvPr/>
              </p:nvSpPr>
              <p:spPr>
                <a:xfrm>
                  <a:off x="5836233" y="2881383"/>
                  <a:ext cx="39537" cy="169096"/>
                </a:xfrm>
                <a:custGeom>
                  <a:avLst/>
                  <a:gdLst/>
                  <a:ahLst/>
                  <a:cxnLst/>
                  <a:rect l="l" t="t" r="r" b="b"/>
                  <a:pathLst>
                    <a:path w="39536" h="169095" extrusionOk="0">
                      <a:moveTo>
                        <a:pt x="39536" y="0"/>
                      </a:moveTo>
                      <a:cubicBezTo>
                        <a:pt x="15592" y="38979"/>
                        <a:pt x="2413" y="84455"/>
                        <a:pt x="1671" y="130302"/>
                      </a:cubicBezTo>
                      <a:cubicBezTo>
                        <a:pt x="1671" y="143295"/>
                        <a:pt x="2228" y="156288"/>
                        <a:pt x="0" y="16909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3" name="Google Shape;453;p18"/>
                <p:cNvSpPr/>
                <p:nvPr/>
              </p:nvSpPr>
              <p:spPr>
                <a:xfrm>
                  <a:off x="5874275" y="2881381"/>
                  <a:ext cx="100232" cy="146079"/>
                </a:xfrm>
                <a:custGeom>
                  <a:avLst/>
                  <a:gdLst/>
                  <a:ahLst/>
                  <a:cxnLst/>
                  <a:rect l="l" t="t" r="r" b="b"/>
                  <a:pathLst>
                    <a:path w="100232" h="146079" extrusionOk="0">
                      <a:moveTo>
                        <a:pt x="0" y="0"/>
                      </a:moveTo>
                      <a:cubicBezTo>
                        <a:pt x="5940" y="61439"/>
                        <a:pt x="45104" y="118423"/>
                        <a:pt x="100232" y="14607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454" name="Google Shape;454;p18"/>
            <p:cNvGrpSpPr/>
            <p:nvPr/>
          </p:nvGrpSpPr>
          <p:grpSpPr>
            <a:xfrm>
              <a:off x="4107543" y="1999340"/>
              <a:ext cx="928914" cy="928914"/>
              <a:chOff x="4010007" y="1832374"/>
              <a:chExt cx="1123986" cy="1123986"/>
            </a:xfrm>
          </p:grpSpPr>
          <p:sp>
            <p:nvSpPr>
              <p:cNvPr id="455" name="Google Shape;455;p18"/>
              <p:cNvSpPr/>
              <p:nvPr/>
            </p:nvSpPr>
            <p:spPr>
              <a:xfrm>
                <a:off x="4010007" y="1832374"/>
                <a:ext cx="1123986" cy="1123986"/>
              </a:xfrm>
              <a:prstGeom prst="ellipse">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456" name="Google Shape;456;p18"/>
              <p:cNvGrpSpPr/>
              <p:nvPr/>
            </p:nvGrpSpPr>
            <p:grpSpPr>
              <a:xfrm>
                <a:off x="4396529" y="2092614"/>
                <a:ext cx="350942" cy="603504"/>
                <a:chOff x="1065356" y="794122"/>
                <a:chExt cx="530406" cy="912115"/>
              </a:xfrm>
            </p:grpSpPr>
            <p:sp>
              <p:nvSpPr>
                <p:cNvPr id="457" name="Google Shape;457;p18"/>
                <p:cNvSpPr/>
                <p:nvPr/>
              </p:nvSpPr>
              <p:spPr>
                <a:xfrm>
                  <a:off x="1065356" y="794122"/>
                  <a:ext cx="530406" cy="912115"/>
                </a:xfrm>
                <a:custGeom>
                  <a:avLst/>
                  <a:gdLst/>
                  <a:ahLst/>
                  <a:cxnLst/>
                  <a:rect l="l" t="t" r="r" b="b"/>
                  <a:pathLst>
                    <a:path w="530408" h="912123" extrusionOk="0">
                      <a:moveTo>
                        <a:pt x="17628" y="460893"/>
                      </a:moveTo>
                      <a:cubicBezTo>
                        <a:pt x="39159" y="495046"/>
                        <a:pt x="58092" y="528828"/>
                        <a:pt x="76839" y="564281"/>
                      </a:cubicBezTo>
                      <a:cubicBezTo>
                        <a:pt x="97256" y="603074"/>
                        <a:pt x="135122" y="629432"/>
                        <a:pt x="135679" y="673422"/>
                      </a:cubicBezTo>
                      <a:cubicBezTo>
                        <a:pt x="136236" y="728365"/>
                        <a:pt x="136793" y="783121"/>
                        <a:pt x="137349" y="838063"/>
                      </a:cubicBezTo>
                      <a:cubicBezTo>
                        <a:pt x="137535" y="862379"/>
                        <a:pt x="138278" y="887251"/>
                        <a:pt x="138092" y="912124"/>
                      </a:cubicBezTo>
                      <a:lnTo>
                        <a:pt x="425796" y="912124"/>
                      </a:lnTo>
                      <a:cubicBezTo>
                        <a:pt x="423940" y="875001"/>
                        <a:pt x="423011" y="837692"/>
                        <a:pt x="423383" y="800383"/>
                      </a:cubicBezTo>
                      <a:cubicBezTo>
                        <a:pt x="423754" y="747483"/>
                        <a:pt x="418371" y="681775"/>
                        <a:pt x="437861" y="631659"/>
                      </a:cubicBezTo>
                      <a:cubicBezTo>
                        <a:pt x="443429" y="617552"/>
                        <a:pt x="452896" y="605116"/>
                        <a:pt x="459206" y="591195"/>
                      </a:cubicBezTo>
                      <a:cubicBezTo>
                        <a:pt x="465703" y="577088"/>
                        <a:pt x="468673" y="561682"/>
                        <a:pt x="472942" y="546647"/>
                      </a:cubicBezTo>
                      <a:cubicBezTo>
                        <a:pt x="483522" y="509710"/>
                        <a:pt x="501156" y="475185"/>
                        <a:pt x="514334" y="438805"/>
                      </a:cubicBezTo>
                      <a:cubicBezTo>
                        <a:pt x="527327" y="402610"/>
                        <a:pt x="535680" y="363074"/>
                        <a:pt x="526585" y="325765"/>
                      </a:cubicBezTo>
                      <a:cubicBezTo>
                        <a:pt x="521388" y="304419"/>
                        <a:pt x="510622" y="284744"/>
                        <a:pt x="503197" y="263955"/>
                      </a:cubicBezTo>
                      <a:cubicBezTo>
                        <a:pt x="490019" y="227018"/>
                        <a:pt x="487234" y="186925"/>
                        <a:pt x="473313" y="150173"/>
                      </a:cubicBezTo>
                      <a:cubicBezTo>
                        <a:pt x="460691" y="117133"/>
                        <a:pt x="438789" y="86878"/>
                        <a:pt x="434520" y="51611"/>
                      </a:cubicBezTo>
                      <a:cubicBezTo>
                        <a:pt x="433220" y="40474"/>
                        <a:pt x="433592" y="28966"/>
                        <a:pt x="429694" y="18386"/>
                      </a:cubicBezTo>
                      <a:cubicBezTo>
                        <a:pt x="425796" y="7806"/>
                        <a:pt x="415587" y="-1475"/>
                        <a:pt x="404636" y="196"/>
                      </a:cubicBezTo>
                      <a:cubicBezTo>
                        <a:pt x="396468" y="1495"/>
                        <a:pt x="390343" y="8177"/>
                        <a:pt x="385517" y="14859"/>
                      </a:cubicBezTo>
                      <a:cubicBezTo>
                        <a:pt x="368069" y="39175"/>
                        <a:pt x="362872" y="68502"/>
                        <a:pt x="361758" y="98386"/>
                      </a:cubicBezTo>
                      <a:cubicBezTo>
                        <a:pt x="345053" y="97087"/>
                        <a:pt x="327791" y="96344"/>
                        <a:pt x="312013" y="102098"/>
                      </a:cubicBezTo>
                      <a:cubicBezTo>
                        <a:pt x="296236" y="107853"/>
                        <a:pt x="282315" y="121588"/>
                        <a:pt x="281201" y="138293"/>
                      </a:cubicBezTo>
                      <a:cubicBezTo>
                        <a:pt x="272292" y="139222"/>
                        <a:pt x="266352" y="129013"/>
                        <a:pt x="257814" y="126043"/>
                      </a:cubicBezTo>
                      <a:cubicBezTo>
                        <a:pt x="253916" y="124744"/>
                        <a:pt x="249832" y="124929"/>
                        <a:pt x="245749" y="125300"/>
                      </a:cubicBezTo>
                      <a:cubicBezTo>
                        <a:pt x="224032" y="127342"/>
                        <a:pt x="200830" y="135138"/>
                        <a:pt x="188951" y="153699"/>
                      </a:cubicBezTo>
                      <a:cubicBezTo>
                        <a:pt x="182083" y="164465"/>
                        <a:pt x="182268" y="178943"/>
                        <a:pt x="180227" y="191565"/>
                      </a:cubicBezTo>
                      <a:cubicBezTo>
                        <a:pt x="166677" y="187667"/>
                        <a:pt x="152570" y="186368"/>
                        <a:pt x="138649" y="187667"/>
                      </a:cubicBezTo>
                      <a:cubicBezTo>
                        <a:pt x="125470" y="188781"/>
                        <a:pt x="111363" y="193050"/>
                        <a:pt x="103567" y="203816"/>
                      </a:cubicBezTo>
                      <a:cubicBezTo>
                        <a:pt x="99670" y="209198"/>
                        <a:pt x="97628" y="215881"/>
                        <a:pt x="95772" y="222377"/>
                      </a:cubicBezTo>
                      <a:cubicBezTo>
                        <a:pt x="91131" y="239454"/>
                        <a:pt x="87976" y="258015"/>
                        <a:pt x="84820" y="275463"/>
                      </a:cubicBezTo>
                      <a:cubicBezTo>
                        <a:pt x="63660" y="254860"/>
                        <a:pt x="31549" y="274721"/>
                        <a:pt x="20041" y="295324"/>
                      </a:cubicBezTo>
                      <a:cubicBezTo>
                        <a:pt x="12802" y="308317"/>
                        <a:pt x="9646" y="322981"/>
                        <a:pt x="7047" y="337644"/>
                      </a:cubicBezTo>
                      <a:cubicBezTo>
                        <a:pt x="3706" y="357134"/>
                        <a:pt x="1479" y="376623"/>
                        <a:pt x="365" y="396299"/>
                      </a:cubicBezTo>
                      <a:cubicBezTo>
                        <a:pt x="-192" y="407992"/>
                        <a:pt x="-563" y="420057"/>
                        <a:pt x="2778" y="431380"/>
                      </a:cubicBezTo>
                      <a:cubicBezTo>
                        <a:pt x="5934" y="441960"/>
                        <a:pt x="11873" y="451612"/>
                        <a:pt x="17813" y="461078"/>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8" name="Google Shape;458;p18"/>
                <p:cNvSpPr/>
                <p:nvPr/>
              </p:nvSpPr>
              <p:spPr>
                <a:xfrm>
                  <a:off x="1095234" y="1068654"/>
                  <a:ext cx="143094" cy="170267"/>
                </a:xfrm>
                <a:custGeom>
                  <a:avLst/>
                  <a:gdLst/>
                  <a:ahLst/>
                  <a:cxnLst/>
                  <a:rect l="l" t="t" r="r" b="b"/>
                  <a:pathLst>
                    <a:path w="143095" h="170269" extrusionOk="0">
                      <a:moveTo>
                        <a:pt x="54757" y="0"/>
                      </a:moveTo>
                      <a:cubicBezTo>
                        <a:pt x="65522" y="7981"/>
                        <a:pt x="75917" y="16334"/>
                        <a:pt x="85383" y="25615"/>
                      </a:cubicBezTo>
                      <a:cubicBezTo>
                        <a:pt x="105058" y="44919"/>
                        <a:pt x="121392" y="68306"/>
                        <a:pt x="127518" y="95035"/>
                      </a:cubicBezTo>
                      <a:cubicBezTo>
                        <a:pt x="129745" y="104501"/>
                        <a:pt x="130673" y="114339"/>
                        <a:pt x="134014" y="123434"/>
                      </a:cubicBezTo>
                      <a:cubicBezTo>
                        <a:pt x="136427" y="130116"/>
                        <a:pt x="140140" y="136242"/>
                        <a:pt x="141996" y="143109"/>
                      </a:cubicBezTo>
                      <a:cubicBezTo>
                        <a:pt x="143852" y="149977"/>
                        <a:pt x="143666" y="157959"/>
                        <a:pt x="139026" y="163341"/>
                      </a:cubicBezTo>
                      <a:cubicBezTo>
                        <a:pt x="134571" y="168353"/>
                        <a:pt x="127332" y="170024"/>
                        <a:pt x="120650" y="170209"/>
                      </a:cubicBezTo>
                      <a:cubicBezTo>
                        <a:pt x="94664" y="171323"/>
                        <a:pt x="68863" y="157031"/>
                        <a:pt x="56056" y="134757"/>
                      </a:cubicBezTo>
                      <a:cubicBezTo>
                        <a:pt x="54200" y="131416"/>
                        <a:pt x="52529" y="127889"/>
                        <a:pt x="49931" y="125105"/>
                      </a:cubicBezTo>
                      <a:cubicBezTo>
                        <a:pt x="47518" y="122320"/>
                        <a:pt x="44362" y="120464"/>
                        <a:pt x="41392" y="118423"/>
                      </a:cubicBezTo>
                      <a:cubicBezTo>
                        <a:pt x="25058" y="107471"/>
                        <a:pt x="10951" y="93365"/>
                        <a:pt x="0" y="7721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59" name="Google Shape;459;p18"/>
                <p:cNvSpPr/>
                <p:nvPr/>
              </p:nvSpPr>
              <p:spPr>
                <a:xfrm>
                  <a:off x="1239086" y="985499"/>
                  <a:ext cx="63673" cy="246306"/>
                </a:xfrm>
                <a:custGeom>
                  <a:avLst/>
                  <a:gdLst/>
                  <a:ahLst/>
                  <a:cxnLst/>
                  <a:rect l="l" t="t" r="r" b="b"/>
                  <a:pathLst>
                    <a:path w="63673" h="246309" extrusionOk="0">
                      <a:moveTo>
                        <a:pt x="6311" y="0"/>
                      </a:moveTo>
                      <a:cubicBezTo>
                        <a:pt x="16891" y="37123"/>
                        <a:pt x="31183" y="73132"/>
                        <a:pt x="48817" y="107471"/>
                      </a:cubicBezTo>
                      <a:cubicBezTo>
                        <a:pt x="54385" y="118051"/>
                        <a:pt x="60139" y="128817"/>
                        <a:pt x="62367" y="140511"/>
                      </a:cubicBezTo>
                      <a:cubicBezTo>
                        <a:pt x="63852" y="147935"/>
                        <a:pt x="63666" y="155546"/>
                        <a:pt x="63666" y="162970"/>
                      </a:cubicBezTo>
                      <a:cubicBezTo>
                        <a:pt x="63666" y="181346"/>
                        <a:pt x="63295" y="199908"/>
                        <a:pt x="63295" y="218284"/>
                      </a:cubicBezTo>
                      <a:cubicBezTo>
                        <a:pt x="63295" y="224595"/>
                        <a:pt x="63109" y="231277"/>
                        <a:pt x="59397" y="236474"/>
                      </a:cubicBezTo>
                      <a:cubicBezTo>
                        <a:pt x="56241" y="240743"/>
                        <a:pt x="51415" y="242970"/>
                        <a:pt x="46404" y="244455"/>
                      </a:cubicBezTo>
                      <a:cubicBezTo>
                        <a:pt x="30627" y="248910"/>
                        <a:pt x="12622" y="245198"/>
                        <a:pt x="0" y="23480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0" name="Google Shape;460;p18"/>
                <p:cNvSpPr/>
                <p:nvPr/>
              </p:nvSpPr>
              <p:spPr>
                <a:xfrm>
                  <a:off x="1305351" y="928331"/>
                  <a:ext cx="81162" cy="268258"/>
                </a:xfrm>
                <a:custGeom>
                  <a:avLst/>
                  <a:gdLst/>
                  <a:ahLst/>
                  <a:cxnLst/>
                  <a:rect l="l" t="t" r="r" b="b"/>
                  <a:pathLst>
                    <a:path w="81162" h="268261" extrusionOk="0">
                      <a:moveTo>
                        <a:pt x="41392" y="0"/>
                      </a:moveTo>
                      <a:cubicBezTo>
                        <a:pt x="49559" y="33968"/>
                        <a:pt x="57726" y="67935"/>
                        <a:pt x="65893" y="102088"/>
                      </a:cubicBezTo>
                      <a:cubicBezTo>
                        <a:pt x="75731" y="142924"/>
                        <a:pt x="85569" y="184873"/>
                        <a:pt x="79072" y="226265"/>
                      </a:cubicBezTo>
                      <a:cubicBezTo>
                        <a:pt x="77587" y="235546"/>
                        <a:pt x="75360" y="244827"/>
                        <a:pt x="70163" y="252622"/>
                      </a:cubicBezTo>
                      <a:cubicBezTo>
                        <a:pt x="62367" y="264502"/>
                        <a:pt x="49188" y="268771"/>
                        <a:pt x="35267" y="268214"/>
                      </a:cubicBezTo>
                      <a:cubicBezTo>
                        <a:pt x="17633" y="267472"/>
                        <a:pt x="1671" y="252251"/>
                        <a:pt x="0" y="23461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1" name="Google Shape;461;p18"/>
                <p:cNvSpPr/>
                <p:nvPr/>
              </p:nvSpPr>
              <p:spPr>
                <a:xfrm>
                  <a:off x="1387206" y="892509"/>
                  <a:ext cx="77478" cy="249553"/>
                </a:xfrm>
                <a:custGeom>
                  <a:avLst/>
                  <a:gdLst/>
                  <a:ahLst/>
                  <a:cxnLst/>
                  <a:rect l="l" t="t" r="r" b="b"/>
                  <a:pathLst>
                    <a:path w="77478" h="249555" extrusionOk="0">
                      <a:moveTo>
                        <a:pt x="38237" y="0"/>
                      </a:moveTo>
                      <a:cubicBezTo>
                        <a:pt x="44733" y="11694"/>
                        <a:pt x="51601" y="23016"/>
                        <a:pt x="58654" y="34524"/>
                      </a:cubicBezTo>
                      <a:cubicBezTo>
                        <a:pt x="59397" y="36009"/>
                        <a:pt x="60325" y="37309"/>
                        <a:pt x="61253" y="38794"/>
                      </a:cubicBezTo>
                      <a:cubicBezTo>
                        <a:pt x="74061" y="59954"/>
                        <a:pt x="76845" y="80928"/>
                        <a:pt x="77402" y="105615"/>
                      </a:cubicBezTo>
                      <a:cubicBezTo>
                        <a:pt x="77587" y="120650"/>
                        <a:pt x="77402" y="135870"/>
                        <a:pt x="77216" y="150905"/>
                      </a:cubicBezTo>
                      <a:cubicBezTo>
                        <a:pt x="76845" y="171694"/>
                        <a:pt x="76659" y="192669"/>
                        <a:pt x="76288" y="213458"/>
                      </a:cubicBezTo>
                      <a:cubicBezTo>
                        <a:pt x="76288" y="217541"/>
                        <a:pt x="76288" y="221625"/>
                        <a:pt x="74989" y="225523"/>
                      </a:cubicBezTo>
                      <a:cubicBezTo>
                        <a:pt x="73132" y="231277"/>
                        <a:pt x="69049" y="236103"/>
                        <a:pt x="64409" y="239815"/>
                      </a:cubicBezTo>
                      <a:cubicBezTo>
                        <a:pt x="45847" y="254293"/>
                        <a:pt x="16520" y="252437"/>
                        <a:pt x="0" y="23554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2" name="Google Shape;462;p18"/>
                <p:cNvSpPr/>
                <p:nvPr/>
              </p:nvSpPr>
              <p:spPr>
                <a:xfrm>
                  <a:off x="1407437" y="1087364"/>
                  <a:ext cx="47146" cy="50711"/>
                </a:xfrm>
                <a:custGeom>
                  <a:avLst/>
                  <a:gdLst/>
                  <a:ahLst/>
                  <a:cxnLst/>
                  <a:rect l="l" t="t" r="r" b="b"/>
                  <a:pathLst>
                    <a:path w="47146" h="50711" extrusionOk="0">
                      <a:moveTo>
                        <a:pt x="2599" y="50712"/>
                      </a:moveTo>
                      <a:cubicBezTo>
                        <a:pt x="2042" y="42730"/>
                        <a:pt x="0" y="34935"/>
                        <a:pt x="0" y="26953"/>
                      </a:cubicBezTo>
                      <a:cubicBezTo>
                        <a:pt x="0" y="18972"/>
                        <a:pt x="2599" y="10433"/>
                        <a:pt x="9281" y="5793"/>
                      </a:cubicBezTo>
                      <a:cubicBezTo>
                        <a:pt x="12065" y="3937"/>
                        <a:pt x="15220" y="2823"/>
                        <a:pt x="18562" y="1709"/>
                      </a:cubicBezTo>
                      <a:cubicBezTo>
                        <a:pt x="24130" y="39"/>
                        <a:pt x="30812" y="-1260"/>
                        <a:pt x="35638" y="2081"/>
                      </a:cubicBezTo>
                      <a:cubicBezTo>
                        <a:pt x="39350" y="4679"/>
                        <a:pt x="40835" y="9320"/>
                        <a:pt x="42135" y="13774"/>
                      </a:cubicBezTo>
                      <a:cubicBezTo>
                        <a:pt x="44362" y="21756"/>
                        <a:pt x="46033" y="29923"/>
                        <a:pt x="47146" y="3827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3" name="Google Shape;463;p18"/>
                <p:cNvSpPr/>
                <p:nvPr/>
              </p:nvSpPr>
              <p:spPr>
                <a:xfrm>
                  <a:off x="1328573" y="1135011"/>
                  <a:ext cx="46012" cy="56891"/>
                </a:xfrm>
                <a:custGeom>
                  <a:avLst/>
                  <a:gdLst/>
                  <a:ahLst/>
                  <a:cxnLst/>
                  <a:rect l="l" t="t" r="r" b="b"/>
                  <a:pathLst>
                    <a:path w="46012" h="56892" extrusionOk="0">
                      <a:moveTo>
                        <a:pt x="1650" y="56892"/>
                      </a:moveTo>
                      <a:cubicBezTo>
                        <a:pt x="1279" y="53180"/>
                        <a:pt x="1093" y="49653"/>
                        <a:pt x="722" y="45941"/>
                      </a:cubicBezTo>
                      <a:cubicBezTo>
                        <a:pt x="165" y="38145"/>
                        <a:pt x="-577" y="30349"/>
                        <a:pt x="722" y="22739"/>
                      </a:cubicBezTo>
                      <a:cubicBezTo>
                        <a:pt x="2207" y="15129"/>
                        <a:pt x="5919" y="7519"/>
                        <a:pt x="12416" y="3250"/>
                      </a:cubicBezTo>
                      <a:cubicBezTo>
                        <a:pt x="18912" y="-1020"/>
                        <a:pt x="28379" y="-1391"/>
                        <a:pt x="33947" y="3992"/>
                      </a:cubicBezTo>
                      <a:cubicBezTo>
                        <a:pt x="38588" y="8261"/>
                        <a:pt x="39887" y="14758"/>
                        <a:pt x="41001" y="20883"/>
                      </a:cubicBezTo>
                      <a:cubicBezTo>
                        <a:pt x="42671" y="29421"/>
                        <a:pt x="44342" y="38145"/>
                        <a:pt x="46012" y="4668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4" name="Google Shape;464;p18"/>
                <p:cNvSpPr/>
                <p:nvPr/>
              </p:nvSpPr>
              <p:spPr>
                <a:xfrm>
                  <a:off x="1267276" y="1171999"/>
                  <a:ext cx="33433" cy="57398"/>
                </a:xfrm>
                <a:custGeom>
                  <a:avLst/>
                  <a:gdLst/>
                  <a:ahLst/>
                  <a:cxnLst/>
                  <a:rect l="l" t="t" r="r" b="b"/>
                  <a:pathLst>
                    <a:path w="33433" h="57398" extrusionOk="0">
                      <a:moveTo>
                        <a:pt x="1879" y="57399"/>
                      </a:moveTo>
                      <a:cubicBezTo>
                        <a:pt x="209" y="45519"/>
                        <a:pt x="-348" y="33269"/>
                        <a:pt x="209" y="21390"/>
                      </a:cubicBezTo>
                      <a:cubicBezTo>
                        <a:pt x="209" y="16749"/>
                        <a:pt x="766" y="11923"/>
                        <a:pt x="3550" y="8396"/>
                      </a:cubicBezTo>
                      <a:cubicBezTo>
                        <a:pt x="4849" y="6726"/>
                        <a:pt x="6520" y="5427"/>
                        <a:pt x="8376" y="4313"/>
                      </a:cubicBezTo>
                      <a:cubicBezTo>
                        <a:pt x="12459" y="1714"/>
                        <a:pt x="17285" y="-327"/>
                        <a:pt x="22111" y="44"/>
                      </a:cubicBezTo>
                      <a:cubicBezTo>
                        <a:pt x="26566" y="415"/>
                        <a:pt x="30835" y="2642"/>
                        <a:pt x="33434" y="635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5" name="Google Shape;465;p18"/>
                <p:cNvSpPr/>
                <p:nvPr/>
              </p:nvSpPr>
              <p:spPr>
                <a:xfrm>
                  <a:off x="1194070" y="1182637"/>
                  <a:ext cx="33506" cy="50583"/>
                </a:xfrm>
                <a:custGeom>
                  <a:avLst/>
                  <a:gdLst/>
                  <a:ahLst/>
                  <a:cxnLst/>
                  <a:rect l="l" t="t" r="r" b="b"/>
                  <a:pathLst>
                    <a:path w="33506" h="50584" extrusionOk="0">
                      <a:moveTo>
                        <a:pt x="20328" y="50475"/>
                      </a:moveTo>
                      <a:cubicBezTo>
                        <a:pt x="16801" y="51217"/>
                        <a:pt x="13646" y="48062"/>
                        <a:pt x="11604" y="45092"/>
                      </a:cubicBezTo>
                      <a:cubicBezTo>
                        <a:pt x="8820" y="41008"/>
                        <a:pt x="6221" y="36739"/>
                        <a:pt x="3994" y="32284"/>
                      </a:cubicBezTo>
                      <a:cubicBezTo>
                        <a:pt x="1210" y="26716"/>
                        <a:pt x="-1203" y="20591"/>
                        <a:pt x="653" y="14651"/>
                      </a:cubicBezTo>
                      <a:cubicBezTo>
                        <a:pt x="1024" y="13166"/>
                        <a:pt x="1767" y="11681"/>
                        <a:pt x="2695" y="10382"/>
                      </a:cubicBezTo>
                      <a:cubicBezTo>
                        <a:pt x="9006" y="544"/>
                        <a:pt x="23484" y="-2983"/>
                        <a:pt x="33507" y="277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6" name="Google Shape;466;p18"/>
                <p:cNvSpPr/>
                <p:nvPr/>
              </p:nvSpPr>
              <p:spPr>
                <a:xfrm>
                  <a:off x="1464236" y="966382"/>
                  <a:ext cx="49930" cy="21345"/>
                </a:xfrm>
                <a:custGeom>
                  <a:avLst/>
                  <a:gdLst/>
                  <a:ahLst/>
                  <a:cxnLst/>
                  <a:rect l="l" t="t" r="r" b="b"/>
                  <a:pathLst>
                    <a:path w="49930" h="21345" extrusionOk="0">
                      <a:moveTo>
                        <a:pt x="0" y="21346"/>
                      </a:moveTo>
                      <a:cubicBezTo>
                        <a:pt x="18376" y="19675"/>
                        <a:pt x="36009" y="12065"/>
                        <a:pt x="4993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7" name="Google Shape;467;p18"/>
                <p:cNvSpPr/>
                <p:nvPr/>
              </p:nvSpPr>
              <p:spPr>
                <a:xfrm>
                  <a:off x="1464236" y="988655"/>
                  <a:ext cx="34524" cy="8386"/>
                </a:xfrm>
                <a:custGeom>
                  <a:avLst/>
                  <a:gdLst/>
                  <a:ahLst/>
                  <a:cxnLst/>
                  <a:rect l="l" t="t" r="r" b="b"/>
                  <a:pathLst>
                    <a:path w="34524" h="8385" extrusionOk="0">
                      <a:moveTo>
                        <a:pt x="0" y="8353"/>
                      </a:moveTo>
                      <a:cubicBezTo>
                        <a:pt x="12065" y="8724"/>
                        <a:pt x="24130" y="5940"/>
                        <a:pt x="3452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8" name="Google Shape;468;p18"/>
                <p:cNvSpPr/>
                <p:nvPr/>
              </p:nvSpPr>
              <p:spPr>
                <a:xfrm>
                  <a:off x="1463494" y="1072367"/>
                  <a:ext cx="69234" cy="12436"/>
                </a:xfrm>
                <a:custGeom>
                  <a:avLst/>
                  <a:gdLst/>
                  <a:ahLst/>
                  <a:cxnLst/>
                  <a:rect l="l" t="t" r="r" b="b"/>
                  <a:pathLst>
                    <a:path w="69234" h="12436" extrusionOk="0">
                      <a:moveTo>
                        <a:pt x="0" y="0"/>
                      </a:moveTo>
                      <a:cubicBezTo>
                        <a:pt x="11323" y="186"/>
                        <a:pt x="22460" y="742"/>
                        <a:pt x="33596" y="2413"/>
                      </a:cubicBezTo>
                      <a:cubicBezTo>
                        <a:pt x="45847" y="4269"/>
                        <a:pt x="57912" y="7610"/>
                        <a:pt x="69235" y="1243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69" name="Google Shape;469;p18"/>
                <p:cNvSpPr/>
                <p:nvPr/>
              </p:nvSpPr>
              <p:spPr>
                <a:xfrm>
                  <a:off x="1463494" y="1081647"/>
                  <a:ext cx="37493" cy="7425"/>
                </a:xfrm>
                <a:custGeom>
                  <a:avLst/>
                  <a:gdLst/>
                  <a:ahLst/>
                  <a:cxnLst/>
                  <a:rect l="l" t="t" r="r" b="b"/>
                  <a:pathLst>
                    <a:path w="37494" h="7424" extrusionOk="0">
                      <a:moveTo>
                        <a:pt x="0" y="0"/>
                      </a:moveTo>
                      <a:cubicBezTo>
                        <a:pt x="12622" y="2042"/>
                        <a:pt x="25058" y="4455"/>
                        <a:pt x="37494" y="742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0" name="Google Shape;470;p18"/>
                <p:cNvSpPr/>
                <p:nvPr/>
              </p:nvSpPr>
              <p:spPr>
                <a:xfrm>
                  <a:off x="1076487" y="1181322"/>
                  <a:ext cx="54941" cy="4856"/>
                </a:xfrm>
                <a:custGeom>
                  <a:avLst/>
                  <a:gdLst/>
                  <a:ahLst/>
                  <a:cxnLst/>
                  <a:rect l="l" t="t" r="r" b="b"/>
                  <a:pathLst>
                    <a:path w="54942" h="4857" extrusionOk="0">
                      <a:moveTo>
                        <a:pt x="54942" y="2042"/>
                      </a:moveTo>
                      <a:cubicBezTo>
                        <a:pt x="36752" y="5568"/>
                        <a:pt x="17262" y="6682"/>
                        <a:pt x="0"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1" name="Google Shape;471;p18"/>
                <p:cNvSpPr/>
                <p:nvPr/>
              </p:nvSpPr>
              <p:spPr>
                <a:xfrm>
                  <a:off x="1100430" y="1192459"/>
                  <a:ext cx="39536" cy="5899"/>
                </a:xfrm>
                <a:custGeom>
                  <a:avLst/>
                  <a:gdLst/>
                  <a:ahLst/>
                  <a:cxnLst/>
                  <a:rect l="l" t="t" r="r" b="b"/>
                  <a:pathLst>
                    <a:path w="39536" h="5899" extrusionOk="0">
                      <a:moveTo>
                        <a:pt x="39536" y="0"/>
                      </a:moveTo>
                      <a:cubicBezTo>
                        <a:pt x="27100" y="5197"/>
                        <a:pt x="13179" y="7053"/>
                        <a:pt x="0" y="519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2" name="Google Shape;472;p18"/>
                <p:cNvSpPr/>
                <p:nvPr/>
              </p:nvSpPr>
              <p:spPr>
                <a:xfrm>
                  <a:off x="1099689" y="1218446"/>
                  <a:ext cx="60509" cy="33225"/>
                </a:xfrm>
                <a:custGeom>
                  <a:avLst/>
                  <a:gdLst/>
                  <a:ahLst/>
                  <a:cxnLst/>
                  <a:rect l="l" t="t" r="r" b="b"/>
                  <a:pathLst>
                    <a:path w="60510" h="33225" extrusionOk="0">
                      <a:moveTo>
                        <a:pt x="60511" y="0"/>
                      </a:moveTo>
                      <a:cubicBezTo>
                        <a:pt x="49188" y="3527"/>
                        <a:pt x="37680" y="6311"/>
                        <a:pt x="26914" y="11137"/>
                      </a:cubicBezTo>
                      <a:cubicBezTo>
                        <a:pt x="16149" y="15963"/>
                        <a:pt x="6125" y="23202"/>
                        <a:pt x="0" y="3322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3" name="Google Shape;473;p18"/>
                <p:cNvSpPr/>
                <p:nvPr/>
              </p:nvSpPr>
              <p:spPr>
                <a:xfrm>
                  <a:off x="1329681" y="1197656"/>
                  <a:ext cx="14090" cy="131600"/>
                </a:xfrm>
                <a:custGeom>
                  <a:avLst/>
                  <a:gdLst/>
                  <a:ahLst/>
                  <a:cxnLst/>
                  <a:rect l="l" t="t" r="r" b="b"/>
                  <a:pathLst>
                    <a:path w="14090" h="131601" extrusionOk="0">
                      <a:moveTo>
                        <a:pt x="14091" y="0"/>
                      </a:moveTo>
                      <a:cubicBezTo>
                        <a:pt x="-4285" y="41207"/>
                        <a:pt x="-4656" y="90023"/>
                        <a:pt x="12792" y="13160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4" name="Google Shape;474;p18"/>
                <p:cNvSpPr/>
                <p:nvPr/>
              </p:nvSpPr>
              <p:spPr>
                <a:xfrm>
                  <a:off x="1463496" y="1102995"/>
                  <a:ext cx="79257" cy="64593"/>
                </a:xfrm>
                <a:custGeom>
                  <a:avLst/>
                  <a:gdLst/>
                  <a:ahLst/>
                  <a:cxnLst/>
                  <a:rect l="l" t="t" r="r" b="b"/>
                  <a:pathLst>
                    <a:path w="79257" h="64594" extrusionOk="0">
                      <a:moveTo>
                        <a:pt x="0" y="0"/>
                      </a:moveTo>
                      <a:cubicBezTo>
                        <a:pt x="22460" y="5754"/>
                        <a:pt x="42692" y="18376"/>
                        <a:pt x="59397" y="34339"/>
                      </a:cubicBezTo>
                      <a:cubicBezTo>
                        <a:pt x="68306" y="42877"/>
                        <a:pt x="76474" y="52715"/>
                        <a:pt x="79258" y="6459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5" name="Google Shape;475;p18"/>
                <p:cNvSpPr/>
                <p:nvPr/>
              </p:nvSpPr>
              <p:spPr>
                <a:xfrm>
                  <a:off x="1199922" y="1455663"/>
                  <a:ext cx="205660" cy="40617"/>
                </a:xfrm>
                <a:custGeom>
                  <a:avLst/>
                  <a:gdLst/>
                  <a:ahLst/>
                  <a:cxnLst/>
                  <a:rect l="l" t="t" r="r" b="b"/>
                  <a:pathLst>
                    <a:path w="205661" h="40617" extrusionOk="0">
                      <a:moveTo>
                        <a:pt x="205662" y="18747"/>
                      </a:moveTo>
                      <a:cubicBezTo>
                        <a:pt x="167982" y="35453"/>
                        <a:pt x="126033" y="44548"/>
                        <a:pt x="85012" y="38979"/>
                      </a:cubicBezTo>
                      <a:cubicBezTo>
                        <a:pt x="53643" y="34710"/>
                        <a:pt x="22831" y="21346"/>
                        <a:pt x="0" y="0"/>
                      </a:cubicBezTo>
                      <a:lnTo>
                        <a:pt x="0" y="0"/>
                      </a:ln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76" name="Google Shape;476;p18"/>
                <p:cNvSpPr/>
                <p:nvPr/>
              </p:nvSpPr>
              <p:spPr>
                <a:xfrm>
                  <a:off x="1442708" y="1407597"/>
                  <a:ext cx="69234" cy="59024"/>
                </a:xfrm>
                <a:custGeom>
                  <a:avLst/>
                  <a:gdLst/>
                  <a:ahLst/>
                  <a:cxnLst/>
                  <a:rect l="l" t="t" r="r" b="b"/>
                  <a:pathLst>
                    <a:path w="69234" h="59025" extrusionOk="0">
                      <a:moveTo>
                        <a:pt x="0" y="59026"/>
                      </a:moveTo>
                      <a:cubicBezTo>
                        <a:pt x="14107" y="34524"/>
                        <a:pt x="43063" y="23202"/>
                        <a:pt x="64409" y="4640"/>
                      </a:cubicBezTo>
                      <a:cubicBezTo>
                        <a:pt x="66079" y="3155"/>
                        <a:pt x="67750" y="1671"/>
                        <a:pt x="69235"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477" name="Google Shape;477;p18"/>
            <p:cNvGrpSpPr/>
            <p:nvPr/>
          </p:nvGrpSpPr>
          <p:grpSpPr>
            <a:xfrm>
              <a:off x="6342744" y="1999339"/>
              <a:ext cx="928914" cy="928914"/>
              <a:chOff x="6748128" y="1832373"/>
              <a:chExt cx="1123986" cy="1123986"/>
            </a:xfrm>
          </p:grpSpPr>
          <p:sp>
            <p:nvSpPr>
              <p:cNvPr id="478" name="Google Shape;478;p18"/>
              <p:cNvSpPr/>
              <p:nvPr/>
            </p:nvSpPr>
            <p:spPr>
              <a:xfrm>
                <a:off x="6748128" y="1832373"/>
                <a:ext cx="1123986" cy="1123986"/>
              </a:xfrm>
              <a:prstGeom prst="ellipse">
                <a:avLst/>
              </a:prstGeom>
              <a:solidFill>
                <a:schemeClr val="accent5"/>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479" name="Google Shape;479;p18"/>
              <p:cNvGrpSpPr/>
              <p:nvPr/>
            </p:nvGrpSpPr>
            <p:grpSpPr>
              <a:xfrm>
                <a:off x="7140564" y="2092614"/>
                <a:ext cx="339115" cy="603504"/>
                <a:chOff x="2833327" y="2456474"/>
                <a:chExt cx="568413" cy="1011530"/>
              </a:xfrm>
            </p:grpSpPr>
            <p:sp>
              <p:nvSpPr>
                <p:cNvPr id="480" name="Google Shape;480;p18"/>
                <p:cNvSpPr/>
                <p:nvPr/>
              </p:nvSpPr>
              <p:spPr>
                <a:xfrm>
                  <a:off x="2833327" y="2456474"/>
                  <a:ext cx="568413" cy="1011530"/>
                </a:xfrm>
                <a:custGeom>
                  <a:avLst/>
                  <a:gdLst/>
                  <a:ahLst/>
                  <a:cxnLst/>
                  <a:rect l="l" t="t" r="r" b="b"/>
                  <a:pathLst>
                    <a:path w="568405" h="1011562" extrusionOk="0">
                      <a:moveTo>
                        <a:pt x="67615" y="209890"/>
                      </a:moveTo>
                      <a:cubicBezTo>
                        <a:pt x="115318" y="280609"/>
                        <a:pt x="151513" y="358568"/>
                        <a:pt x="201258" y="427988"/>
                      </a:cubicBezTo>
                      <a:cubicBezTo>
                        <a:pt x="183625" y="429658"/>
                        <a:pt x="151328" y="435041"/>
                        <a:pt x="144274" y="452675"/>
                      </a:cubicBezTo>
                      <a:cubicBezTo>
                        <a:pt x="137221" y="469937"/>
                        <a:pt x="151699" y="493510"/>
                        <a:pt x="139263" y="509658"/>
                      </a:cubicBezTo>
                      <a:cubicBezTo>
                        <a:pt x="130910" y="520238"/>
                        <a:pt x="113462" y="518011"/>
                        <a:pt x="105852" y="533046"/>
                      </a:cubicBezTo>
                      <a:cubicBezTo>
                        <a:pt x="103810" y="537130"/>
                        <a:pt x="102696" y="541584"/>
                        <a:pt x="101583" y="546039"/>
                      </a:cubicBezTo>
                      <a:cubicBezTo>
                        <a:pt x="96757" y="565529"/>
                        <a:pt x="89146" y="585389"/>
                        <a:pt x="98056" y="605065"/>
                      </a:cubicBezTo>
                      <a:cubicBezTo>
                        <a:pt x="100283" y="610076"/>
                        <a:pt x="103625" y="614717"/>
                        <a:pt x="105481" y="619914"/>
                      </a:cubicBezTo>
                      <a:cubicBezTo>
                        <a:pt x="110121" y="632350"/>
                        <a:pt x="106780" y="646642"/>
                        <a:pt x="110121" y="659635"/>
                      </a:cubicBezTo>
                      <a:cubicBezTo>
                        <a:pt x="112720" y="669659"/>
                        <a:pt x="119031" y="678197"/>
                        <a:pt x="125156" y="686364"/>
                      </a:cubicBezTo>
                      <a:cubicBezTo>
                        <a:pt x="141676" y="708638"/>
                        <a:pt x="158195" y="730912"/>
                        <a:pt x="174901" y="753371"/>
                      </a:cubicBezTo>
                      <a:cubicBezTo>
                        <a:pt x="184182" y="765807"/>
                        <a:pt x="193462" y="778429"/>
                        <a:pt x="204414" y="789566"/>
                      </a:cubicBezTo>
                      <a:cubicBezTo>
                        <a:pt x="215922" y="801446"/>
                        <a:pt x="229286" y="811840"/>
                        <a:pt x="239866" y="824647"/>
                      </a:cubicBezTo>
                      <a:cubicBezTo>
                        <a:pt x="258799" y="847293"/>
                        <a:pt x="268451" y="876249"/>
                        <a:pt x="275690" y="904833"/>
                      </a:cubicBezTo>
                      <a:cubicBezTo>
                        <a:pt x="284785" y="940100"/>
                        <a:pt x="291282" y="975924"/>
                        <a:pt x="298892" y="1011562"/>
                      </a:cubicBezTo>
                      <a:lnTo>
                        <a:pt x="568405" y="1011562"/>
                      </a:lnTo>
                      <a:cubicBezTo>
                        <a:pt x="545389" y="924137"/>
                        <a:pt x="523858" y="828731"/>
                        <a:pt x="512721" y="745390"/>
                      </a:cubicBezTo>
                      <a:cubicBezTo>
                        <a:pt x="505482" y="691376"/>
                        <a:pt x="500285" y="637176"/>
                        <a:pt x="496758" y="582977"/>
                      </a:cubicBezTo>
                      <a:cubicBezTo>
                        <a:pt x="493417" y="532860"/>
                        <a:pt x="469658" y="483672"/>
                        <a:pt x="452953" y="436526"/>
                      </a:cubicBezTo>
                      <a:cubicBezTo>
                        <a:pt x="431792" y="376758"/>
                        <a:pt x="410261" y="313834"/>
                        <a:pt x="400238" y="251096"/>
                      </a:cubicBezTo>
                      <a:cubicBezTo>
                        <a:pt x="391328" y="195041"/>
                        <a:pt x="374437" y="141026"/>
                        <a:pt x="364043" y="85342"/>
                      </a:cubicBezTo>
                      <a:cubicBezTo>
                        <a:pt x="362372" y="76247"/>
                        <a:pt x="360887" y="66966"/>
                        <a:pt x="358846" y="57871"/>
                      </a:cubicBezTo>
                      <a:cubicBezTo>
                        <a:pt x="355133" y="40980"/>
                        <a:pt x="351607" y="13137"/>
                        <a:pt x="335829" y="4042"/>
                      </a:cubicBezTo>
                      <a:cubicBezTo>
                        <a:pt x="321537" y="-4310"/>
                        <a:pt x="301490" y="1072"/>
                        <a:pt x="290910" y="12952"/>
                      </a:cubicBezTo>
                      <a:cubicBezTo>
                        <a:pt x="283115" y="21861"/>
                        <a:pt x="284600" y="37824"/>
                        <a:pt x="285156" y="48776"/>
                      </a:cubicBezTo>
                      <a:cubicBezTo>
                        <a:pt x="287198" y="102233"/>
                        <a:pt x="287755" y="155319"/>
                        <a:pt x="292024" y="208590"/>
                      </a:cubicBezTo>
                      <a:cubicBezTo>
                        <a:pt x="292024" y="210818"/>
                        <a:pt x="292395" y="213045"/>
                        <a:pt x="291096" y="214901"/>
                      </a:cubicBezTo>
                      <a:cubicBezTo>
                        <a:pt x="290539" y="215829"/>
                        <a:pt x="289425" y="216572"/>
                        <a:pt x="288497" y="217314"/>
                      </a:cubicBezTo>
                      <a:cubicBezTo>
                        <a:pt x="274947" y="227152"/>
                        <a:pt x="264182" y="240702"/>
                        <a:pt x="257314" y="256108"/>
                      </a:cubicBezTo>
                      <a:cubicBezTo>
                        <a:pt x="249333" y="273927"/>
                        <a:pt x="248590" y="291004"/>
                        <a:pt x="248590" y="310122"/>
                      </a:cubicBezTo>
                      <a:cubicBezTo>
                        <a:pt x="191049" y="242372"/>
                        <a:pt x="136478" y="172210"/>
                        <a:pt x="85249" y="99634"/>
                      </a:cubicBezTo>
                      <a:cubicBezTo>
                        <a:pt x="77638" y="88683"/>
                        <a:pt x="69657" y="77546"/>
                        <a:pt x="58891" y="69750"/>
                      </a:cubicBezTo>
                      <a:cubicBezTo>
                        <a:pt x="48125" y="61954"/>
                        <a:pt x="33647" y="57685"/>
                        <a:pt x="21211" y="62511"/>
                      </a:cubicBezTo>
                      <a:cubicBezTo>
                        <a:pt x="-9415" y="74391"/>
                        <a:pt x="-1619" y="104646"/>
                        <a:pt x="11931" y="127105"/>
                      </a:cubicBezTo>
                      <a:cubicBezTo>
                        <a:pt x="29007" y="155690"/>
                        <a:pt x="48682" y="182419"/>
                        <a:pt x="67429" y="210075"/>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1" name="Google Shape;481;p18"/>
                <p:cNvSpPr/>
                <p:nvPr/>
              </p:nvSpPr>
              <p:spPr>
                <a:xfrm>
                  <a:off x="3124427" y="2666710"/>
                  <a:ext cx="187288" cy="294578"/>
                </a:xfrm>
                <a:custGeom>
                  <a:avLst/>
                  <a:gdLst/>
                  <a:ahLst/>
                  <a:cxnLst/>
                  <a:rect l="l" t="t" r="r" b="b"/>
                  <a:pathLst>
                    <a:path w="187285" h="294588" extrusionOk="0">
                      <a:moveTo>
                        <a:pt x="0" y="4472"/>
                      </a:moveTo>
                      <a:cubicBezTo>
                        <a:pt x="8724" y="-725"/>
                        <a:pt x="21346" y="-2210"/>
                        <a:pt x="28956" y="4472"/>
                      </a:cubicBezTo>
                      <a:cubicBezTo>
                        <a:pt x="36566" y="11154"/>
                        <a:pt x="36381" y="22848"/>
                        <a:pt x="36195" y="33057"/>
                      </a:cubicBezTo>
                      <a:cubicBezTo>
                        <a:pt x="34710" y="147210"/>
                        <a:pt x="125476" y="211619"/>
                        <a:pt x="187286" y="29458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2" name="Google Shape;482;p18"/>
                <p:cNvSpPr/>
                <p:nvPr/>
              </p:nvSpPr>
              <p:spPr>
                <a:xfrm>
                  <a:off x="2976676" y="2884820"/>
                  <a:ext cx="176432" cy="266954"/>
                </a:xfrm>
                <a:custGeom>
                  <a:avLst/>
                  <a:gdLst/>
                  <a:ahLst/>
                  <a:cxnLst/>
                  <a:rect l="l" t="t" r="r" b="b"/>
                  <a:pathLst>
                    <a:path w="176429" h="266962" extrusionOk="0">
                      <a:moveTo>
                        <a:pt x="54200" y="0"/>
                      </a:moveTo>
                      <a:cubicBezTo>
                        <a:pt x="72761" y="11694"/>
                        <a:pt x="88538" y="28770"/>
                        <a:pt x="100232" y="47703"/>
                      </a:cubicBezTo>
                      <a:cubicBezTo>
                        <a:pt x="119351" y="78330"/>
                        <a:pt x="129745" y="113411"/>
                        <a:pt x="141253" y="147564"/>
                      </a:cubicBezTo>
                      <a:cubicBezTo>
                        <a:pt x="148678" y="169467"/>
                        <a:pt x="156474" y="191369"/>
                        <a:pt x="164826" y="212901"/>
                      </a:cubicBezTo>
                      <a:cubicBezTo>
                        <a:pt x="170952" y="228492"/>
                        <a:pt x="185615" y="248724"/>
                        <a:pt x="168167" y="262831"/>
                      </a:cubicBezTo>
                      <a:cubicBezTo>
                        <a:pt x="162042" y="267843"/>
                        <a:pt x="154061" y="267472"/>
                        <a:pt x="146636" y="265987"/>
                      </a:cubicBezTo>
                      <a:cubicBezTo>
                        <a:pt x="138655" y="264316"/>
                        <a:pt x="131601" y="259861"/>
                        <a:pt x="125847" y="254107"/>
                      </a:cubicBezTo>
                      <a:cubicBezTo>
                        <a:pt x="108214" y="237031"/>
                        <a:pt x="98933" y="209560"/>
                        <a:pt x="91323" y="186543"/>
                      </a:cubicBezTo>
                      <a:cubicBezTo>
                        <a:pt x="89281" y="180418"/>
                        <a:pt x="87425" y="174107"/>
                        <a:pt x="84455" y="168167"/>
                      </a:cubicBezTo>
                      <a:cubicBezTo>
                        <a:pt x="73132" y="145151"/>
                        <a:pt x="48817" y="131416"/>
                        <a:pt x="32854" y="111184"/>
                      </a:cubicBezTo>
                      <a:cubicBezTo>
                        <a:pt x="27842" y="104873"/>
                        <a:pt x="23573" y="97819"/>
                        <a:pt x="18562" y="91323"/>
                      </a:cubicBezTo>
                      <a:cubicBezTo>
                        <a:pt x="13179" y="84269"/>
                        <a:pt x="6868" y="78144"/>
                        <a:pt x="0" y="7257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3" name="Google Shape;483;p18"/>
                <p:cNvSpPr/>
                <p:nvPr/>
              </p:nvSpPr>
              <p:spPr>
                <a:xfrm>
                  <a:off x="2935469" y="3050197"/>
                  <a:ext cx="150163" cy="92842"/>
                </a:xfrm>
                <a:custGeom>
                  <a:avLst/>
                  <a:gdLst/>
                  <a:ahLst/>
                  <a:cxnLst/>
                  <a:rect l="l" t="t" r="r" b="b"/>
                  <a:pathLst>
                    <a:path w="150162" h="92845" extrusionOk="0">
                      <a:moveTo>
                        <a:pt x="0" y="0"/>
                      </a:moveTo>
                      <a:cubicBezTo>
                        <a:pt x="13550" y="23202"/>
                        <a:pt x="36937" y="38237"/>
                        <a:pt x="57170" y="55870"/>
                      </a:cubicBezTo>
                      <a:cubicBezTo>
                        <a:pt x="59211" y="57726"/>
                        <a:pt x="61253" y="59397"/>
                        <a:pt x="62924" y="61439"/>
                      </a:cubicBezTo>
                      <a:cubicBezTo>
                        <a:pt x="64409" y="63295"/>
                        <a:pt x="65708" y="65522"/>
                        <a:pt x="67193" y="67378"/>
                      </a:cubicBezTo>
                      <a:cubicBezTo>
                        <a:pt x="75917" y="79814"/>
                        <a:pt x="89467" y="88724"/>
                        <a:pt x="104316" y="91694"/>
                      </a:cubicBezTo>
                      <a:cubicBezTo>
                        <a:pt x="113782" y="93736"/>
                        <a:pt x="124177" y="93179"/>
                        <a:pt x="132901" y="89095"/>
                      </a:cubicBezTo>
                      <a:cubicBezTo>
                        <a:pt x="141624" y="85012"/>
                        <a:pt x="148863" y="76659"/>
                        <a:pt x="150163" y="6700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4" name="Google Shape;484;p18"/>
                <p:cNvSpPr/>
                <p:nvPr/>
              </p:nvSpPr>
              <p:spPr>
                <a:xfrm>
                  <a:off x="3081720" y="2758976"/>
                  <a:ext cx="66280" cy="201572"/>
                </a:xfrm>
                <a:custGeom>
                  <a:avLst/>
                  <a:gdLst/>
                  <a:ahLst/>
                  <a:cxnLst/>
                  <a:rect l="l" t="t" r="r" b="b"/>
                  <a:pathLst>
                    <a:path w="66279" h="201578" extrusionOk="0">
                      <a:moveTo>
                        <a:pt x="15" y="0"/>
                      </a:moveTo>
                      <a:cubicBezTo>
                        <a:pt x="-356" y="36937"/>
                        <a:pt x="6140" y="74060"/>
                        <a:pt x="18948" y="108585"/>
                      </a:cubicBezTo>
                      <a:cubicBezTo>
                        <a:pt x="21547" y="115638"/>
                        <a:pt x="24331" y="122506"/>
                        <a:pt x="28043" y="128817"/>
                      </a:cubicBezTo>
                      <a:cubicBezTo>
                        <a:pt x="30270" y="132715"/>
                        <a:pt x="32869" y="136613"/>
                        <a:pt x="34911" y="140696"/>
                      </a:cubicBezTo>
                      <a:cubicBezTo>
                        <a:pt x="36581" y="144223"/>
                        <a:pt x="37881" y="147935"/>
                        <a:pt x="39366" y="151648"/>
                      </a:cubicBezTo>
                      <a:cubicBezTo>
                        <a:pt x="46048" y="169467"/>
                        <a:pt x="55143" y="186172"/>
                        <a:pt x="66280" y="20157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5" name="Google Shape;485;p18"/>
                <p:cNvSpPr/>
                <p:nvPr/>
              </p:nvSpPr>
              <p:spPr>
                <a:xfrm>
                  <a:off x="3116075" y="2900040"/>
                  <a:ext cx="9001" cy="95959"/>
                </a:xfrm>
                <a:custGeom>
                  <a:avLst/>
                  <a:gdLst/>
                  <a:ahLst/>
                  <a:cxnLst/>
                  <a:rect l="l" t="t" r="r" b="b"/>
                  <a:pathLst>
                    <a:path w="9002" h="95963" extrusionOk="0">
                      <a:moveTo>
                        <a:pt x="186" y="0"/>
                      </a:moveTo>
                      <a:cubicBezTo>
                        <a:pt x="12065" y="30441"/>
                        <a:pt x="11879" y="65522"/>
                        <a:pt x="0" y="9596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6" name="Google Shape;486;p18"/>
                <p:cNvSpPr/>
                <p:nvPr/>
              </p:nvSpPr>
              <p:spPr>
                <a:xfrm>
                  <a:off x="3218722" y="2848811"/>
                  <a:ext cx="51602" cy="24872"/>
                </a:xfrm>
                <a:custGeom>
                  <a:avLst/>
                  <a:gdLst/>
                  <a:ahLst/>
                  <a:cxnLst/>
                  <a:rect l="l" t="t" r="r" b="b"/>
                  <a:pathLst>
                    <a:path w="51601" h="24872" extrusionOk="0">
                      <a:moveTo>
                        <a:pt x="0" y="0"/>
                      </a:moveTo>
                      <a:cubicBezTo>
                        <a:pt x="7796" y="6311"/>
                        <a:pt x="15777" y="12808"/>
                        <a:pt x="24872" y="17077"/>
                      </a:cubicBezTo>
                      <a:cubicBezTo>
                        <a:pt x="33225" y="21160"/>
                        <a:pt x="42506" y="23202"/>
                        <a:pt x="51601" y="2487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7" name="Google Shape;487;p18"/>
                <p:cNvSpPr/>
                <p:nvPr/>
              </p:nvSpPr>
              <p:spPr>
                <a:xfrm>
                  <a:off x="3178441" y="2785147"/>
                  <a:ext cx="57911" cy="12993"/>
                </a:xfrm>
                <a:custGeom>
                  <a:avLst/>
                  <a:gdLst/>
                  <a:ahLst/>
                  <a:cxnLst/>
                  <a:rect l="l" t="t" r="r" b="b"/>
                  <a:pathLst>
                    <a:path w="57911" h="12993" extrusionOk="0">
                      <a:moveTo>
                        <a:pt x="0" y="0"/>
                      </a:moveTo>
                      <a:cubicBezTo>
                        <a:pt x="7981" y="2970"/>
                        <a:pt x="16149" y="5940"/>
                        <a:pt x="24130" y="8910"/>
                      </a:cubicBezTo>
                      <a:cubicBezTo>
                        <a:pt x="26729" y="9838"/>
                        <a:pt x="29327" y="10766"/>
                        <a:pt x="31926" y="11323"/>
                      </a:cubicBezTo>
                      <a:cubicBezTo>
                        <a:pt x="40464" y="12993"/>
                        <a:pt x="49559" y="10766"/>
                        <a:pt x="57912" y="1299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8" name="Google Shape;488;p18"/>
                <p:cNvSpPr/>
                <p:nvPr/>
              </p:nvSpPr>
              <p:spPr>
                <a:xfrm>
                  <a:off x="3061503" y="2835261"/>
                  <a:ext cx="26914" cy="49371"/>
                </a:xfrm>
                <a:custGeom>
                  <a:avLst/>
                  <a:gdLst/>
                  <a:ahLst/>
                  <a:cxnLst/>
                  <a:rect l="l" t="t" r="r" b="b"/>
                  <a:pathLst>
                    <a:path w="26914" h="49373" extrusionOk="0">
                      <a:moveTo>
                        <a:pt x="26914" y="0"/>
                      </a:moveTo>
                      <a:cubicBezTo>
                        <a:pt x="26543" y="2042"/>
                        <a:pt x="26357" y="4083"/>
                        <a:pt x="25986" y="6125"/>
                      </a:cubicBezTo>
                      <a:cubicBezTo>
                        <a:pt x="23202" y="23016"/>
                        <a:pt x="11323" y="36566"/>
                        <a:pt x="0" y="49374"/>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89" name="Google Shape;489;p18"/>
                <p:cNvSpPr/>
                <p:nvPr/>
              </p:nvSpPr>
              <p:spPr>
                <a:xfrm>
                  <a:off x="3108814" y="3095393"/>
                  <a:ext cx="35043" cy="44638"/>
                </a:xfrm>
                <a:custGeom>
                  <a:avLst/>
                  <a:gdLst/>
                  <a:ahLst/>
                  <a:cxnLst/>
                  <a:rect l="l" t="t" r="r" b="b"/>
                  <a:pathLst>
                    <a:path w="35042" h="44640" extrusionOk="0">
                      <a:moveTo>
                        <a:pt x="19325" y="44455"/>
                      </a:moveTo>
                      <a:cubicBezTo>
                        <a:pt x="21181" y="44455"/>
                        <a:pt x="22851" y="43898"/>
                        <a:pt x="24336" y="43156"/>
                      </a:cubicBezTo>
                      <a:cubicBezTo>
                        <a:pt x="28791" y="41114"/>
                        <a:pt x="33432" y="38516"/>
                        <a:pt x="34731" y="33690"/>
                      </a:cubicBezTo>
                      <a:cubicBezTo>
                        <a:pt x="35659" y="29977"/>
                        <a:pt x="34360" y="26079"/>
                        <a:pt x="32875" y="22553"/>
                      </a:cubicBezTo>
                      <a:cubicBezTo>
                        <a:pt x="31018" y="18098"/>
                        <a:pt x="27863" y="3249"/>
                        <a:pt x="23965" y="836"/>
                      </a:cubicBezTo>
                      <a:cubicBezTo>
                        <a:pt x="20067" y="-1577"/>
                        <a:pt x="10044" y="1764"/>
                        <a:pt x="6332" y="4177"/>
                      </a:cubicBezTo>
                      <a:cubicBezTo>
                        <a:pt x="-7589" y="12901"/>
                        <a:pt x="4847" y="29606"/>
                        <a:pt x="11343" y="38701"/>
                      </a:cubicBezTo>
                      <a:cubicBezTo>
                        <a:pt x="13385" y="41485"/>
                        <a:pt x="15984" y="44455"/>
                        <a:pt x="19325" y="44641"/>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0" name="Google Shape;490;p18"/>
                <p:cNvSpPr/>
                <p:nvPr/>
              </p:nvSpPr>
              <p:spPr>
                <a:xfrm>
                  <a:off x="3057168" y="3092773"/>
                  <a:ext cx="23824" cy="36856"/>
                </a:xfrm>
                <a:custGeom>
                  <a:avLst/>
                  <a:gdLst/>
                  <a:ahLst/>
                  <a:cxnLst/>
                  <a:rect l="l" t="t" r="r" b="b"/>
                  <a:pathLst>
                    <a:path w="23824" h="36857" extrusionOk="0">
                      <a:moveTo>
                        <a:pt x="15843" y="114"/>
                      </a:moveTo>
                      <a:cubicBezTo>
                        <a:pt x="8233" y="-1000"/>
                        <a:pt x="1365" y="6239"/>
                        <a:pt x="251" y="13849"/>
                      </a:cubicBezTo>
                      <a:cubicBezTo>
                        <a:pt x="-862" y="21460"/>
                        <a:pt x="1922" y="29070"/>
                        <a:pt x="4706" y="36309"/>
                      </a:cubicBezTo>
                      <a:cubicBezTo>
                        <a:pt x="11388" y="37980"/>
                        <a:pt x="18999" y="35752"/>
                        <a:pt x="23825" y="3074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1" name="Google Shape;491;p18"/>
                <p:cNvSpPr/>
                <p:nvPr/>
              </p:nvSpPr>
              <p:spPr>
                <a:xfrm>
                  <a:off x="3137166" y="2692883"/>
                  <a:ext cx="35336" cy="77673"/>
                </a:xfrm>
                <a:custGeom>
                  <a:avLst/>
                  <a:gdLst/>
                  <a:ahLst/>
                  <a:cxnLst/>
                  <a:rect l="l" t="t" r="r" b="b"/>
                  <a:pathLst>
                    <a:path w="35335" h="77675" extrusionOk="0">
                      <a:moveTo>
                        <a:pt x="21786" y="758"/>
                      </a:moveTo>
                      <a:cubicBezTo>
                        <a:pt x="16217" y="-541"/>
                        <a:pt x="10278" y="-170"/>
                        <a:pt x="4895" y="1872"/>
                      </a:cubicBezTo>
                      <a:cubicBezTo>
                        <a:pt x="3781" y="2243"/>
                        <a:pt x="2482" y="2800"/>
                        <a:pt x="1739" y="3913"/>
                      </a:cubicBezTo>
                      <a:cubicBezTo>
                        <a:pt x="997" y="5027"/>
                        <a:pt x="811" y="6326"/>
                        <a:pt x="811" y="7626"/>
                      </a:cubicBezTo>
                      <a:cubicBezTo>
                        <a:pt x="-302" y="25816"/>
                        <a:pt x="-1973" y="49760"/>
                        <a:pt x="8978" y="65538"/>
                      </a:cubicBezTo>
                      <a:cubicBezTo>
                        <a:pt x="14732" y="73890"/>
                        <a:pt x="25498" y="79644"/>
                        <a:pt x="35336" y="77046"/>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2" name="Google Shape;492;p18"/>
                <p:cNvSpPr/>
                <p:nvPr/>
              </p:nvSpPr>
              <p:spPr>
                <a:xfrm>
                  <a:off x="3143732" y="3148013"/>
                  <a:ext cx="58098" cy="83710"/>
                </a:xfrm>
                <a:custGeom>
                  <a:avLst/>
                  <a:gdLst/>
                  <a:ahLst/>
                  <a:cxnLst/>
                  <a:rect l="l" t="t" r="r" b="b"/>
                  <a:pathLst>
                    <a:path w="58097" h="83712" extrusionOk="0">
                      <a:moveTo>
                        <a:pt x="0" y="0"/>
                      </a:moveTo>
                      <a:cubicBezTo>
                        <a:pt x="3898" y="1114"/>
                        <a:pt x="6682" y="4084"/>
                        <a:pt x="9281" y="7239"/>
                      </a:cubicBezTo>
                      <a:cubicBezTo>
                        <a:pt x="14849" y="13736"/>
                        <a:pt x="19675" y="20603"/>
                        <a:pt x="24687" y="27471"/>
                      </a:cubicBezTo>
                      <a:cubicBezTo>
                        <a:pt x="37494" y="45290"/>
                        <a:pt x="50302" y="63295"/>
                        <a:pt x="58098" y="83713"/>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3" name="Google Shape;493;p18"/>
                <p:cNvSpPr/>
                <p:nvPr/>
              </p:nvSpPr>
              <p:spPr>
                <a:xfrm>
                  <a:off x="3088232" y="3303737"/>
                  <a:ext cx="147565" cy="23657"/>
                </a:xfrm>
                <a:custGeom>
                  <a:avLst/>
                  <a:gdLst/>
                  <a:ahLst/>
                  <a:cxnLst/>
                  <a:rect l="l" t="t" r="r" b="b"/>
                  <a:pathLst>
                    <a:path w="147564" h="23657" extrusionOk="0">
                      <a:moveTo>
                        <a:pt x="0" y="0"/>
                      </a:moveTo>
                      <a:cubicBezTo>
                        <a:pt x="18376" y="12622"/>
                        <a:pt x="39907" y="20603"/>
                        <a:pt x="61996" y="23016"/>
                      </a:cubicBezTo>
                      <a:cubicBezTo>
                        <a:pt x="91880" y="25986"/>
                        <a:pt x="122506" y="18562"/>
                        <a:pt x="147564" y="222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4" name="Google Shape;494;p18"/>
                <p:cNvSpPr/>
                <p:nvPr/>
              </p:nvSpPr>
              <p:spPr>
                <a:xfrm>
                  <a:off x="3309302" y="3188476"/>
                  <a:ext cx="34895" cy="78140"/>
                </a:xfrm>
                <a:custGeom>
                  <a:avLst/>
                  <a:gdLst/>
                  <a:ahLst/>
                  <a:cxnLst/>
                  <a:rect l="l" t="t" r="r" b="b"/>
                  <a:pathLst>
                    <a:path w="34895" h="78143" extrusionOk="0">
                      <a:moveTo>
                        <a:pt x="0" y="78144"/>
                      </a:moveTo>
                      <a:cubicBezTo>
                        <a:pt x="10209" y="69049"/>
                        <a:pt x="18005" y="57541"/>
                        <a:pt x="22459" y="44733"/>
                      </a:cubicBezTo>
                      <a:cubicBezTo>
                        <a:pt x="26357" y="34153"/>
                        <a:pt x="27842" y="22831"/>
                        <a:pt x="30812" y="11879"/>
                      </a:cubicBezTo>
                      <a:cubicBezTo>
                        <a:pt x="31926" y="7796"/>
                        <a:pt x="33225" y="3898"/>
                        <a:pt x="3489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5" name="Google Shape;495;p18"/>
                <p:cNvSpPr/>
                <p:nvPr/>
              </p:nvSpPr>
              <p:spPr>
                <a:xfrm>
                  <a:off x="2911155" y="2612344"/>
                  <a:ext cx="48632" cy="32851"/>
                </a:xfrm>
                <a:custGeom>
                  <a:avLst/>
                  <a:gdLst/>
                  <a:ahLst/>
                  <a:cxnLst/>
                  <a:rect l="l" t="t" r="r" b="b"/>
                  <a:pathLst>
                    <a:path w="48631" h="32853" extrusionOk="0">
                      <a:moveTo>
                        <a:pt x="0" y="32854"/>
                      </a:moveTo>
                      <a:cubicBezTo>
                        <a:pt x="13179" y="18190"/>
                        <a:pt x="30070" y="6868"/>
                        <a:pt x="4863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6" name="Google Shape;496;p18"/>
                <p:cNvSpPr/>
                <p:nvPr/>
              </p:nvSpPr>
              <p:spPr>
                <a:xfrm>
                  <a:off x="2929716" y="2619955"/>
                  <a:ext cx="35823" cy="21717"/>
                </a:xfrm>
                <a:custGeom>
                  <a:avLst/>
                  <a:gdLst/>
                  <a:ahLst/>
                  <a:cxnLst/>
                  <a:rect l="l" t="t" r="r" b="b"/>
                  <a:pathLst>
                    <a:path w="35823" h="21717" extrusionOk="0">
                      <a:moveTo>
                        <a:pt x="0" y="21717"/>
                      </a:moveTo>
                      <a:cubicBezTo>
                        <a:pt x="1485" y="19118"/>
                        <a:pt x="3712" y="17262"/>
                        <a:pt x="6125" y="15406"/>
                      </a:cubicBezTo>
                      <a:cubicBezTo>
                        <a:pt x="15220" y="8724"/>
                        <a:pt x="25244" y="3527"/>
                        <a:pt x="35824"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7" name="Google Shape;497;p18"/>
                <p:cNvSpPr/>
                <p:nvPr/>
              </p:nvSpPr>
              <p:spPr>
                <a:xfrm>
                  <a:off x="2990408" y="2720741"/>
                  <a:ext cx="53643" cy="37307"/>
                </a:xfrm>
                <a:custGeom>
                  <a:avLst/>
                  <a:gdLst/>
                  <a:ahLst/>
                  <a:cxnLst/>
                  <a:rect l="l" t="t" r="r" b="b"/>
                  <a:pathLst>
                    <a:path w="53642" h="37308" extrusionOk="0">
                      <a:moveTo>
                        <a:pt x="0" y="37309"/>
                      </a:moveTo>
                      <a:cubicBezTo>
                        <a:pt x="20974" y="30627"/>
                        <a:pt x="38237" y="16149"/>
                        <a:pt x="53643"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8" name="Google Shape;498;p18"/>
                <p:cNvSpPr/>
                <p:nvPr/>
              </p:nvSpPr>
              <p:spPr>
                <a:xfrm>
                  <a:off x="3016957" y="2731687"/>
                  <a:ext cx="36380" cy="32481"/>
                </a:xfrm>
                <a:custGeom>
                  <a:avLst/>
                  <a:gdLst/>
                  <a:ahLst/>
                  <a:cxnLst/>
                  <a:rect l="l" t="t" r="r" b="b"/>
                  <a:pathLst>
                    <a:path w="36380" h="32482" extrusionOk="0">
                      <a:moveTo>
                        <a:pt x="0" y="32483"/>
                      </a:moveTo>
                      <a:cubicBezTo>
                        <a:pt x="14107" y="24130"/>
                        <a:pt x="26357" y="12993"/>
                        <a:pt x="3638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499" name="Google Shape;499;p18"/>
                <p:cNvSpPr/>
                <p:nvPr/>
              </p:nvSpPr>
              <p:spPr>
                <a:xfrm>
                  <a:off x="3141307" y="2548873"/>
                  <a:ext cx="57541" cy="2784"/>
                </a:xfrm>
                <a:custGeom>
                  <a:avLst/>
                  <a:gdLst/>
                  <a:ahLst/>
                  <a:cxnLst/>
                  <a:rect l="l" t="t" r="r" b="b"/>
                  <a:pathLst>
                    <a:path w="57540" h="2784" extrusionOk="0">
                      <a:moveTo>
                        <a:pt x="0" y="2784"/>
                      </a:moveTo>
                      <a:cubicBezTo>
                        <a:pt x="15035" y="1114"/>
                        <a:pt x="30070" y="186"/>
                        <a:pt x="45105" y="0"/>
                      </a:cubicBezTo>
                      <a:cubicBezTo>
                        <a:pt x="49188" y="0"/>
                        <a:pt x="53457" y="0"/>
                        <a:pt x="57541" y="742"/>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0" name="Google Shape;500;p18"/>
                <p:cNvSpPr/>
                <p:nvPr/>
              </p:nvSpPr>
              <p:spPr>
                <a:xfrm>
                  <a:off x="3153928" y="2560475"/>
                  <a:ext cx="47332" cy="830"/>
                </a:xfrm>
                <a:custGeom>
                  <a:avLst/>
                  <a:gdLst/>
                  <a:ahLst/>
                  <a:cxnLst/>
                  <a:rect l="l" t="t" r="r" b="b"/>
                  <a:pathLst>
                    <a:path w="47331" h="829" extrusionOk="0">
                      <a:moveTo>
                        <a:pt x="0" y="458"/>
                      </a:moveTo>
                      <a:cubicBezTo>
                        <a:pt x="15777" y="-284"/>
                        <a:pt x="31555" y="-99"/>
                        <a:pt x="47332" y="82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1" name="Google Shape;501;p18"/>
                <p:cNvSpPr/>
                <p:nvPr/>
              </p:nvSpPr>
              <p:spPr>
                <a:xfrm>
                  <a:off x="3165046" y="2649777"/>
                  <a:ext cx="57356" cy="4914"/>
                </a:xfrm>
                <a:custGeom>
                  <a:avLst/>
                  <a:gdLst/>
                  <a:ahLst/>
                  <a:cxnLst/>
                  <a:rect l="l" t="t" r="r" b="b"/>
                  <a:pathLst>
                    <a:path w="57355" h="4914" extrusionOk="0">
                      <a:moveTo>
                        <a:pt x="0" y="4914"/>
                      </a:moveTo>
                      <a:cubicBezTo>
                        <a:pt x="18562" y="-283"/>
                        <a:pt x="38237" y="-1397"/>
                        <a:pt x="57355" y="175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2" name="Google Shape;502;p18"/>
                <p:cNvSpPr/>
                <p:nvPr/>
              </p:nvSpPr>
              <p:spPr>
                <a:xfrm>
                  <a:off x="3182481" y="2663850"/>
                  <a:ext cx="43063" cy="2218"/>
                </a:xfrm>
                <a:custGeom>
                  <a:avLst/>
                  <a:gdLst/>
                  <a:ahLst/>
                  <a:cxnLst/>
                  <a:rect l="l" t="t" r="r" b="b"/>
                  <a:pathLst>
                    <a:path w="43062" h="2218" extrusionOk="0">
                      <a:moveTo>
                        <a:pt x="0" y="1105"/>
                      </a:moveTo>
                      <a:cubicBezTo>
                        <a:pt x="14292" y="-751"/>
                        <a:pt x="28956" y="-194"/>
                        <a:pt x="43063" y="221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grpSp>
          <p:nvGrpSpPr>
            <p:cNvPr id="503" name="Google Shape;503;p18"/>
            <p:cNvGrpSpPr/>
            <p:nvPr/>
          </p:nvGrpSpPr>
          <p:grpSpPr>
            <a:xfrm>
              <a:off x="1872343" y="1999340"/>
              <a:ext cx="928914" cy="928914"/>
              <a:chOff x="1271887" y="1832374"/>
              <a:chExt cx="1123986" cy="1123986"/>
            </a:xfrm>
          </p:grpSpPr>
          <p:sp>
            <p:nvSpPr>
              <p:cNvPr id="504" name="Google Shape;504;p18"/>
              <p:cNvSpPr/>
              <p:nvPr/>
            </p:nvSpPr>
            <p:spPr>
              <a:xfrm>
                <a:off x="1271887" y="1832374"/>
                <a:ext cx="1123986" cy="1123986"/>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595959"/>
                  </a:solidFill>
                  <a:latin typeface="Arial"/>
                  <a:ea typeface="Arial"/>
                  <a:cs typeface="Arial"/>
                  <a:sym typeface="Arial"/>
                </a:endParaRPr>
              </a:p>
            </p:txBody>
          </p:sp>
          <p:grpSp>
            <p:nvGrpSpPr>
              <p:cNvPr id="505" name="Google Shape;505;p18"/>
              <p:cNvGrpSpPr/>
              <p:nvPr/>
            </p:nvGrpSpPr>
            <p:grpSpPr>
              <a:xfrm>
                <a:off x="1657185" y="2092614"/>
                <a:ext cx="353390" cy="603504"/>
                <a:chOff x="3956796" y="4357544"/>
                <a:chExt cx="479545" cy="818940"/>
              </a:xfrm>
            </p:grpSpPr>
            <p:sp>
              <p:nvSpPr>
                <p:cNvPr id="506" name="Google Shape;506;p18"/>
                <p:cNvSpPr/>
                <p:nvPr/>
              </p:nvSpPr>
              <p:spPr>
                <a:xfrm>
                  <a:off x="3956796" y="4357544"/>
                  <a:ext cx="479545" cy="818940"/>
                </a:xfrm>
                <a:custGeom>
                  <a:avLst/>
                  <a:gdLst/>
                  <a:ahLst/>
                  <a:cxnLst/>
                  <a:rect l="l" t="t" r="r" b="b"/>
                  <a:pathLst>
                    <a:path w="479544" h="818945" extrusionOk="0">
                      <a:moveTo>
                        <a:pt x="12149" y="350453"/>
                      </a:moveTo>
                      <a:cubicBezTo>
                        <a:pt x="20688" y="365859"/>
                        <a:pt x="22729" y="384049"/>
                        <a:pt x="28298" y="400755"/>
                      </a:cubicBezTo>
                      <a:cubicBezTo>
                        <a:pt x="33309" y="416347"/>
                        <a:pt x="41662" y="430639"/>
                        <a:pt x="47787" y="446045"/>
                      </a:cubicBezTo>
                      <a:cubicBezTo>
                        <a:pt x="49087" y="449572"/>
                        <a:pt x="50572" y="453098"/>
                        <a:pt x="52428" y="456254"/>
                      </a:cubicBezTo>
                      <a:cubicBezTo>
                        <a:pt x="73959" y="493748"/>
                        <a:pt x="88252" y="541822"/>
                        <a:pt x="97904" y="585256"/>
                      </a:cubicBezTo>
                      <a:lnTo>
                        <a:pt x="101801" y="818946"/>
                      </a:lnTo>
                      <a:lnTo>
                        <a:pt x="363890" y="818946"/>
                      </a:lnTo>
                      <a:cubicBezTo>
                        <a:pt x="362962" y="798714"/>
                        <a:pt x="362220" y="778668"/>
                        <a:pt x="361292" y="758436"/>
                      </a:cubicBezTo>
                      <a:cubicBezTo>
                        <a:pt x="359621" y="716858"/>
                        <a:pt x="358136" y="675465"/>
                        <a:pt x="357394" y="633888"/>
                      </a:cubicBezTo>
                      <a:cubicBezTo>
                        <a:pt x="357208" y="618296"/>
                        <a:pt x="356280" y="602519"/>
                        <a:pt x="356466" y="586927"/>
                      </a:cubicBezTo>
                      <a:cubicBezTo>
                        <a:pt x="356466" y="555187"/>
                        <a:pt x="371872" y="519549"/>
                        <a:pt x="385793" y="492077"/>
                      </a:cubicBezTo>
                      <a:cubicBezTo>
                        <a:pt x="396187" y="471660"/>
                        <a:pt x="408624" y="452356"/>
                        <a:pt x="418832" y="431752"/>
                      </a:cubicBezTo>
                      <a:cubicBezTo>
                        <a:pt x="427185" y="414676"/>
                        <a:pt x="433867" y="396486"/>
                        <a:pt x="442963" y="379780"/>
                      </a:cubicBezTo>
                      <a:cubicBezTo>
                        <a:pt x="452800" y="361590"/>
                        <a:pt x="465422" y="345256"/>
                        <a:pt x="473960" y="326323"/>
                      </a:cubicBezTo>
                      <a:cubicBezTo>
                        <a:pt x="480642" y="311474"/>
                        <a:pt x="479714" y="302193"/>
                        <a:pt x="479157" y="287158"/>
                      </a:cubicBezTo>
                      <a:cubicBezTo>
                        <a:pt x="478415" y="268411"/>
                        <a:pt x="478786" y="254119"/>
                        <a:pt x="470062" y="236856"/>
                      </a:cubicBezTo>
                      <a:cubicBezTo>
                        <a:pt x="462452" y="221822"/>
                        <a:pt x="451872" y="207158"/>
                        <a:pt x="439621" y="196207"/>
                      </a:cubicBezTo>
                      <a:cubicBezTo>
                        <a:pt x="434610" y="191752"/>
                        <a:pt x="430526" y="187483"/>
                        <a:pt x="427371" y="182471"/>
                      </a:cubicBezTo>
                      <a:cubicBezTo>
                        <a:pt x="429598" y="176717"/>
                        <a:pt x="431640" y="171149"/>
                        <a:pt x="433496" y="165580"/>
                      </a:cubicBezTo>
                      <a:cubicBezTo>
                        <a:pt x="446860" y="126972"/>
                        <a:pt x="451686" y="84652"/>
                        <a:pt x="442963" y="44373"/>
                      </a:cubicBezTo>
                      <a:cubicBezTo>
                        <a:pt x="439807" y="29339"/>
                        <a:pt x="424958" y="20243"/>
                        <a:pt x="411593" y="12819"/>
                      </a:cubicBezTo>
                      <a:cubicBezTo>
                        <a:pt x="408624" y="11148"/>
                        <a:pt x="405654" y="9478"/>
                        <a:pt x="402498" y="8550"/>
                      </a:cubicBezTo>
                      <a:cubicBezTo>
                        <a:pt x="399714" y="7807"/>
                        <a:pt x="396930" y="7436"/>
                        <a:pt x="393960" y="7436"/>
                      </a:cubicBezTo>
                      <a:cubicBezTo>
                        <a:pt x="371315" y="7250"/>
                        <a:pt x="351268" y="21914"/>
                        <a:pt x="342545" y="42888"/>
                      </a:cubicBezTo>
                      <a:cubicBezTo>
                        <a:pt x="333450" y="38434"/>
                        <a:pt x="327695" y="29153"/>
                        <a:pt x="324354" y="19687"/>
                      </a:cubicBezTo>
                      <a:cubicBezTo>
                        <a:pt x="322127" y="13376"/>
                        <a:pt x="320456" y="6322"/>
                        <a:pt x="314888" y="2424"/>
                      </a:cubicBezTo>
                      <a:cubicBezTo>
                        <a:pt x="310619" y="-545"/>
                        <a:pt x="305050" y="-545"/>
                        <a:pt x="300224" y="1125"/>
                      </a:cubicBezTo>
                      <a:cubicBezTo>
                        <a:pt x="295398" y="2796"/>
                        <a:pt x="291315" y="6137"/>
                        <a:pt x="287788" y="9663"/>
                      </a:cubicBezTo>
                      <a:cubicBezTo>
                        <a:pt x="276094" y="21543"/>
                        <a:pt x="273867" y="37877"/>
                        <a:pt x="273125" y="54397"/>
                      </a:cubicBezTo>
                      <a:cubicBezTo>
                        <a:pt x="249366" y="52169"/>
                        <a:pt x="225607" y="64049"/>
                        <a:pt x="210015" y="82053"/>
                      </a:cubicBezTo>
                      <a:cubicBezTo>
                        <a:pt x="199064" y="94675"/>
                        <a:pt x="191639" y="110081"/>
                        <a:pt x="187185" y="126415"/>
                      </a:cubicBezTo>
                      <a:cubicBezTo>
                        <a:pt x="165653" y="124930"/>
                        <a:pt x="143751" y="128272"/>
                        <a:pt x="124818" y="139594"/>
                      </a:cubicBezTo>
                      <a:cubicBezTo>
                        <a:pt x="116465" y="144606"/>
                        <a:pt x="107741" y="152216"/>
                        <a:pt x="107555" y="162610"/>
                      </a:cubicBezTo>
                      <a:cubicBezTo>
                        <a:pt x="96604" y="158341"/>
                        <a:pt x="82683" y="159641"/>
                        <a:pt x="72103" y="164652"/>
                      </a:cubicBezTo>
                      <a:cubicBezTo>
                        <a:pt x="61337" y="169664"/>
                        <a:pt x="52242" y="178016"/>
                        <a:pt x="44261" y="187112"/>
                      </a:cubicBezTo>
                      <a:cubicBezTo>
                        <a:pt x="31639" y="201218"/>
                        <a:pt x="17161" y="219966"/>
                        <a:pt x="11407" y="238341"/>
                      </a:cubicBezTo>
                      <a:cubicBezTo>
                        <a:pt x="3982" y="261915"/>
                        <a:pt x="827" y="288086"/>
                        <a:pt x="84" y="312959"/>
                      </a:cubicBezTo>
                      <a:cubicBezTo>
                        <a:pt x="-101" y="318713"/>
                        <a:pt x="-101" y="324467"/>
                        <a:pt x="1383" y="329850"/>
                      </a:cubicBezTo>
                      <a:cubicBezTo>
                        <a:pt x="3611" y="337274"/>
                        <a:pt x="8437" y="343585"/>
                        <a:pt x="12149" y="350267"/>
                      </a:cubicBezTo>
                      <a:close/>
                    </a:path>
                  </a:pathLst>
                </a:custGeom>
                <a:solidFill>
                  <a:srgbClr val="FAB29A"/>
                </a:solid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7" name="Google Shape;507;p18"/>
                <p:cNvSpPr/>
                <p:nvPr/>
              </p:nvSpPr>
              <p:spPr>
                <a:xfrm>
                  <a:off x="4054700" y="4943174"/>
                  <a:ext cx="161299" cy="26732"/>
                </a:xfrm>
                <a:custGeom>
                  <a:avLst/>
                  <a:gdLst/>
                  <a:ahLst/>
                  <a:cxnLst/>
                  <a:rect l="l" t="t" r="r" b="b"/>
                  <a:pathLst>
                    <a:path w="161299" h="26732" extrusionOk="0">
                      <a:moveTo>
                        <a:pt x="0" y="0"/>
                      </a:moveTo>
                      <a:cubicBezTo>
                        <a:pt x="1856" y="1485"/>
                        <a:pt x="3898" y="2970"/>
                        <a:pt x="6125" y="4269"/>
                      </a:cubicBezTo>
                      <a:cubicBezTo>
                        <a:pt x="19861" y="12993"/>
                        <a:pt x="36195" y="16148"/>
                        <a:pt x="51972" y="19118"/>
                      </a:cubicBezTo>
                      <a:cubicBezTo>
                        <a:pt x="88353" y="25986"/>
                        <a:pt x="127146" y="32668"/>
                        <a:pt x="161300" y="17819"/>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8" name="Google Shape;508;p18"/>
                <p:cNvSpPr/>
                <p:nvPr/>
              </p:nvSpPr>
              <p:spPr>
                <a:xfrm>
                  <a:off x="4268715" y="4889901"/>
                  <a:ext cx="56241" cy="42320"/>
                </a:xfrm>
                <a:custGeom>
                  <a:avLst/>
                  <a:gdLst/>
                  <a:ahLst/>
                  <a:cxnLst/>
                  <a:rect l="l" t="t" r="r" b="b"/>
                  <a:pathLst>
                    <a:path w="56241" h="42320" extrusionOk="0">
                      <a:moveTo>
                        <a:pt x="0" y="42320"/>
                      </a:moveTo>
                      <a:cubicBezTo>
                        <a:pt x="18190" y="28770"/>
                        <a:pt x="36195" y="15035"/>
                        <a:pt x="54385" y="1485"/>
                      </a:cubicBezTo>
                      <a:cubicBezTo>
                        <a:pt x="54942" y="928"/>
                        <a:pt x="55685" y="557"/>
                        <a:pt x="56241"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09" name="Google Shape;509;p18"/>
                <p:cNvSpPr/>
                <p:nvPr/>
              </p:nvSpPr>
              <p:spPr>
                <a:xfrm>
                  <a:off x="4030755" y="4519786"/>
                  <a:ext cx="106230" cy="169184"/>
                </a:xfrm>
                <a:custGeom>
                  <a:avLst/>
                  <a:gdLst/>
                  <a:ahLst/>
                  <a:cxnLst/>
                  <a:rect l="l" t="t" r="r" b="b"/>
                  <a:pathLst>
                    <a:path w="106229" h="169185" extrusionOk="0">
                      <a:moveTo>
                        <a:pt x="0" y="86868"/>
                      </a:moveTo>
                      <a:cubicBezTo>
                        <a:pt x="1485" y="100232"/>
                        <a:pt x="4455" y="113411"/>
                        <a:pt x="9095" y="126033"/>
                      </a:cubicBezTo>
                      <a:cubicBezTo>
                        <a:pt x="14849" y="141996"/>
                        <a:pt x="24130" y="157959"/>
                        <a:pt x="39536" y="165198"/>
                      </a:cubicBezTo>
                      <a:cubicBezTo>
                        <a:pt x="55314" y="172622"/>
                        <a:pt x="74803" y="169096"/>
                        <a:pt x="89095" y="159443"/>
                      </a:cubicBezTo>
                      <a:cubicBezTo>
                        <a:pt x="91137" y="157959"/>
                        <a:pt x="93179" y="156474"/>
                        <a:pt x="95035" y="154618"/>
                      </a:cubicBezTo>
                      <a:cubicBezTo>
                        <a:pt x="101160" y="149049"/>
                        <a:pt x="105801" y="141624"/>
                        <a:pt x="106172" y="133457"/>
                      </a:cubicBezTo>
                      <a:cubicBezTo>
                        <a:pt x="106543" y="128074"/>
                        <a:pt x="105058" y="122877"/>
                        <a:pt x="103573" y="117866"/>
                      </a:cubicBezTo>
                      <a:cubicBezTo>
                        <a:pt x="97448" y="95778"/>
                        <a:pt x="91323" y="73689"/>
                        <a:pt x="85012" y="51601"/>
                      </a:cubicBezTo>
                      <a:cubicBezTo>
                        <a:pt x="81856" y="40464"/>
                        <a:pt x="78516" y="28956"/>
                        <a:pt x="70534" y="20603"/>
                      </a:cubicBezTo>
                      <a:cubicBezTo>
                        <a:pt x="64409" y="14292"/>
                        <a:pt x="56241" y="10394"/>
                        <a:pt x="48260" y="6682"/>
                      </a:cubicBezTo>
                      <a:cubicBezTo>
                        <a:pt x="43434" y="4455"/>
                        <a:pt x="38423" y="2227"/>
                        <a:pt x="33596"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0" name="Google Shape;510;p18"/>
                <p:cNvSpPr/>
                <p:nvPr/>
              </p:nvSpPr>
              <p:spPr>
                <a:xfrm>
                  <a:off x="4297331" y="4400251"/>
                  <a:ext cx="87577" cy="194510"/>
                </a:xfrm>
                <a:custGeom>
                  <a:avLst/>
                  <a:gdLst/>
                  <a:ahLst/>
                  <a:cxnLst/>
                  <a:rect l="l" t="t" r="r" b="b"/>
                  <a:pathLst>
                    <a:path w="87577" h="194511" extrusionOk="0">
                      <a:moveTo>
                        <a:pt x="1452" y="0"/>
                      </a:moveTo>
                      <a:cubicBezTo>
                        <a:pt x="-1518" y="48446"/>
                        <a:pt x="524" y="97263"/>
                        <a:pt x="3494" y="145894"/>
                      </a:cubicBezTo>
                      <a:cubicBezTo>
                        <a:pt x="4051" y="155546"/>
                        <a:pt x="4793" y="165198"/>
                        <a:pt x="8505" y="174293"/>
                      </a:cubicBezTo>
                      <a:cubicBezTo>
                        <a:pt x="12218" y="183202"/>
                        <a:pt x="19642" y="191369"/>
                        <a:pt x="29294" y="193782"/>
                      </a:cubicBezTo>
                      <a:cubicBezTo>
                        <a:pt x="39875" y="196381"/>
                        <a:pt x="51383" y="191741"/>
                        <a:pt x="59364" y="184502"/>
                      </a:cubicBezTo>
                      <a:cubicBezTo>
                        <a:pt x="67346" y="177263"/>
                        <a:pt x="72357" y="167611"/>
                        <a:pt x="77183" y="158144"/>
                      </a:cubicBezTo>
                      <a:cubicBezTo>
                        <a:pt x="80710" y="151462"/>
                        <a:pt x="84051" y="144780"/>
                        <a:pt x="87578" y="138098"/>
                      </a:cubicBezTo>
                      <a:cubicBezTo>
                        <a:pt x="87578" y="138098"/>
                        <a:pt x="87578" y="138098"/>
                        <a:pt x="87578" y="13809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1" name="Google Shape;511;p18"/>
                <p:cNvSpPr/>
                <p:nvPr/>
              </p:nvSpPr>
              <p:spPr>
                <a:xfrm>
                  <a:off x="4125789" y="4483591"/>
                  <a:ext cx="94418" cy="209928"/>
                </a:xfrm>
                <a:custGeom>
                  <a:avLst/>
                  <a:gdLst/>
                  <a:ahLst/>
                  <a:cxnLst/>
                  <a:rect l="l" t="t" r="r" b="b"/>
                  <a:pathLst>
                    <a:path w="94418" h="209930" extrusionOk="0">
                      <a:moveTo>
                        <a:pt x="0" y="190813"/>
                      </a:moveTo>
                      <a:cubicBezTo>
                        <a:pt x="0" y="190813"/>
                        <a:pt x="0" y="190813"/>
                        <a:pt x="0" y="190813"/>
                      </a:cubicBezTo>
                      <a:cubicBezTo>
                        <a:pt x="12807" y="202135"/>
                        <a:pt x="29141" y="209931"/>
                        <a:pt x="46404" y="209931"/>
                      </a:cubicBezTo>
                      <a:cubicBezTo>
                        <a:pt x="63480" y="209931"/>
                        <a:pt x="80928" y="200836"/>
                        <a:pt x="89095" y="185615"/>
                      </a:cubicBezTo>
                      <a:cubicBezTo>
                        <a:pt x="95963" y="172436"/>
                        <a:pt x="95220" y="156474"/>
                        <a:pt x="92251" y="141810"/>
                      </a:cubicBezTo>
                      <a:cubicBezTo>
                        <a:pt x="89095" y="127332"/>
                        <a:pt x="83712" y="113225"/>
                        <a:pt x="81856" y="98376"/>
                      </a:cubicBezTo>
                      <a:cubicBezTo>
                        <a:pt x="80000" y="83527"/>
                        <a:pt x="81856" y="68492"/>
                        <a:pt x="80371" y="53457"/>
                      </a:cubicBezTo>
                      <a:cubicBezTo>
                        <a:pt x="79814" y="47703"/>
                        <a:pt x="78887" y="41763"/>
                        <a:pt x="76102" y="36752"/>
                      </a:cubicBezTo>
                      <a:cubicBezTo>
                        <a:pt x="73132" y="31740"/>
                        <a:pt x="68678" y="27842"/>
                        <a:pt x="64037" y="24501"/>
                      </a:cubicBezTo>
                      <a:cubicBezTo>
                        <a:pt x="50116" y="14292"/>
                        <a:pt x="34339" y="7053"/>
                        <a:pt x="1874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2" name="Google Shape;512;p18"/>
                <p:cNvSpPr/>
                <p:nvPr/>
              </p:nvSpPr>
              <p:spPr>
                <a:xfrm>
                  <a:off x="4221381" y="4413064"/>
                  <a:ext cx="79891" cy="236407"/>
                </a:xfrm>
                <a:custGeom>
                  <a:avLst/>
                  <a:gdLst/>
                  <a:ahLst/>
                  <a:cxnLst/>
                  <a:rect l="l" t="t" r="r" b="b"/>
                  <a:pathLst>
                    <a:path w="79891" h="236408" extrusionOk="0">
                      <a:moveTo>
                        <a:pt x="8353" y="0"/>
                      </a:moveTo>
                      <a:cubicBezTo>
                        <a:pt x="21902" y="6311"/>
                        <a:pt x="35638" y="12622"/>
                        <a:pt x="46218" y="23016"/>
                      </a:cubicBezTo>
                      <a:cubicBezTo>
                        <a:pt x="65894" y="42320"/>
                        <a:pt x="71276" y="71462"/>
                        <a:pt x="74246" y="98933"/>
                      </a:cubicBezTo>
                      <a:cubicBezTo>
                        <a:pt x="76845" y="123249"/>
                        <a:pt x="78515" y="147564"/>
                        <a:pt x="79629" y="172065"/>
                      </a:cubicBezTo>
                      <a:cubicBezTo>
                        <a:pt x="80000" y="180418"/>
                        <a:pt x="80371" y="188956"/>
                        <a:pt x="77773" y="196938"/>
                      </a:cubicBezTo>
                      <a:cubicBezTo>
                        <a:pt x="74061" y="209188"/>
                        <a:pt x="64223" y="218655"/>
                        <a:pt x="53643" y="225522"/>
                      </a:cubicBezTo>
                      <a:cubicBezTo>
                        <a:pt x="45662" y="230720"/>
                        <a:pt x="36752" y="234803"/>
                        <a:pt x="27100" y="236103"/>
                      </a:cubicBezTo>
                      <a:cubicBezTo>
                        <a:pt x="17633" y="237216"/>
                        <a:pt x="7425" y="235360"/>
                        <a:pt x="0" y="229421"/>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3" name="Google Shape;513;p18"/>
                <p:cNvSpPr/>
                <p:nvPr/>
              </p:nvSpPr>
              <p:spPr>
                <a:xfrm>
                  <a:off x="4313678" y="4526828"/>
                  <a:ext cx="40546" cy="57210"/>
                </a:xfrm>
                <a:custGeom>
                  <a:avLst/>
                  <a:gdLst/>
                  <a:ahLst/>
                  <a:cxnLst/>
                  <a:rect l="l" t="t" r="r" b="b"/>
                  <a:pathLst>
                    <a:path w="40545" h="57210" extrusionOk="0">
                      <a:moveTo>
                        <a:pt x="39675" y="15429"/>
                      </a:moveTo>
                      <a:cubicBezTo>
                        <a:pt x="40603" y="24524"/>
                        <a:pt x="40789" y="33620"/>
                        <a:pt x="40232" y="42529"/>
                      </a:cubicBezTo>
                      <a:cubicBezTo>
                        <a:pt x="40232" y="44014"/>
                        <a:pt x="40047" y="45499"/>
                        <a:pt x="39490" y="46984"/>
                      </a:cubicBezTo>
                      <a:cubicBezTo>
                        <a:pt x="37819" y="51810"/>
                        <a:pt x="32251" y="53852"/>
                        <a:pt x="27425" y="55522"/>
                      </a:cubicBezTo>
                      <a:cubicBezTo>
                        <a:pt x="25197" y="56265"/>
                        <a:pt x="22784" y="57007"/>
                        <a:pt x="20371" y="57193"/>
                      </a:cubicBezTo>
                      <a:cubicBezTo>
                        <a:pt x="13132" y="57564"/>
                        <a:pt x="7007" y="52181"/>
                        <a:pt x="2181" y="46798"/>
                      </a:cubicBezTo>
                      <a:cubicBezTo>
                        <a:pt x="1253" y="45870"/>
                        <a:pt x="510" y="44756"/>
                        <a:pt x="139" y="43643"/>
                      </a:cubicBezTo>
                      <a:cubicBezTo>
                        <a:pt x="-46" y="42715"/>
                        <a:pt x="-46" y="41601"/>
                        <a:pt x="139" y="40673"/>
                      </a:cubicBezTo>
                      <a:cubicBezTo>
                        <a:pt x="696" y="31021"/>
                        <a:pt x="1439" y="21183"/>
                        <a:pt x="5893" y="12830"/>
                      </a:cubicBezTo>
                      <a:cubicBezTo>
                        <a:pt x="10534" y="4478"/>
                        <a:pt x="20371" y="-2019"/>
                        <a:pt x="29652" y="580"/>
                      </a:cubicBezTo>
                      <a:cubicBezTo>
                        <a:pt x="31879" y="1137"/>
                        <a:pt x="34107" y="2436"/>
                        <a:pt x="35777" y="4107"/>
                      </a:cubicBezTo>
                      <a:cubicBezTo>
                        <a:pt x="38562" y="7076"/>
                        <a:pt x="39304" y="11531"/>
                        <a:pt x="39675" y="15615"/>
                      </a:cubicBezTo>
                      <a:close/>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4" name="Google Shape;514;p18"/>
                <p:cNvSpPr/>
                <p:nvPr/>
              </p:nvSpPr>
              <p:spPr>
                <a:xfrm>
                  <a:off x="3988835" y="4608701"/>
                  <a:ext cx="50272" cy="26368"/>
                </a:xfrm>
                <a:custGeom>
                  <a:avLst/>
                  <a:gdLst/>
                  <a:ahLst/>
                  <a:cxnLst/>
                  <a:rect l="l" t="t" r="r" b="b"/>
                  <a:pathLst>
                    <a:path w="50272" h="26368" extrusionOk="0">
                      <a:moveTo>
                        <a:pt x="713" y="0"/>
                      </a:moveTo>
                      <a:cubicBezTo>
                        <a:pt x="713" y="0"/>
                        <a:pt x="-401" y="928"/>
                        <a:pt x="156" y="1299"/>
                      </a:cubicBezTo>
                      <a:cubicBezTo>
                        <a:pt x="899" y="1856"/>
                        <a:pt x="1270" y="2599"/>
                        <a:pt x="1826" y="3341"/>
                      </a:cubicBezTo>
                      <a:cubicBezTo>
                        <a:pt x="4796" y="7610"/>
                        <a:pt x="9251" y="10580"/>
                        <a:pt x="13706" y="13550"/>
                      </a:cubicBezTo>
                      <a:cubicBezTo>
                        <a:pt x="17232" y="15963"/>
                        <a:pt x="20759" y="18376"/>
                        <a:pt x="24471" y="20232"/>
                      </a:cubicBezTo>
                      <a:cubicBezTo>
                        <a:pt x="32453" y="24316"/>
                        <a:pt x="41363" y="26543"/>
                        <a:pt x="50272" y="2635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5" name="Google Shape;515;p18"/>
                <p:cNvSpPr/>
                <p:nvPr/>
              </p:nvSpPr>
              <p:spPr>
                <a:xfrm>
                  <a:off x="3976180" y="4666613"/>
                  <a:ext cx="71276" cy="6768"/>
                </a:xfrm>
                <a:custGeom>
                  <a:avLst/>
                  <a:gdLst/>
                  <a:ahLst/>
                  <a:cxnLst/>
                  <a:rect l="l" t="t" r="r" b="b"/>
                  <a:pathLst>
                    <a:path w="71276" h="6768" extrusionOk="0">
                      <a:moveTo>
                        <a:pt x="0" y="2413"/>
                      </a:moveTo>
                      <a:cubicBezTo>
                        <a:pt x="23202" y="8909"/>
                        <a:pt x="48446" y="8167"/>
                        <a:pt x="71277" y="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6" name="Google Shape;516;p18"/>
                <p:cNvSpPr/>
                <p:nvPr/>
              </p:nvSpPr>
              <p:spPr>
                <a:xfrm>
                  <a:off x="4000496" y="4641183"/>
                  <a:ext cx="37495" cy="3208"/>
                </a:xfrm>
                <a:custGeom>
                  <a:avLst/>
                  <a:gdLst/>
                  <a:ahLst/>
                  <a:cxnLst/>
                  <a:rect l="l" t="t" r="r" b="b"/>
                  <a:pathLst>
                    <a:path w="37494" h="3208" extrusionOk="0">
                      <a:moveTo>
                        <a:pt x="0" y="0"/>
                      </a:moveTo>
                      <a:cubicBezTo>
                        <a:pt x="12065" y="4084"/>
                        <a:pt x="25429" y="4269"/>
                        <a:pt x="37494" y="557"/>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7" name="Google Shape;517;p18"/>
                <p:cNvSpPr/>
                <p:nvPr/>
              </p:nvSpPr>
              <p:spPr>
                <a:xfrm>
                  <a:off x="4163461" y="4682938"/>
                  <a:ext cx="39907" cy="143294"/>
                </a:xfrm>
                <a:custGeom>
                  <a:avLst/>
                  <a:gdLst/>
                  <a:ahLst/>
                  <a:cxnLst/>
                  <a:rect l="l" t="t" r="r" b="b"/>
                  <a:pathLst>
                    <a:path w="39907" h="143295" extrusionOk="0">
                      <a:moveTo>
                        <a:pt x="39907" y="0"/>
                      </a:moveTo>
                      <a:cubicBezTo>
                        <a:pt x="14107" y="43063"/>
                        <a:pt x="186" y="92993"/>
                        <a:pt x="0" y="143295"/>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8" name="Google Shape;518;p18"/>
                <p:cNvSpPr/>
                <p:nvPr/>
              </p:nvSpPr>
              <p:spPr>
                <a:xfrm>
                  <a:off x="4292075" y="4623913"/>
                  <a:ext cx="41020" cy="36379"/>
                </a:xfrm>
                <a:custGeom>
                  <a:avLst/>
                  <a:gdLst/>
                  <a:ahLst/>
                  <a:cxnLst/>
                  <a:rect l="l" t="t" r="r" b="b"/>
                  <a:pathLst>
                    <a:path w="41021" h="36380" extrusionOk="0">
                      <a:moveTo>
                        <a:pt x="0" y="0"/>
                      </a:moveTo>
                      <a:cubicBezTo>
                        <a:pt x="13550" y="4640"/>
                        <a:pt x="25801" y="13550"/>
                        <a:pt x="34339" y="25058"/>
                      </a:cubicBezTo>
                      <a:cubicBezTo>
                        <a:pt x="36938" y="28585"/>
                        <a:pt x="39165" y="32297"/>
                        <a:pt x="41021" y="36380"/>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sp>
              <p:nvSpPr>
                <p:cNvPr id="519" name="Google Shape;519;p18"/>
                <p:cNvSpPr/>
                <p:nvPr/>
              </p:nvSpPr>
              <p:spPr>
                <a:xfrm>
                  <a:off x="4296731" y="4615587"/>
                  <a:ext cx="72017" cy="52157"/>
                </a:xfrm>
                <a:custGeom>
                  <a:avLst/>
                  <a:gdLst/>
                  <a:ahLst/>
                  <a:cxnLst/>
                  <a:rect l="l" t="t" r="r" b="b"/>
                  <a:pathLst>
                    <a:path w="72018" h="52157" extrusionOk="0">
                      <a:moveTo>
                        <a:pt x="0" y="0"/>
                      </a:moveTo>
                      <a:cubicBezTo>
                        <a:pt x="29142" y="8167"/>
                        <a:pt x="55128" y="27100"/>
                        <a:pt x="72019" y="52158"/>
                      </a:cubicBezTo>
                    </a:path>
                  </a:pathLst>
                </a:custGeom>
                <a:noFill/>
                <a:ln w="9525" cap="rnd" cmpd="sng">
                  <a:solidFill>
                    <a:schemeClr val="lt1">
                      <a:alpha val="7686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p:txBody>
            </p:sp>
          </p:grpSp>
        </p:grpSp>
        <p:sp>
          <p:nvSpPr>
            <p:cNvPr id="520" name="Google Shape;520;p18"/>
            <p:cNvSpPr txBox="1"/>
            <p:nvPr/>
          </p:nvSpPr>
          <p:spPr>
            <a:xfrm>
              <a:off x="2176366" y="2973561"/>
              <a:ext cx="320865"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T</a:t>
              </a:r>
              <a:endParaRPr/>
            </a:p>
          </p:txBody>
        </p:sp>
        <p:sp>
          <p:nvSpPr>
            <p:cNvPr id="521" name="Google Shape;521;p18"/>
            <p:cNvSpPr txBox="1"/>
            <p:nvPr/>
          </p:nvSpPr>
          <p:spPr>
            <a:xfrm>
              <a:off x="3268132" y="2973561"/>
              <a:ext cx="372532"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H</a:t>
              </a:r>
              <a:endParaRPr/>
            </a:p>
          </p:txBody>
        </p:sp>
        <p:sp>
          <p:nvSpPr>
            <p:cNvPr id="522" name="Google Shape;522;p18"/>
            <p:cNvSpPr txBox="1"/>
            <p:nvPr/>
          </p:nvSpPr>
          <p:spPr>
            <a:xfrm>
              <a:off x="4396993" y="2973561"/>
              <a:ext cx="350011"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A</a:t>
              </a:r>
              <a:endParaRPr/>
            </a:p>
          </p:txBody>
        </p:sp>
        <p:sp>
          <p:nvSpPr>
            <p:cNvPr id="523" name="Google Shape;523;p18"/>
            <p:cNvSpPr txBox="1"/>
            <p:nvPr/>
          </p:nvSpPr>
          <p:spPr>
            <a:xfrm>
              <a:off x="5502669" y="2973561"/>
              <a:ext cx="373858"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N</a:t>
              </a:r>
              <a:endParaRPr/>
            </a:p>
          </p:txBody>
        </p:sp>
        <p:sp>
          <p:nvSpPr>
            <p:cNvPr id="524" name="Google Shape;524;p18"/>
            <p:cNvSpPr txBox="1"/>
            <p:nvPr/>
          </p:nvSpPr>
          <p:spPr>
            <a:xfrm>
              <a:off x="6634181" y="2973561"/>
              <a:ext cx="346036"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K</a:t>
              </a:r>
              <a:endParaRPr/>
            </a:p>
          </p:txBody>
        </p:sp>
        <p:sp>
          <p:nvSpPr>
            <p:cNvPr id="525" name="Google Shape;525;p18"/>
            <p:cNvSpPr txBox="1"/>
            <p:nvPr/>
          </p:nvSpPr>
          <p:spPr>
            <a:xfrm>
              <a:off x="3254694" y="4442726"/>
              <a:ext cx="330139"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Y</a:t>
              </a:r>
              <a:endParaRPr/>
            </a:p>
          </p:txBody>
        </p:sp>
        <p:sp>
          <p:nvSpPr>
            <p:cNvPr id="526" name="Google Shape;526;p18"/>
            <p:cNvSpPr txBox="1"/>
            <p:nvPr/>
          </p:nvSpPr>
          <p:spPr>
            <a:xfrm>
              <a:off x="4379772" y="4442726"/>
              <a:ext cx="384455"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O</a:t>
              </a:r>
              <a:endParaRPr/>
            </a:p>
          </p:txBody>
        </p:sp>
        <p:sp>
          <p:nvSpPr>
            <p:cNvPr id="527" name="Google Shape;527;p18"/>
            <p:cNvSpPr txBox="1"/>
            <p:nvPr/>
          </p:nvSpPr>
          <p:spPr>
            <a:xfrm>
              <a:off x="5540619" y="4442726"/>
              <a:ext cx="367233" cy="43241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a:solidFill>
                    <a:srgbClr val="595959"/>
                  </a:solidFill>
                  <a:latin typeface="Arial"/>
                  <a:ea typeface="Arial"/>
                  <a:cs typeface="Arial"/>
                  <a:sym typeface="Arial"/>
                </a:rPr>
                <a:t>U</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p:nvPr/>
        </p:nvSpPr>
        <p:spPr>
          <a:xfrm>
            <a:off x="4105021" y="431847"/>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latin typeface="Arial"/>
                <a:ea typeface="Arial"/>
                <a:cs typeface="Arial"/>
                <a:sym typeface="Arial"/>
              </a:rPr>
              <a:t>INTRODUCTION</a:t>
            </a:r>
            <a:endParaRPr sz="2000">
              <a:solidFill>
                <a:srgbClr val="3F3F3F"/>
              </a:solidFill>
            </a:endParaRPr>
          </a:p>
        </p:txBody>
      </p:sp>
      <p:sp>
        <p:nvSpPr>
          <p:cNvPr id="105" name="Google Shape;105;p5"/>
          <p:cNvSpPr txBox="1"/>
          <p:nvPr/>
        </p:nvSpPr>
        <p:spPr>
          <a:xfrm>
            <a:off x="5375200" y="1241850"/>
            <a:ext cx="650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p>
        </p:txBody>
      </p:sp>
      <p:sp>
        <p:nvSpPr>
          <p:cNvPr id="106" name="Google Shape;106;p5"/>
          <p:cNvSpPr txBox="1"/>
          <p:nvPr/>
        </p:nvSpPr>
        <p:spPr>
          <a:xfrm>
            <a:off x="5375200" y="1096950"/>
            <a:ext cx="6283500" cy="53565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rgbClr val="595959"/>
              </a:buClr>
              <a:buSzPts val="2100"/>
              <a:buChar char="❏"/>
            </a:pPr>
            <a:r>
              <a:rPr lang="en-US" sz="2100">
                <a:solidFill>
                  <a:srgbClr val="595959"/>
                </a:solidFill>
              </a:rPr>
              <a:t>The objective of this project is to identify the symbolic expression through images sp that the communication gap between a normal and hearing impaired person can be easily bridged.</a:t>
            </a:r>
            <a:endParaRPr sz="2100">
              <a:solidFill>
                <a:srgbClr val="595959"/>
              </a:solidFill>
            </a:endParaRPr>
          </a:p>
          <a:p>
            <a:pPr marL="457200" lvl="0" indent="0" algn="l" rtl="0">
              <a:spcBef>
                <a:spcPts val="0"/>
              </a:spcBef>
              <a:spcAft>
                <a:spcPts val="0"/>
              </a:spcAft>
              <a:buNone/>
            </a:pPr>
            <a:endParaRPr sz="2100">
              <a:solidFill>
                <a:srgbClr val="595959"/>
              </a:solidFill>
            </a:endParaRPr>
          </a:p>
          <a:p>
            <a:pPr marL="457200" lvl="0" indent="-361950" algn="l" rtl="0">
              <a:spcBef>
                <a:spcPts val="0"/>
              </a:spcBef>
              <a:spcAft>
                <a:spcPts val="0"/>
              </a:spcAft>
              <a:buClr>
                <a:srgbClr val="595959"/>
              </a:buClr>
              <a:buSzPts val="2100"/>
              <a:buChar char="❏"/>
            </a:pPr>
            <a:r>
              <a:rPr lang="en-US" sz="2100">
                <a:solidFill>
                  <a:srgbClr val="595959"/>
                </a:solidFill>
              </a:rPr>
              <a:t>Sign Language Recognition(SLR) system takes an input expression from the hearing impaired person gives output to the normal person in the form of text or voice. </a:t>
            </a:r>
            <a:endParaRPr sz="2100">
              <a:solidFill>
                <a:srgbClr val="595959"/>
              </a:solidFill>
            </a:endParaRPr>
          </a:p>
          <a:p>
            <a:pPr marL="457200" lvl="0" indent="0" algn="l" rtl="0">
              <a:spcBef>
                <a:spcPts val="0"/>
              </a:spcBef>
              <a:spcAft>
                <a:spcPts val="0"/>
              </a:spcAft>
              <a:buNone/>
            </a:pPr>
            <a:endParaRPr sz="2100">
              <a:solidFill>
                <a:srgbClr val="595959"/>
              </a:solidFill>
            </a:endParaRPr>
          </a:p>
          <a:p>
            <a:pPr marL="457200" lvl="0" indent="-361950" algn="l" rtl="0">
              <a:spcBef>
                <a:spcPts val="0"/>
              </a:spcBef>
              <a:spcAft>
                <a:spcPts val="0"/>
              </a:spcAft>
              <a:buClr>
                <a:srgbClr val="595959"/>
              </a:buClr>
              <a:buSzPts val="2100"/>
              <a:buChar char="❏"/>
            </a:pPr>
            <a:r>
              <a:rPr lang="en-US" sz="2100">
                <a:solidFill>
                  <a:srgbClr val="595959"/>
                </a:solidFill>
              </a:rPr>
              <a:t>For the communication among deaf and dumb people is carried by text and visual expressions.</a:t>
            </a:r>
            <a:endParaRPr sz="2100">
              <a:solidFill>
                <a:srgbClr val="595959"/>
              </a:solidFill>
            </a:endParaRPr>
          </a:p>
          <a:p>
            <a:pPr marL="457200" lvl="0" indent="0" algn="l" rtl="0">
              <a:spcBef>
                <a:spcPts val="0"/>
              </a:spcBef>
              <a:spcAft>
                <a:spcPts val="0"/>
              </a:spcAft>
              <a:buNone/>
            </a:pPr>
            <a:endParaRPr sz="2100">
              <a:solidFill>
                <a:srgbClr val="595959"/>
              </a:solidFill>
            </a:endParaRPr>
          </a:p>
          <a:p>
            <a:pPr marL="457200" lvl="0" indent="-361950" algn="l" rtl="0">
              <a:spcBef>
                <a:spcPts val="0"/>
              </a:spcBef>
              <a:spcAft>
                <a:spcPts val="0"/>
              </a:spcAft>
              <a:buClr>
                <a:srgbClr val="595959"/>
              </a:buClr>
              <a:buSzPts val="2100"/>
              <a:buChar char="❏"/>
            </a:pPr>
            <a:r>
              <a:rPr lang="en-US" sz="2100">
                <a:solidFill>
                  <a:srgbClr val="595959"/>
                </a:solidFill>
              </a:rPr>
              <a:t> Gesture communication is always a scope of confidential and secure  communication.</a:t>
            </a:r>
            <a:endParaRPr sz="2100">
              <a:solidFill>
                <a:srgbClr val="595959"/>
              </a:solidFill>
            </a:endParaRPr>
          </a:p>
        </p:txBody>
      </p:sp>
      <p:sp>
        <p:nvSpPr>
          <p:cNvPr id="107" name="Google Shape;107;p5"/>
          <p:cNvSpPr/>
          <p:nvPr/>
        </p:nvSpPr>
        <p:spPr>
          <a:xfrm flipH="1">
            <a:off x="631129" y="1528897"/>
            <a:ext cx="1677299" cy="4257419"/>
          </a:xfrm>
          <a:custGeom>
            <a:avLst/>
            <a:gdLst/>
            <a:ahLst/>
            <a:cxnLst/>
            <a:rect l="l" t="t" r="r" b="b"/>
            <a:pathLst>
              <a:path w="1211046" h="3518528" extrusionOk="0">
                <a:moveTo>
                  <a:pt x="823975" y="3236207"/>
                </a:moveTo>
                <a:cubicBezTo>
                  <a:pt x="810227" y="3241510"/>
                  <a:pt x="798968" y="3245665"/>
                  <a:pt x="787882" y="3250261"/>
                </a:cubicBezTo>
                <a:cubicBezTo>
                  <a:pt x="785700" y="3251386"/>
                  <a:pt x="783976" y="3253244"/>
                  <a:pt x="783019" y="3255507"/>
                </a:cubicBezTo>
                <a:cubicBezTo>
                  <a:pt x="762646" y="3301785"/>
                  <a:pt x="726133" y="3328074"/>
                  <a:pt x="677978" y="3338854"/>
                </a:cubicBezTo>
                <a:cubicBezTo>
                  <a:pt x="650042" y="3345096"/>
                  <a:pt x="621513" y="3348026"/>
                  <a:pt x="592850" y="3344483"/>
                </a:cubicBezTo>
                <a:cubicBezTo>
                  <a:pt x="577417" y="3342569"/>
                  <a:pt x="561927" y="3340424"/>
                  <a:pt x="548812" y="3330372"/>
                </a:cubicBezTo>
                <a:cubicBezTo>
                  <a:pt x="539353" y="3323058"/>
                  <a:pt x="536442" y="3313829"/>
                  <a:pt x="542895" y="3303777"/>
                </a:cubicBezTo>
                <a:cubicBezTo>
                  <a:pt x="547050" y="3297016"/>
                  <a:pt x="552449" y="3291115"/>
                  <a:pt x="558826" y="3286391"/>
                </a:cubicBezTo>
                <a:cubicBezTo>
                  <a:pt x="581285" y="3270710"/>
                  <a:pt x="604357" y="3255947"/>
                  <a:pt x="627200" y="3240821"/>
                </a:cubicBezTo>
                <a:cubicBezTo>
                  <a:pt x="643609" y="3230367"/>
                  <a:pt x="654504" y="3213127"/>
                  <a:pt x="656878" y="3193815"/>
                </a:cubicBezTo>
                <a:cubicBezTo>
                  <a:pt x="658505" y="3182556"/>
                  <a:pt x="654733" y="3172543"/>
                  <a:pt x="645389" y="3166205"/>
                </a:cubicBezTo>
                <a:cubicBezTo>
                  <a:pt x="639645" y="3162375"/>
                  <a:pt x="639645" y="3158201"/>
                  <a:pt x="640564" y="3152572"/>
                </a:cubicBezTo>
                <a:cubicBezTo>
                  <a:pt x="652244" y="3080713"/>
                  <a:pt x="660362" y="3008490"/>
                  <a:pt x="662430" y="2935655"/>
                </a:cubicBezTo>
                <a:cubicBezTo>
                  <a:pt x="663503" y="2897226"/>
                  <a:pt x="658601" y="2859392"/>
                  <a:pt x="653910" y="2821327"/>
                </a:cubicBezTo>
                <a:cubicBezTo>
                  <a:pt x="645121" y="2748836"/>
                  <a:pt x="636792" y="2676211"/>
                  <a:pt x="631316" y="2603414"/>
                </a:cubicBezTo>
                <a:cubicBezTo>
                  <a:pt x="625687" y="2528740"/>
                  <a:pt x="620728" y="2453722"/>
                  <a:pt x="620805" y="2378857"/>
                </a:cubicBezTo>
                <a:cubicBezTo>
                  <a:pt x="620977" y="2228284"/>
                  <a:pt x="624519" y="2077711"/>
                  <a:pt x="627238" y="1927158"/>
                </a:cubicBezTo>
                <a:cubicBezTo>
                  <a:pt x="628042" y="1882545"/>
                  <a:pt x="629287" y="1837836"/>
                  <a:pt x="632982" y="1793415"/>
                </a:cubicBezTo>
                <a:cubicBezTo>
                  <a:pt x="637309" y="1742331"/>
                  <a:pt x="643475" y="1691342"/>
                  <a:pt x="651057" y="1640640"/>
                </a:cubicBezTo>
                <a:cubicBezTo>
                  <a:pt x="656878" y="1601293"/>
                  <a:pt x="666451" y="1562501"/>
                  <a:pt x="673708" y="1523269"/>
                </a:cubicBezTo>
                <a:cubicBezTo>
                  <a:pt x="675163" y="1514850"/>
                  <a:pt x="674991" y="1506227"/>
                  <a:pt x="673153" y="1497880"/>
                </a:cubicBezTo>
                <a:cubicBezTo>
                  <a:pt x="667830" y="1473678"/>
                  <a:pt x="662775" y="1449169"/>
                  <a:pt x="654963" y="1425619"/>
                </a:cubicBezTo>
                <a:cubicBezTo>
                  <a:pt x="638803" y="1376545"/>
                  <a:pt x="635816" y="1326303"/>
                  <a:pt x="637616" y="1275314"/>
                </a:cubicBezTo>
                <a:cubicBezTo>
                  <a:pt x="638094" y="1260724"/>
                  <a:pt x="637616" y="1246095"/>
                  <a:pt x="637616" y="1230605"/>
                </a:cubicBezTo>
                <a:cubicBezTo>
                  <a:pt x="634763" y="1231429"/>
                  <a:pt x="630665" y="1232654"/>
                  <a:pt x="626549" y="1233765"/>
                </a:cubicBezTo>
                <a:cubicBezTo>
                  <a:pt x="558136" y="1252395"/>
                  <a:pt x="488422" y="1261317"/>
                  <a:pt x="417616" y="1262696"/>
                </a:cubicBezTo>
                <a:cubicBezTo>
                  <a:pt x="397032" y="1263098"/>
                  <a:pt x="377809" y="1257890"/>
                  <a:pt x="359025" y="1250480"/>
                </a:cubicBezTo>
                <a:cubicBezTo>
                  <a:pt x="309837" y="1231027"/>
                  <a:pt x="264343" y="1204527"/>
                  <a:pt x="220458" y="1175385"/>
                </a:cubicBezTo>
                <a:cubicBezTo>
                  <a:pt x="177951" y="1147201"/>
                  <a:pt x="136785" y="1116967"/>
                  <a:pt x="94891" y="1087845"/>
                </a:cubicBezTo>
                <a:cubicBezTo>
                  <a:pt x="82541" y="1079267"/>
                  <a:pt x="76069" y="1067568"/>
                  <a:pt x="73063" y="1053207"/>
                </a:cubicBezTo>
                <a:cubicBezTo>
                  <a:pt x="72432" y="1050201"/>
                  <a:pt x="69349" y="1047463"/>
                  <a:pt x="67032" y="1045070"/>
                </a:cubicBezTo>
                <a:cubicBezTo>
                  <a:pt x="62226" y="1039919"/>
                  <a:pt x="56348" y="1035496"/>
                  <a:pt x="52385" y="1029848"/>
                </a:cubicBezTo>
                <a:cubicBezTo>
                  <a:pt x="43864" y="1017651"/>
                  <a:pt x="37737" y="1003502"/>
                  <a:pt x="27991" y="992511"/>
                </a:cubicBezTo>
                <a:cubicBezTo>
                  <a:pt x="10223" y="972445"/>
                  <a:pt x="-213" y="950234"/>
                  <a:pt x="36" y="923371"/>
                </a:cubicBezTo>
                <a:cubicBezTo>
                  <a:pt x="228" y="901735"/>
                  <a:pt x="-404" y="880003"/>
                  <a:pt x="1453" y="858501"/>
                </a:cubicBezTo>
                <a:cubicBezTo>
                  <a:pt x="2870" y="842187"/>
                  <a:pt x="12807" y="836692"/>
                  <a:pt x="27532" y="839564"/>
                </a:cubicBezTo>
                <a:cubicBezTo>
                  <a:pt x="32338" y="831790"/>
                  <a:pt x="35459" y="822849"/>
                  <a:pt x="41701" y="817641"/>
                </a:cubicBezTo>
                <a:cubicBezTo>
                  <a:pt x="49034" y="811552"/>
                  <a:pt x="58033" y="815554"/>
                  <a:pt x="65577" y="821470"/>
                </a:cubicBezTo>
                <a:cubicBezTo>
                  <a:pt x="68104" y="813811"/>
                  <a:pt x="69751" y="806516"/>
                  <a:pt x="72910" y="799853"/>
                </a:cubicBezTo>
                <a:cubicBezTo>
                  <a:pt x="80799" y="783195"/>
                  <a:pt x="95887" y="781357"/>
                  <a:pt x="107969" y="795162"/>
                </a:cubicBezTo>
                <a:cubicBezTo>
                  <a:pt x="118461" y="807148"/>
                  <a:pt x="118557" y="807282"/>
                  <a:pt x="132094" y="797881"/>
                </a:cubicBezTo>
                <a:cubicBezTo>
                  <a:pt x="137187" y="794358"/>
                  <a:pt x="141667" y="789992"/>
                  <a:pt x="146569" y="785933"/>
                </a:cubicBezTo>
                <a:cubicBezTo>
                  <a:pt x="146012" y="785334"/>
                  <a:pt x="145416" y="784771"/>
                  <a:pt x="144788" y="784248"/>
                </a:cubicBezTo>
                <a:cubicBezTo>
                  <a:pt x="139198" y="781146"/>
                  <a:pt x="129088" y="780036"/>
                  <a:pt x="131232" y="772281"/>
                </a:cubicBezTo>
                <a:cubicBezTo>
                  <a:pt x="132668" y="767054"/>
                  <a:pt x="141131" y="762018"/>
                  <a:pt x="147392" y="760276"/>
                </a:cubicBezTo>
                <a:cubicBezTo>
                  <a:pt x="155626" y="757978"/>
                  <a:pt x="161102" y="754666"/>
                  <a:pt x="163285" y="746375"/>
                </a:cubicBezTo>
                <a:cubicBezTo>
                  <a:pt x="163727" y="745177"/>
                  <a:pt x="164305" y="744033"/>
                  <a:pt x="165008" y="742967"/>
                </a:cubicBezTo>
                <a:cubicBezTo>
                  <a:pt x="168320" y="736840"/>
                  <a:pt x="172245" y="730962"/>
                  <a:pt x="180325" y="732340"/>
                </a:cubicBezTo>
                <a:cubicBezTo>
                  <a:pt x="187984" y="733642"/>
                  <a:pt x="189478" y="740286"/>
                  <a:pt x="190454" y="746835"/>
                </a:cubicBezTo>
                <a:cubicBezTo>
                  <a:pt x="190627" y="748060"/>
                  <a:pt x="190837" y="749285"/>
                  <a:pt x="191239" y="751947"/>
                </a:cubicBezTo>
                <a:cubicBezTo>
                  <a:pt x="199817" y="750588"/>
                  <a:pt x="208127" y="749151"/>
                  <a:pt x="216475" y="747964"/>
                </a:cubicBezTo>
                <a:cubicBezTo>
                  <a:pt x="243951" y="744135"/>
                  <a:pt x="271446" y="740305"/>
                  <a:pt x="298923" y="736476"/>
                </a:cubicBezTo>
                <a:cubicBezTo>
                  <a:pt x="303058" y="736112"/>
                  <a:pt x="307137" y="735291"/>
                  <a:pt x="311081" y="734025"/>
                </a:cubicBezTo>
                <a:cubicBezTo>
                  <a:pt x="313685" y="733049"/>
                  <a:pt x="315638" y="730406"/>
                  <a:pt x="317897" y="728511"/>
                </a:cubicBezTo>
                <a:cubicBezTo>
                  <a:pt x="315064" y="726481"/>
                  <a:pt x="312345" y="722901"/>
                  <a:pt x="309415" y="722767"/>
                </a:cubicBezTo>
                <a:cubicBezTo>
                  <a:pt x="301508" y="722346"/>
                  <a:pt x="293523" y="723724"/>
                  <a:pt x="285558" y="723724"/>
                </a:cubicBezTo>
                <a:cubicBezTo>
                  <a:pt x="277306" y="723877"/>
                  <a:pt x="269053" y="723345"/>
                  <a:pt x="260896" y="722135"/>
                </a:cubicBezTo>
                <a:cubicBezTo>
                  <a:pt x="257412" y="721036"/>
                  <a:pt x="254635" y="718363"/>
                  <a:pt x="253429" y="714916"/>
                </a:cubicBezTo>
                <a:cubicBezTo>
                  <a:pt x="252816" y="712523"/>
                  <a:pt x="255459" y="708311"/>
                  <a:pt x="257833" y="706339"/>
                </a:cubicBezTo>
                <a:cubicBezTo>
                  <a:pt x="261279" y="703499"/>
                  <a:pt x="265300" y="701437"/>
                  <a:pt x="269608" y="700288"/>
                </a:cubicBezTo>
                <a:cubicBezTo>
                  <a:pt x="288430" y="695438"/>
                  <a:pt x="307328" y="690893"/>
                  <a:pt x="326303" y="686655"/>
                </a:cubicBezTo>
                <a:cubicBezTo>
                  <a:pt x="336527" y="684377"/>
                  <a:pt x="344627" y="689508"/>
                  <a:pt x="352745" y="695099"/>
                </a:cubicBezTo>
                <a:cubicBezTo>
                  <a:pt x="376105" y="711221"/>
                  <a:pt x="393165" y="732934"/>
                  <a:pt x="408080" y="756542"/>
                </a:cubicBezTo>
                <a:cubicBezTo>
                  <a:pt x="426289" y="785263"/>
                  <a:pt x="444019" y="814500"/>
                  <a:pt x="462190" y="843355"/>
                </a:cubicBezTo>
                <a:cubicBezTo>
                  <a:pt x="463971" y="846072"/>
                  <a:pt x="466632" y="848100"/>
                  <a:pt x="469734" y="849099"/>
                </a:cubicBezTo>
                <a:cubicBezTo>
                  <a:pt x="480667" y="852029"/>
                  <a:pt x="491791" y="854250"/>
                  <a:pt x="502093" y="856548"/>
                </a:cubicBezTo>
                <a:cubicBezTo>
                  <a:pt x="515342" y="839315"/>
                  <a:pt x="529952" y="821757"/>
                  <a:pt x="542972" y="802936"/>
                </a:cubicBezTo>
                <a:cubicBezTo>
                  <a:pt x="549424" y="793668"/>
                  <a:pt x="553311" y="782525"/>
                  <a:pt x="557696" y="771975"/>
                </a:cubicBezTo>
                <a:cubicBezTo>
                  <a:pt x="563574" y="757844"/>
                  <a:pt x="568629" y="743369"/>
                  <a:pt x="574392" y="729200"/>
                </a:cubicBezTo>
                <a:cubicBezTo>
                  <a:pt x="595301" y="677829"/>
                  <a:pt x="630589" y="639917"/>
                  <a:pt x="681386" y="617285"/>
                </a:cubicBezTo>
                <a:cubicBezTo>
                  <a:pt x="706699" y="606008"/>
                  <a:pt x="732662" y="596224"/>
                  <a:pt x="758166" y="585291"/>
                </a:cubicBezTo>
                <a:cubicBezTo>
                  <a:pt x="762455" y="583542"/>
                  <a:pt x="766112" y="580563"/>
                  <a:pt x="768697" y="576732"/>
                </a:cubicBezTo>
                <a:cubicBezTo>
                  <a:pt x="783536" y="551553"/>
                  <a:pt x="780185" y="520305"/>
                  <a:pt x="758932" y="500277"/>
                </a:cubicBezTo>
                <a:cubicBezTo>
                  <a:pt x="752575" y="494265"/>
                  <a:pt x="742370" y="490876"/>
                  <a:pt x="733409" y="489344"/>
                </a:cubicBezTo>
                <a:cubicBezTo>
                  <a:pt x="722246" y="487430"/>
                  <a:pt x="710432" y="488789"/>
                  <a:pt x="698944" y="488579"/>
                </a:cubicBezTo>
                <a:cubicBezTo>
                  <a:pt x="678590" y="488196"/>
                  <a:pt x="663618" y="474352"/>
                  <a:pt x="662564" y="454114"/>
                </a:cubicBezTo>
                <a:cubicBezTo>
                  <a:pt x="662028" y="443066"/>
                  <a:pt x="659252" y="433358"/>
                  <a:pt x="651076" y="425661"/>
                </a:cubicBezTo>
                <a:cubicBezTo>
                  <a:pt x="642077" y="417198"/>
                  <a:pt x="647247" y="408812"/>
                  <a:pt x="651746" y="399545"/>
                </a:cubicBezTo>
                <a:cubicBezTo>
                  <a:pt x="631833" y="394260"/>
                  <a:pt x="636544" y="378042"/>
                  <a:pt x="636295" y="364620"/>
                </a:cubicBezTo>
                <a:cubicBezTo>
                  <a:pt x="635222" y="363797"/>
                  <a:pt x="634782" y="363184"/>
                  <a:pt x="634246" y="363069"/>
                </a:cubicBezTo>
                <a:cubicBezTo>
                  <a:pt x="611384" y="358225"/>
                  <a:pt x="608550" y="353170"/>
                  <a:pt x="617167" y="331668"/>
                </a:cubicBezTo>
                <a:cubicBezTo>
                  <a:pt x="622145" y="319242"/>
                  <a:pt x="627353" y="306892"/>
                  <a:pt x="632618" y="294580"/>
                </a:cubicBezTo>
                <a:cubicBezTo>
                  <a:pt x="639396" y="278726"/>
                  <a:pt x="639071" y="263447"/>
                  <a:pt x="631948" y="247440"/>
                </a:cubicBezTo>
                <a:cubicBezTo>
                  <a:pt x="624079" y="229748"/>
                  <a:pt x="616362" y="211635"/>
                  <a:pt x="618986" y="191339"/>
                </a:cubicBezTo>
                <a:cubicBezTo>
                  <a:pt x="619349" y="188505"/>
                  <a:pt x="619503" y="185595"/>
                  <a:pt x="619809" y="182780"/>
                </a:cubicBezTo>
                <a:cubicBezTo>
                  <a:pt x="621724" y="164284"/>
                  <a:pt x="626587" y="146496"/>
                  <a:pt x="625974" y="127254"/>
                </a:cubicBezTo>
                <a:cubicBezTo>
                  <a:pt x="625074" y="98533"/>
                  <a:pt x="640890" y="75901"/>
                  <a:pt x="662909" y="57922"/>
                </a:cubicBezTo>
                <a:cubicBezTo>
                  <a:pt x="699538" y="28033"/>
                  <a:pt x="742235" y="12275"/>
                  <a:pt x="788303" y="4865"/>
                </a:cubicBezTo>
                <a:cubicBezTo>
                  <a:pt x="820164" y="-249"/>
                  <a:pt x="852619" y="-590"/>
                  <a:pt x="884594" y="3851"/>
                </a:cubicBezTo>
                <a:cubicBezTo>
                  <a:pt x="941576" y="11624"/>
                  <a:pt x="980809" y="43370"/>
                  <a:pt x="1006312" y="93593"/>
                </a:cubicBezTo>
                <a:cubicBezTo>
                  <a:pt x="1026589" y="133515"/>
                  <a:pt x="1033654" y="176998"/>
                  <a:pt x="1039341" y="220730"/>
                </a:cubicBezTo>
                <a:cubicBezTo>
                  <a:pt x="1044530" y="258737"/>
                  <a:pt x="1043075" y="297355"/>
                  <a:pt x="1035052" y="334866"/>
                </a:cubicBezTo>
                <a:cubicBezTo>
                  <a:pt x="1027298" y="370594"/>
                  <a:pt x="1032123" y="405959"/>
                  <a:pt x="1044224" y="440328"/>
                </a:cubicBezTo>
                <a:cubicBezTo>
                  <a:pt x="1046023" y="445440"/>
                  <a:pt x="1048053" y="450495"/>
                  <a:pt x="1049853" y="455645"/>
                </a:cubicBezTo>
                <a:cubicBezTo>
                  <a:pt x="1049930" y="456438"/>
                  <a:pt x="1049891" y="457240"/>
                  <a:pt x="1049719" y="458020"/>
                </a:cubicBezTo>
                <a:cubicBezTo>
                  <a:pt x="1048187" y="458922"/>
                  <a:pt x="1046579" y="459672"/>
                  <a:pt x="1044913" y="460260"/>
                </a:cubicBezTo>
                <a:cubicBezTo>
                  <a:pt x="1016882" y="467574"/>
                  <a:pt x="988850" y="474984"/>
                  <a:pt x="960666" y="481896"/>
                </a:cubicBezTo>
                <a:cubicBezTo>
                  <a:pt x="955304" y="483198"/>
                  <a:pt x="953543" y="485170"/>
                  <a:pt x="953505" y="490723"/>
                </a:cubicBezTo>
                <a:cubicBezTo>
                  <a:pt x="953179" y="533096"/>
                  <a:pt x="973628" y="564363"/>
                  <a:pt x="1012861" y="579987"/>
                </a:cubicBezTo>
                <a:cubicBezTo>
                  <a:pt x="1045143" y="592854"/>
                  <a:pt x="1077961" y="604265"/>
                  <a:pt x="1109822" y="618281"/>
                </a:cubicBezTo>
                <a:cubicBezTo>
                  <a:pt x="1138102" y="630688"/>
                  <a:pt x="1162763" y="648763"/>
                  <a:pt x="1181949" y="673693"/>
                </a:cubicBezTo>
                <a:cubicBezTo>
                  <a:pt x="1204504" y="703045"/>
                  <a:pt x="1211569" y="737319"/>
                  <a:pt x="1211052" y="772817"/>
                </a:cubicBezTo>
                <a:cubicBezTo>
                  <a:pt x="1210631" y="802285"/>
                  <a:pt x="1208410" y="832173"/>
                  <a:pt x="1202551" y="861009"/>
                </a:cubicBezTo>
                <a:cubicBezTo>
                  <a:pt x="1193207" y="906809"/>
                  <a:pt x="1179038" y="951594"/>
                  <a:pt x="1169120" y="997298"/>
                </a:cubicBezTo>
                <a:cubicBezTo>
                  <a:pt x="1163299" y="1024073"/>
                  <a:pt x="1159834" y="1051310"/>
                  <a:pt x="1158800" y="1078692"/>
                </a:cubicBezTo>
                <a:cubicBezTo>
                  <a:pt x="1156196" y="1149536"/>
                  <a:pt x="1156119" y="1220381"/>
                  <a:pt x="1154013" y="1291110"/>
                </a:cubicBezTo>
                <a:cubicBezTo>
                  <a:pt x="1152252" y="1350122"/>
                  <a:pt x="1150509" y="1409573"/>
                  <a:pt x="1134866" y="1466727"/>
                </a:cubicBezTo>
                <a:cubicBezTo>
                  <a:pt x="1126001" y="1499163"/>
                  <a:pt x="1131190" y="1526734"/>
                  <a:pt x="1144210" y="1556068"/>
                </a:cubicBezTo>
                <a:cubicBezTo>
                  <a:pt x="1176473" y="1628827"/>
                  <a:pt x="1193494" y="1704841"/>
                  <a:pt x="1188669" y="1784895"/>
                </a:cubicBezTo>
                <a:cubicBezTo>
                  <a:pt x="1185625" y="1835520"/>
                  <a:pt x="1174481" y="1884823"/>
                  <a:pt x="1159164" y="1932806"/>
                </a:cubicBezTo>
                <a:cubicBezTo>
                  <a:pt x="1137738" y="1999917"/>
                  <a:pt x="1130118" y="2068751"/>
                  <a:pt x="1129352" y="2138446"/>
                </a:cubicBezTo>
                <a:cubicBezTo>
                  <a:pt x="1128433" y="2221678"/>
                  <a:pt x="1128950" y="2305026"/>
                  <a:pt x="1129352" y="2388220"/>
                </a:cubicBezTo>
                <a:cubicBezTo>
                  <a:pt x="1129505" y="2426131"/>
                  <a:pt x="1130462" y="2464042"/>
                  <a:pt x="1131266" y="2501935"/>
                </a:cubicBezTo>
                <a:cubicBezTo>
                  <a:pt x="1132568" y="2557040"/>
                  <a:pt x="1135479" y="2612126"/>
                  <a:pt x="1135230" y="2667212"/>
                </a:cubicBezTo>
                <a:cubicBezTo>
                  <a:pt x="1134924" y="2740565"/>
                  <a:pt x="1132454" y="2813937"/>
                  <a:pt x="1130539" y="2887270"/>
                </a:cubicBezTo>
                <a:cubicBezTo>
                  <a:pt x="1128394" y="2969602"/>
                  <a:pt x="1125675" y="3051820"/>
                  <a:pt x="1123531" y="3134095"/>
                </a:cubicBezTo>
                <a:cubicBezTo>
                  <a:pt x="1122631" y="3168560"/>
                  <a:pt x="1121004" y="3203025"/>
                  <a:pt x="1122420" y="3237489"/>
                </a:cubicBezTo>
                <a:cubicBezTo>
                  <a:pt x="1123933" y="3274386"/>
                  <a:pt x="1128165" y="3311206"/>
                  <a:pt x="1132128" y="3347949"/>
                </a:cubicBezTo>
                <a:cubicBezTo>
                  <a:pt x="1133832" y="3363669"/>
                  <a:pt x="1129064" y="3374755"/>
                  <a:pt x="1114896" y="3381725"/>
                </a:cubicBezTo>
                <a:cubicBezTo>
                  <a:pt x="1089717" y="3394055"/>
                  <a:pt x="1064424" y="3406195"/>
                  <a:pt x="1039284" y="3418583"/>
                </a:cubicBezTo>
                <a:cubicBezTo>
                  <a:pt x="1035990" y="3420191"/>
                  <a:pt x="1032065" y="3422163"/>
                  <a:pt x="1030361" y="3425074"/>
                </a:cubicBezTo>
                <a:cubicBezTo>
                  <a:pt x="1007768" y="3464191"/>
                  <a:pt x="973245" y="3488412"/>
                  <a:pt x="931351" y="3501911"/>
                </a:cubicBezTo>
                <a:cubicBezTo>
                  <a:pt x="881569" y="3517918"/>
                  <a:pt x="830312" y="3523471"/>
                  <a:pt x="778309" y="3516022"/>
                </a:cubicBezTo>
                <a:cubicBezTo>
                  <a:pt x="767893" y="3514529"/>
                  <a:pt x="757438" y="3510010"/>
                  <a:pt x="748133" y="3504860"/>
                </a:cubicBezTo>
                <a:cubicBezTo>
                  <a:pt x="735745" y="3498005"/>
                  <a:pt x="731609" y="3485713"/>
                  <a:pt x="734902" y="3471946"/>
                </a:cubicBezTo>
                <a:cubicBezTo>
                  <a:pt x="739172" y="3454101"/>
                  <a:pt x="748305" y="3439128"/>
                  <a:pt x="764619" y="3430358"/>
                </a:cubicBezTo>
                <a:cubicBezTo>
                  <a:pt x="785412" y="3419176"/>
                  <a:pt x="798834" y="3402193"/>
                  <a:pt x="811280" y="3382491"/>
                </a:cubicBezTo>
                <a:cubicBezTo>
                  <a:pt x="821313" y="3366675"/>
                  <a:pt x="821773" y="3350611"/>
                  <a:pt x="822155" y="3333685"/>
                </a:cubicBezTo>
                <a:cubicBezTo>
                  <a:pt x="822768" y="3307587"/>
                  <a:pt x="823170" y="3281470"/>
                  <a:pt x="823630" y="3255354"/>
                </a:cubicBezTo>
                <a:cubicBezTo>
                  <a:pt x="824070" y="3250107"/>
                  <a:pt x="823975" y="3244727"/>
                  <a:pt x="823975" y="3236207"/>
                </a:cubicBezTo>
                <a:close/>
                <a:moveTo>
                  <a:pt x="218907" y="782276"/>
                </a:moveTo>
                <a:cubicBezTo>
                  <a:pt x="212110" y="782678"/>
                  <a:pt x="202306" y="784057"/>
                  <a:pt x="192599" y="783578"/>
                </a:cubicBezTo>
                <a:cubicBezTo>
                  <a:pt x="184729" y="783195"/>
                  <a:pt x="181589" y="786010"/>
                  <a:pt x="179196" y="793151"/>
                </a:cubicBezTo>
                <a:cubicBezTo>
                  <a:pt x="174313" y="807569"/>
                  <a:pt x="170733" y="823634"/>
                  <a:pt x="157598" y="832843"/>
                </a:cubicBezTo>
                <a:cubicBezTo>
                  <a:pt x="138355" y="846361"/>
                  <a:pt x="132611" y="865068"/>
                  <a:pt x="133013" y="886743"/>
                </a:cubicBezTo>
                <a:cubicBezTo>
                  <a:pt x="133492" y="911270"/>
                  <a:pt x="134602" y="935778"/>
                  <a:pt x="135962" y="960267"/>
                </a:cubicBezTo>
                <a:cubicBezTo>
                  <a:pt x="136096" y="962488"/>
                  <a:pt x="139657" y="965399"/>
                  <a:pt x="142242" y="966471"/>
                </a:cubicBezTo>
                <a:cubicBezTo>
                  <a:pt x="161389" y="974321"/>
                  <a:pt x="180766" y="981559"/>
                  <a:pt x="199894" y="989448"/>
                </a:cubicBezTo>
                <a:cubicBezTo>
                  <a:pt x="243721" y="1007446"/>
                  <a:pt x="288468" y="1021998"/>
                  <a:pt x="336145" y="1024870"/>
                </a:cubicBezTo>
                <a:cubicBezTo>
                  <a:pt x="348916" y="1025674"/>
                  <a:pt x="361802" y="1024487"/>
                  <a:pt x="375645" y="1024180"/>
                </a:cubicBezTo>
                <a:cubicBezTo>
                  <a:pt x="373960" y="1018589"/>
                  <a:pt x="373233" y="1015143"/>
                  <a:pt x="371911" y="1011965"/>
                </a:cubicBezTo>
                <a:cubicBezTo>
                  <a:pt x="359849" y="982938"/>
                  <a:pt x="363085" y="954523"/>
                  <a:pt x="378670" y="928407"/>
                </a:cubicBezTo>
                <a:cubicBezTo>
                  <a:pt x="387325" y="913912"/>
                  <a:pt x="384147" y="905430"/>
                  <a:pt x="374592" y="893195"/>
                </a:cubicBezTo>
                <a:cubicBezTo>
                  <a:pt x="355273" y="868400"/>
                  <a:pt x="332468" y="855418"/>
                  <a:pt x="300205" y="856260"/>
                </a:cubicBezTo>
                <a:cubicBezTo>
                  <a:pt x="284467" y="856682"/>
                  <a:pt x="268402" y="850708"/>
                  <a:pt x="252740" y="846687"/>
                </a:cubicBezTo>
                <a:cubicBezTo>
                  <a:pt x="239011" y="843145"/>
                  <a:pt x="232635" y="833131"/>
                  <a:pt x="232214" y="819058"/>
                </a:cubicBezTo>
                <a:cubicBezTo>
                  <a:pt x="232214" y="815925"/>
                  <a:pt x="231678" y="812817"/>
                  <a:pt x="230625" y="809867"/>
                </a:cubicBezTo>
                <a:cubicBezTo>
                  <a:pt x="227159" y="801136"/>
                  <a:pt x="223292" y="792539"/>
                  <a:pt x="218907" y="782276"/>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08" name="Google Shape;108;p5"/>
          <p:cNvSpPr/>
          <p:nvPr/>
        </p:nvSpPr>
        <p:spPr>
          <a:xfrm flipH="1">
            <a:off x="2983006" y="1528865"/>
            <a:ext cx="1383801" cy="1208514"/>
          </a:xfrm>
          <a:custGeom>
            <a:avLst/>
            <a:gdLst/>
            <a:ahLst/>
            <a:cxnLst/>
            <a:rect l="l" t="t" r="r" b="b"/>
            <a:pathLst>
              <a:path w="999134" h="998772" extrusionOk="0">
                <a:moveTo>
                  <a:pt x="999166" y="500422"/>
                </a:moveTo>
                <a:cubicBezTo>
                  <a:pt x="998994" y="776561"/>
                  <a:pt x="775241" y="999625"/>
                  <a:pt x="498565" y="999529"/>
                </a:cubicBezTo>
                <a:cubicBezTo>
                  <a:pt x="223307" y="999434"/>
                  <a:pt x="-255" y="775049"/>
                  <a:pt x="32" y="499982"/>
                </a:cubicBezTo>
                <a:cubicBezTo>
                  <a:pt x="320" y="223919"/>
                  <a:pt x="222732" y="1563"/>
                  <a:pt x="499427" y="759"/>
                </a:cubicBezTo>
                <a:cubicBezTo>
                  <a:pt x="774609" y="-45"/>
                  <a:pt x="999377" y="224665"/>
                  <a:pt x="999166" y="500422"/>
                </a:cubicBezTo>
                <a:close/>
                <a:moveTo>
                  <a:pt x="649196" y="931596"/>
                </a:moveTo>
                <a:cubicBezTo>
                  <a:pt x="624955" y="923190"/>
                  <a:pt x="599547" y="916278"/>
                  <a:pt x="575843" y="905689"/>
                </a:cubicBezTo>
                <a:cubicBezTo>
                  <a:pt x="536745" y="888093"/>
                  <a:pt x="498508" y="868506"/>
                  <a:pt x="460367" y="848861"/>
                </a:cubicBezTo>
                <a:cubicBezTo>
                  <a:pt x="400513" y="817996"/>
                  <a:pt x="344489" y="780850"/>
                  <a:pt x="289268" y="742441"/>
                </a:cubicBezTo>
                <a:cubicBezTo>
                  <a:pt x="276076" y="733251"/>
                  <a:pt x="271596" y="720863"/>
                  <a:pt x="270255" y="705889"/>
                </a:cubicBezTo>
                <a:cubicBezTo>
                  <a:pt x="268341" y="684349"/>
                  <a:pt x="273759" y="664225"/>
                  <a:pt x="280269" y="644102"/>
                </a:cubicBezTo>
                <a:cubicBezTo>
                  <a:pt x="281552" y="640100"/>
                  <a:pt x="281686" y="634222"/>
                  <a:pt x="279637" y="630871"/>
                </a:cubicBezTo>
                <a:cubicBezTo>
                  <a:pt x="268149" y="612203"/>
                  <a:pt x="257235" y="592979"/>
                  <a:pt x="243583" y="575976"/>
                </a:cubicBezTo>
                <a:cubicBezTo>
                  <a:pt x="227883" y="556427"/>
                  <a:pt x="216778" y="535442"/>
                  <a:pt x="214595" y="510608"/>
                </a:cubicBezTo>
                <a:cubicBezTo>
                  <a:pt x="212680" y="487785"/>
                  <a:pt x="211914" y="464789"/>
                  <a:pt x="211991" y="441851"/>
                </a:cubicBezTo>
                <a:cubicBezTo>
                  <a:pt x="212180" y="429446"/>
                  <a:pt x="213798" y="417103"/>
                  <a:pt x="216816" y="405069"/>
                </a:cubicBezTo>
                <a:cubicBezTo>
                  <a:pt x="219726" y="393179"/>
                  <a:pt x="233512" y="386133"/>
                  <a:pt x="245536" y="388469"/>
                </a:cubicBezTo>
                <a:cubicBezTo>
                  <a:pt x="247585" y="388852"/>
                  <a:pt x="249596" y="389330"/>
                  <a:pt x="251606" y="389771"/>
                </a:cubicBezTo>
                <a:cubicBezTo>
                  <a:pt x="259782" y="356972"/>
                  <a:pt x="267173" y="352932"/>
                  <a:pt x="298995" y="362429"/>
                </a:cubicBezTo>
                <a:cubicBezTo>
                  <a:pt x="302250" y="352855"/>
                  <a:pt x="304395" y="342688"/>
                  <a:pt x="308971" y="333842"/>
                </a:cubicBezTo>
                <a:cubicBezTo>
                  <a:pt x="316036" y="320229"/>
                  <a:pt x="329382" y="317012"/>
                  <a:pt x="342248" y="325322"/>
                </a:cubicBezTo>
                <a:cubicBezTo>
                  <a:pt x="348261" y="329151"/>
                  <a:pt x="352779" y="335393"/>
                  <a:pt x="358389" y="340027"/>
                </a:cubicBezTo>
                <a:cubicBezTo>
                  <a:pt x="360687" y="341941"/>
                  <a:pt x="365072" y="344392"/>
                  <a:pt x="366814" y="343454"/>
                </a:cubicBezTo>
                <a:cubicBezTo>
                  <a:pt x="377192" y="337882"/>
                  <a:pt x="387072" y="331391"/>
                  <a:pt x="397124" y="325207"/>
                </a:cubicBezTo>
                <a:cubicBezTo>
                  <a:pt x="391380" y="320880"/>
                  <a:pt x="386306" y="320152"/>
                  <a:pt x="382706" y="317548"/>
                </a:cubicBezTo>
                <a:cubicBezTo>
                  <a:pt x="378494" y="314389"/>
                  <a:pt x="372980" y="309659"/>
                  <a:pt x="372769" y="305370"/>
                </a:cubicBezTo>
                <a:cubicBezTo>
                  <a:pt x="372558" y="301082"/>
                  <a:pt x="377058" y="294150"/>
                  <a:pt x="381270" y="292197"/>
                </a:cubicBezTo>
                <a:cubicBezTo>
                  <a:pt x="388803" y="288904"/>
                  <a:pt x="396925" y="287171"/>
                  <a:pt x="405147" y="287104"/>
                </a:cubicBezTo>
                <a:cubicBezTo>
                  <a:pt x="412116" y="286951"/>
                  <a:pt x="415371" y="284864"/>
                  <a:pt x="417554" y="278469"/>
                </a:cubicBezTo>
                <a:cubicBezTo>
                  <a:pt x="419584" y="272495"/>
                  <a:pt x="421900" y="265947"/>
                  <a:pt x="426113" y="261562"/>
                </a:cubicBezTo>
                <a:cubicBezTo>
                  <a:pt x="430325" y="257177"/>
                  <a:pt x="437218" y="252563"/>
                  <a:pt x="442426" y="253118"/>
                </a:cubicBezTo>
                <a:cubicBezTo>
                  <a:pt x="446792" y="253578"/>
                  <a:pt x="452153" y="260777"/>
                  <a:pt x="453914" y="265947"/>
                </a:cubicBezTo>
                <a:cubicBezTo>
                  <a:pt x="456135" y="272476"/>
                  <a:pt x="455121" y="280115"/>
                  <a:pt x="455542" y="288253"/>
                </a:cubicBezTo>
                <a:cubicBezTo>
                  <a:pt x="462224" y="286740"/>
                  <a:pt x="469060" y="285515"/>
                  <a:pt x="475704" y="283639"/>
                </a:cubicBezTo>
                <a:cubicBezTo>
                  <a:pt x="499944" y="276841"/>
                  <a:pt x="523897" y="268914"/>
                  <a:pt x="548463" y="263209"/>
                </a:cubicBezTo>
                <a:cubicBezTo>
                  <a:pt x="564202" y="259551"/>
                  <a:pt x="580687" y="259168"/>
                  <a:pt x="596790" y="256947"/>
                </a:cubicBezTo>
                <a:cubicBezTo>
                  <a:pt x="599145" y="256622"/>
                  <a:pt x="601213" y="254209"/>
                  <a:pt x="603415" y="252773"/>
                </a:cubicBezTo>
                <a:cubicBezTo>
                  <a:pt x="601596" y="250380"/>
                  <a:pt x="600256" y="246895"/>
                  <a:pt x="597862" y="245880"/>
                </a:cubicBezTo>
                <a:cubicBezTo>
                  <a:pt x="594268" y="244668"/>
                  <a:pt x="590452" y="244249"/>
                  <a:pt x="586680" y="244655"/>
                </a:cubicBezTo>
                <a:cubicBezTo>
                  <a:pt x="574579" y="245229"/>
                  <a:pt x="562498" y="246570"/>
                  <a:pt x="550397" y="246742"/>
                </a:cubicBezTo>
                <a:cubicBezTo>
                  <a:pt x="543404" y="246956"/>
                  <a:pt x="536421" y="246080"/>
                  <a:pt x="529699" y="244138"/>
                </a:cubicBezTo>
                <a:cubicBezTo>
                  <a:pt x="518995" y="240826"/>
                  <a:pt x="517425" y="231578"/>
                  <a:pt x="526463" y="224838"/>
                </a:cubicBezTo>
                <a:cubicBezTo>
                  <a:pt x="532094" y="220671"/>
                  <a:pt x="538460" y="217606"/>
                  <a:pt x="545227" y="215800"/>
                </a:cubicBezTo>
                <a:cubicBezTo>
                  <a:pt x="568012" y="209788"/>
                  <a:pt x="590893" y="203833"/>
                  <a:pt x="614042" y="199544"/>
                </a:cubicBezTo>
                <a:cubicBezTo>
                  <a:pt x="621528" y="198147"/>
                  <a:pt x="631638" y="199544"/>
                  <a:pt x="637631" y="203872"/>
                </a:cubicBezTo>
                <a:cubicBezTo>
                  <a:pt x="654174" y="215609"/>
                  <a:pt x="672325" y="227174"/>
                  <a:pt x="684197" y="243027"/>
                </a:cubicBezTo>
                <a:cubicBezTo>
                  <a:pt x="714334" y="283236"/>
                  <a:pt x="741504" y="325762"/>
                  <a:pt x="769593" y="367484"/>
                </a:cubicBezTo>
                <a:cubicBezTo>
                  <a:pt x="775528" y="376310"/>
                  <a:pt x="780315" y="385922"/>
                  <a:pt x="785561" y="395075"/>
                </a:cubicBezTo>
                <a:cubicBezTo>
                  <a:pt x="809208" y="382629"/>
                  <a:pt x="814876" y="382227"/>
                  <a:pt x="836129" y="396300"/>
                </a:cubicBezTo>
                <a:cubicBezTo>
                  <a:pt x="861633" y="413188"/>
                  <a:pt x="887175" y="430229"/>
                  <a:pt x="911205" y="449108"/>
                </a:cubicBezTo>
                <a:cubicBezTo>
                  <a:pt x="926063" y="460807"/>
                  <a:pt x="938126" y="476067"/>
                  <a:pt x="951414" y="489738"/>
                </a:cubicBezTo>
                <a:cubicBezTo>
                  <a:pt x="952792" y="491155"/>
                  <a:pt x="954018" y="492706"/>
                  <a:pt x="955971" y="494946"/>
                </a:cubicBezTo>
                <a:cubicBezTo>
                  <a:pt x="958134" y="339108"/>
                  <a:pt x="863930" y="147005"/>
                  <a:pt x="656759" y="70665"/>
                </a:cubicBezTo>
                <a:cubicBezTo>
                  <a:pt x="464177" y="-313"/>
                  <a:pt x="245862" y="64021"/>
                  <a:pt x="122555" y="241228"/>
                </a:cubicBezTo>
                <a:cubicBezTo>
                  <a:pt x="7366" y="406793"/>
                  <a:pt x="16709" y="637649"/>
                  <a:pt x="148327" y="793507"/>
                </a:cubicBezTo>
                <a:cubicBezTo>
                  <a:pt x="281897" y="951700"/>
                  <a:pt x="490964" y="990205"/>
                  <a:pt x="649196" y="931596"/>
                </a:cubicBezTo>
                <a:close/>
                <a:moveTo>
                  <a:pt x="817480" y="727411"/>
                </a:moveTo>
                <a:cubicBezTo>
                  <a:pt x="791995" y="697733"/>
                  <a:pt x="767218" y="669836"/>
                  <a:pt x="743572" y="641019"/>
                </a:cubicBezTo>
                <a:cubicBezTo>
                  <a:pt x="722108" y="614883"/>
                  <a:pt x="701965" y="587656"/>
                  <a:pt x="688217" y="556370"/>
                </a:cubicBezTo>
                <a:cubicBezTo>
                  <a:pt x="681248" y="540497"/>
                  <a:pt x="679123" y="525122"/>
                  <a:pt x="692832" y="511259"/>
                </a:cubicBezTo>
                <a:cubicBezTo>
                  <a:pt x="695264" y="508789"/>
                  <a:pt x="696661" y="505343"/>
                  <a:pt x="698940" y="502700"/>
                </a:cubicBezTo>
                <a:cubicBezTo>
                  <a:pt x="702501" y="498641"/>
                  <a:pt x="702367" y="495329"/>
                  <a:pt x="698787" y="491116"/>
                </a:cubicBezTo>
                <a:cubicBezTo>
                  <a:pt x="685154" y="475071"/>
                  <a:pt x="671981" y="458566"/>
                  <a:pt x="658329" y="442636"/>
                </a:cubicBezTo>
                <a:cubicBezTo>
                  <a:pt x="643394" y="425174"/>
                  <a:pt x="624266" y="416519"/>
                  <a:pt x="601136" y="416270"/>
                </a:cubicBezTo>
                <a:cubicBezTo>
                  <a:pt x="575267" y="416288"/>
                  <a:pt x="549548" y="412341"/>
                  <a:pt x="524874" y="404572"/>
                </a:cubicBezTo>
                <a:cubicBezTo>
                  <a:pt x="504558" y="397966"/>
                  <a:pt x="494238" y="385310"/>
                  <a:pt x="494353" y="363922"/>
                </a:cubicBezTo>
                <a:cubicBezTo>
                  <a:pt x="494353" y="361184"/>
                  <a:pt x="494353" y="357355"/>
                  <a:pt x="492802" y="355842"/>
                </a:cubicBezTo>
                <a:cubicBezTo>
                  <a:pt x="482846" y="346728"/>
                  <a:pt x="481046" y="335183"/>
                  <a:pt x="482654" y="322813"/>
                </a:cubicBezTo>
                <a:cubicBezTo>
                  <a:pt x="472583" y="323867"/>
                  <a:pt x="463335" y="326030"/>
                  <a:pt x="454278" y="325417"/>
                </a:cubicBezTo>
                <a:cubicBezTo>
                  <a:pt x="444532" y="324766"/>
                  <a:pt x="440875" y="328864"/>
                  <a:pt x="438367" y="337270"/>
                </a:cubicBezTo>
                <a:cubicBezTo>
                  <a:pt x="431876" y="358331"/>
                  <a:pt x="421249" y="376789"/>
                  <a:pt x="402849" y="390345"/>
                </a:cubicBezTo>
                <a:cubicBezTo>
                  <a:pt x="390672" y="399325"/>
                  <a:pt x="384525" y="412230"/>
                  <a:pt x="384717" y="427663"/>
                </a:cubicBezTo>
                <a:cubicBezTo>
                  <a:pt x="385157" y="465574"/>
                  <a:pt x="385540" y="503466"/>
                  <a:pt x="386344" y="541378"/>
                </a:cubicBezTo>
                <a:cubicBezTo>
                  <a:pt x="386344" y="543905"/>
                  <a:pt x="389159" y="547390"/>
                  <a:pt x="391571" y="548711"/>
                </a:cubicBezTo>
                <a:cubicBezTo>
                  <a:pt x="404974" y="556063"/>
                  <a:pt x="418741" y="562784"/>
                  <a:pt x="432278" y="569869"/>
                </a:cubicBezTo>
                <a:cubicBezTo>
                  <a:pt x="474900" y="592232"/>
                  <a:pt x="516200" y="617736"/>
                  <a:pt x="560391" y="636271"/>
                </a:cubicBezTo>
                <a:cubicBezTo>
                  <a:pt x="616435" y="659841"/>
                  <a:pt x="674757" y="677973"/>
                  <a:pt x="732179" y="698250"/>
                </a:cubicBezTo>
                <a:cubicBezTo>
                  <a:pt x="760038" y="708072"/>
                  <a:pt x="788146" y="717397"/>
                  <a:pt x="817480" y="727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
        <p:nvSpPr>
          <p:cNvPr id="109" name="Google Shape;109;p5"/>
          <p:cNvSpPr/>
          <p:nvPr/>
        </p:nvSpPr>
        <p:spPr>
          <a:xfrm flipH="1">
            <a:off x="2308421" y="3250679"/>
            <a:ext cx="2732973" cy="2386690"/>
          </a:xfrm>
          <a:custGeom>
            <a:avLst/>
            <a:gdLst/>
            <a:ahLst/>
            <a:cxnLst/>
            <a:rect l="l" t="t" r="r" b="b"/>
            <a:pathLst>
              <a:path w="1973266" h="1972471" extrusionOk="0">
                <a:moveTo>
                  <a:pt x="32" y="1018591"/>
                </a:moveTo>
                <a:cubicBezTo>
                  <a:pt x="2674" y="433341"/>
                  <a:pt x="450180" y="-1949"/>
                  <a:pt x="990722" y="770"/>
                </a:cubicBezTo>
                <a:cubicBezTo>
                  <a:pt x="1543499" y="3661"/>
                  <a:pt x="1976951" y="452009"/>
                  <a:pt x="1973275" y="990081"/>
                </a:cubicBezTo>
                <a:cubicBezTo>
                  <a:pt x="1969446" y="1558923"/>
                  <a:pt x="1515659" y="1952434"/>
                  <a:pt x="1037958" y="1972213"/>
                </a:cubicBezTo>
                <a:cubicBezTo>
                  <a:pt x="746482" y="1984275"/>
                  <a:pt x="493989" y="1888999"/>
                  <a:pt x="287602" y="1682345"/>
                </a:cubicBezTo>
                <a:cubicBezTo>
                  <a:pt x="95768" y="1490414"/>
                  <a:pt x="3115" y="1255230"/>
                  <a:pt x="32" y="1018591"/>
                </a:cubicBezTo>
                <a:close/>
                <a:moveTo>
                  <a:pt x="1607297" y="1668482"/>
                </a:moveTo>
                <a:cubicBezTo>
                  <a:pt x="1946201" y="1365001"/>
                  <a:pt x="2022598" y="833783"/>
                  <a:pt x="1728403" y="436960"/>
                </a:cubicBezTo>
                <a:cubicBezTo>
                  <a:pt x="1438994" y="46627"/>
                  <a:pt x="906686" y="-48132"/>
                  <a:pt x="503333" y="200302"/>
                </a:cubicBezTo>
                <a:cubicBezTo>
                  <a:pt x="83513" y="458864"/>
                  <a:pt x="-59937" y="996304"/>
                  <a:pt x="174960" y="1427420"/>
                </a:cubicBezTo>
                <a:cubicBezTo>
                  <a:pt x="294783" y="1647363"/>
                  <a:pt x="477350" y="1794374"/>
                  <a:pt x="715329" y="1870599"/>
                </a:cubicBezTo>
                <a:cubicBezTo>
                  <a:pt x="818934" y="1903819"/>
                  <a:pt x="926197" y="1916284"/>
                  <a:pt x="1036580" y="1910119"/>
                </a:cubicBezTo>
                <a:cubicBezTo>
                  <a:pt x="1003551" y="1816298"/>
                  <a:pt x="991048" y="1721118"/>
                  <a:pt x="989248" y="1622472"/>
                </a:cubicBezTo>
                <a:cubicBezTo>
                  <a:pt x="984557" y="1625363"/>
                  <a:pt x="982164" y="1626818"/>
                  <a:pt x="979808" y="1628216"/>
                </a:cubicBezTo>
                <a:cubicBezTo>
                  <a:pt x="931175" y="1659062"/>
                  <a:pt x="880626" y="1685868"/>
                  <a:pt x="825942" y="1704632"/>
                </a:cubicBezTo>
                <a:cubicBezTo>
                  <a:pt x="773728" y="1722554"/>
                  <a:pt x="724118" y="1721864"/>
                  <a:pt x="673168" y="1696648"/>
                </a:cubicBezTo>
                <a:cubicBezTo>
                  <a:pt x="557672" y="1639742"/>
                  <a:pt x="449989" y="1570717"/>
                  <a:pt x="347284" y="1493516"/>
                </a:cubicBezTo>
                <a:cubicBezTo>
                  <a:pt x="333307" y="1483004"/>
                  <a:pt x="326031" y="1470080"/>
                  <a:pt x="327448" y="1452637"/>
                </a:cubicBezTo>
                <a:cubicBezTo>
                  <a:pt x="327850" y="1447678"/>
                  <a:pt x="326299" y="1445227"/>
                  <a:pt x="321340" y="1443772"/>
                </a:cubicBezTo>
                <a:cubicBezTo>
                  <a:pt x="308971" y="1440115"/>
                  <a:pt x="301752" y="1431537"/>
                  <a:pt x="295816" y="1419895"/>
                </a:cubicBezTo>
                <a:cubicBezTo>
                  <a:pt x="286913" y="1402395"/>
                  <a:pt x="275118" y="1386407"/>
                  <a:pt x="265181" y="1369404"/>
                </a:cubicBezTo>
                <a:cubicBezTo>
                  <a:pt x="257388" y="1356001"/>
                  <a:pt x="247757" y="1342809"/>
                  <a:pt x="243928" y="1328219"/>
                </a:cubicBezTo>
                <a:cubicBezTo>
                  <a:pt x="234354" y="1291954"/>
                  <a:pt x="237628" y="1254790"/>
                  <a:pt x="242454" y="1218047"/>
                </a:cubicBezTo>
                <a:cubicBezTo>
                  <a:pt x="243736" y="1208320"/>
                  <a:pt x="247930" y="1198421"/>
                  <a:pt x="259418" y="1196200"/>
                </a:cubicBezTo>
                <a:cubicBezTo>
                  <a:pt x="265602" y="1195013"/>
                  <a:pt x="272208" y="1195989"/>
                  <a:pt x="276114" y="1195989"/>
                </a:cubicBezTo>
                <a:cubicBezTo>
                  <a:pt x="281858" y="1186665"/>
                  <a:pt x="285515" y="1176076"/>
                  <a:pt x="292887" y="1170026"/>
                </a:cubicBezTo>
                <a:cubicBezTo>
                  <a:pt x="302461" y="1162195"/>
                  <a:pt x="313202" y="1168341"/>
                  <a:pt x="321799" y="1174908"/>
                </a:cubicBezTo>
                <a:cubicBezTo>
                  <a:pt x="325341" y="1165526"/>
                  <a:pt x="327907" y="1156278"/>
                  <a:pt x="332215" y="1147911"/>
                </a:cubicBezTo>
                <a:cubicBezTo>
                  <a:pt x="339357" y="1134048"/>
                  <a:pt x="353373" y="1130832"/>
                  <a:pt x="366106" y="1139850"/>
                </a:cubicBezTo>
                <a:cubicBezTo>
                  <a:pt x="371467" y="1143679"/>
                  <a:pt x="375679" y="1149117"/>
                  <a:pt x="380657" y="1153483"/>
                </a:cubicBezTo>
                <a:cubicBezTo>
                  <a:pt x="382572" y="1155110"/>
                  <a:pt x="385827" y="1157121"/>
                  <a:pt x="387627" y="1156508"/>
                </a:cubicBezTo>
                <a:cubicBezTo>
                  <a:pt x="399942" y="1152447"/>
                  <a:pt x="410912" y="1145098"/>
                  <a:pt x="419354" y="1135255"/>
                </a:cubicBezTo>
                <a:cubicBezTo>
                  <a:pt x="414816" y="1132612"/>
                  <a:pt x="411350" y="1130966"/>
                  <a:pt x="408306" y="1128764"/>
                </a:cubicBezTo>
                <a:cubicBezTo>
                  <a:pt x="398407" y="1121603"/>
                  <a:pt x="398866" y="1114882"/>
                  <a:pt x="410010" y="1109751"/>
                </a:cubicBezTo>
                <a:cubicBezTo>
                  <a:pt x="416328" y="1106840"/>
                  <a:pt x="423413" y="1105519"/>
                  <a:pt x="429808" y="1102839"/>
                </a:cubicBezTo>
                <a:cubicBezTo>
                  <a:pt x="433076" y="1101521"/>
                  <a:pt x="435927" y="1099344"/>
                  <a:pt x="438060" y="1096539"/>
                </a:cubicBezTo>
                <a:cubicBezTo>
                  <a:pt x="442062" y="1090795"/>
                  <a:pt x="444436" y="1083883"/>
                  <a:pt x="448936" y="1078694"/>
                </a:cubicBezTo>
                <a:cubicBezTo>
                  <a:pt x="456595" y="1069810"/>
                  <a:pt x="468485" y="1072950"/>
                  <a:pt x="471759" y="1084189"/>
                </a:cubicBezTo>
                <a:cubicBezTo>
                  <a:pt x="472985" y="1088325"/>
                  <a:pt x="473521" y="1092671"/>
                  <a:pt x="474287" y="1096463"/>
                </a:cubicBezTo>
                <a:cubicBezTo>
                  <a:pt x="511394" y="1092633"/>
                  <a:pt x="547850" y="1089168"/>
                  <a:pt x="584268" y="1085281"/>
                </a:cubicBezTo>
                <a:cubicBezTo>
                  <a:pt x="595645" y="1084095"/>
                  <a:pt x="606949" y="1082311"/>
                  <a:pt x="618139" y="1079939"/>
                </a:cubicBezTo>
                <a:cubicBezTo>
                  <a:pt x="620915" y="1079345"/>
                  <a:pt x="622926" y="1075248"/>
                  <a:pt x="625300" y="1072758"/>
                </a:cubicBezTo>
                <a:cubicBezTo>
                  <a:pt x="622313" y="1070461"/>
                  <a:pt x="619556" y="1066478"/>
                  <a:pt x="616320" y="1066191"/>
                </a:cubicBezTo>
                <a:cubicBezTo>
                  <a:pt x="608125" y="1065483"/>
                  <a:pt x="599777" y="1066919"/>
                  <a:pt x="591543" y="1066555"/>
                </a:cubicBezTo>
                <a:cubicBezTo>
                  <a:pt x="579848" y="1066128"/>
                  <a:pt x="568190" y="1065034"/>
                  <a:pt x="556619" y="1063281"/>
                </a:cubicBezTo>
                <a:cubicBezTo>
                  <a:pt x="553517" y="1062783"/>
                  <a:pt x="549114" y="1058322"/>
                  <a:pt x="548960" y="1055411"/>
                </a:cubicBezTo>
                <a:cubicBezTo>
                  <a:pt x="548807" y="1052501"/>
                  <a:pt x="552024" y="1047752"/>
                  <a:pt x="555049" y="1045838"/>
                </a:cubicBezTo>
                <a:cubicBezTo>
                  <a:pt x="560742" y="1042347"/>
                  <a:pt x="566943" y="1039762"/>
                  <a:pt x="573430" y="1038179"/>
                </a:cubicBezTo>
                <a:cubicBezTo>
                  <a:pt x="593879" y="1033354"/>
                  <a:pt x="614482" y="1029122"/>
                  <a:pt x="635046" y="1024776"/>
                </a:cubicBezTo>
                <a:cubicBezTo>
                  <a:pt x="644912" y="1022566"/>
                  <a:pt x="655242" y="1025134"/>
                  <a:pt x="662924" y="1031707"/>
                </a:cubicBezTo>
                <a:cubicBezTo>
                  <a:pt x="680597" y="1046316"/>
                  <a:pt x="698652" y="1060428"/>
                  <a:pt x="711596" y="1080015"/>
                </a:cubicBezTo>
                <a:cubicBezTo>
                  <a:pt x="740623" y="1123939"/>
                  <a:pt x="769344" y="1168092"/>
                  <a:pt x="792492" y="1215443"/>
                </a:cubicBezTo>
                <a:cubicBezTo>
                  <a:pt x="794005" y="1218544"/>
                  <a:pt x="796705" y="1222412"/>
                  <a:pt x="799634" y="1223236"/>
                </a:cubicBezTo>
                <a:cubicBezTo>
                  <a:pt x="813439" y="1227065"/>
                  <a:pt x="827532" y="1230167"/>
                  <a:pt x="841030" y="1233364"/>
                </a:cubicBezTo>
                <a:cubicBezTo>
                  <a:pt x="851868" y="1219176"/>
                  <a:pt x="862360" y="1202538"/>
                  <a:pt x="875725" y="1188656"/>
                </a:cubicBezTo>
                <a:cubicBezTo>
                  <a:pt x="890813" y="1172974"/>
                  <a:pt x="900310" y="1154823"/>
                  <a:pt x="907854" y="1135044"/>
                </a:cubicBezTo>
                <a:cubicBezTo>
                  <a:pt x="916489" y="1112412"/>
                  <a:pt x="924952" y="1089685"/>
                  <a:pt x="934660" y="1067455"/>
                </a:cubicBezTo>
                <a:cubicBezTo>
                  <a:pt x="950935" y="1029831"/>
                  <a:pt x="976094" y="1001053"/>
                  <a:pt x="1015077" y="984605"/>
                </a:cubicBezTo>
                <a:cubicBezTo>
                  <a:pt x="1059729" y="965784"/>
                  <a:pt x="1103154" y="944128"/>
                  <a:pt x="1147767" y="925153"/>
                </a:cubicBezTo>
                <a:cubicBezTo>
                  <a:pt x="1162587" y="918835"/>
                  <a:pt x="1170743" y="909070"/>
                  <a:pt x="1175205" y="894729"/>
                </a:cubicBezTo>
                <a:cubicBezTo>
                  <a:pt x="1176918" y="889253"/>
                  <a:pt x="1178197" y="883652"/>
                  <a:pt x="1179034" y="877975"/>
                </a:cubicBezTo>
                <a:cubicBezTo>
                  <a:pt x="1184376" y="839240"/>
                  <a:pt x="1157972" y="806422"/>
                  <a:pt x="1119353" y="803799"/>
                </a:cubicBezTo>
                <a:cubicBezTo>
                  <a:pt x="1108860" y="803091"/>
                  <a:pt x="1098291" y="803167"/>
                  <a:pt x="1087798" y="802784"/>
                </a:cubicBezTo>
                <a:cubicBezTo>
                  <a:pt x="1064075" y="801923"/>
                  <a:pt x="1046153" y="784480"/>
                  <a:pt x="1046000" y="760661"/>
                </a:cubicBezTo>
                <a:cubicBezTo>
                  <a:pt x="1046000" y="747105"/>
                  <a:pt x="1042477" y="735635"/>
                  <a:pt x="1033037" y="725890"/>
                </a:cubicBezTo>
                <a:cubicBezTo>
                  <a:pt x="1026566" y="719207"/>
                  <a:pt x="1026834" y="711644"/>
                  <a:pt x="1030950" y="703851"/>
                </a:cubicBezTo>
                <a:cubicBezTo>
                  <a:pt x="1032252" y="701381"/>
                  <a:pt x="1033631" y="698930"/>
                  <a:pt x="1035507" y="695484"/>
                </a:cubicBezTo>
                <a:cubicBezTo>
                  <a:pt x="1010884" y="688400"/>
                  <a:pt x="1018505" y="668333"/>
                  <a:pt x="1018390" y="652020"/>
                </a:cubicBezTo>
                <a:cubicBezTo>
                  <a:pt x="988157" y="644782"/>
                  <a:pt x="985399" y="639440"/>
                  <a:pt x="997328" y="612251"/>
                </a:cubicBezTo>
                <a:cubicBezTo>
                  <a:pt x="1003589" y="597929"/>
                  <a:pt x="1009984" y="583665"/>
                  <a:pt x="1016686" y="569534"/>
                </a:cubicBezTo>
                <a:cubicBezTo>
                  <a:pt x="1025915" y="550081"/>
                  <a:pt x="1026030" y="530781"/>
                  <a:pt x="1016552" y="511480"/>
                </a:cubicBezTo>
                <a:cubicBezTo>
                  <a:pt x="999319" y="476326"/>
                  <a:pt x="1001234" y="440636"/>
                  <a:pt x="1012627" y="404352"/>
                </a:cubicBezTo>
                <a:cubicBezTo>
                  <a:pt x="1014283" y="398309"/>
                  <a:pt x="1014930" y="392033"/>
                  <a:pt x="1014541" y="385780"/>
                </a:cubicBezTo>
                <a:cubicBezTo>
                  <a:pt x="1013622" y="356906"/>
                  <a:pt x="1020496" y="330464"/>
                  <a:pt x="1040639" y="309191"/>
                </a:cubicBezTo>
                <a:cubicBezTo>
                  <a:pt x="1061097" y="287666"/>
                  <a:pt x="1085654" y="270448"/>
                  <a:pt x="1112862" y="258547"/>
                </a:cubicBezTo>
                <a:cubicBezTo>
                  <a:pt x="1175779" y="230669"/>
                  <a:pt x="1241588" y="223604"/>
                  <a:pt x="1309368" y="230650"/>
                </a:cubicBezTo>
                <a:cubicBezTo>
                  <a:pt x="1383123" y="238309"/>
                  <a:pt x="1435906" y="275716"/>
                  <a:pt x="1467715" y="342871"/>
                </a:cubicBezTo>
                <a:cubicBezTo>
                  <a:pt x="1485196" y="379633"/>
                  <a:pt x="1493181" y="418923"/>
                  <a:pt x="1498657" y="458864"/>
                </a:cubicBezTo>
                <a:cubicBezTo>
                  <a:pt x="1506162" y="513835"/>
                  <a:pt x="1509934" y="568768"/>
                  <a:pt x="1495651" y="623319"/>
                </a:cubicBezTo>
                <a:cubicBezTo>
                  <a:pt x="1482573" y="673197"/>
                  <a:pt x="1487207" y="721964"/>
                  <a:pt x="1504382" y="770004"/>
                </a:cubicBezTo>
                <a:cubicBezTo>
                  <a:pt x="1505511" y="773164"/>
                  <a:pt x="1506450" y="776419"/>
                  <a:pt x="1507847" y="780784"/>
                </a:cubicBezTo>
                <a:cubicBezTo>
                  <a:pt x="1474474" y="788692"/>
                  <a:pt x="1442402" y="796906"/>
                  <a:pt x="1410044" y="803761"/>
                </a:cubicBezTo>
                <a:cubicBezTo>
                  <a:pt x="1389997" y="807992"/>
                  <a:pt x="1389691" y="807054"/>
                  <a:pt x="1391280" y="827733"/>
                </a:cubicBezTo>
                <a:cubicBezTo>
                  <a:pt x="1394764" y="873284"/>
                  <a:pt x="1415060" y="907098"/>
                  <a:pt x="1459060" y="924273"/>
                </a:cubicBezTo>
                <a:cubicBezTo>
                  <a:pt x="1467696" y="927623"/>
                  <a:pt x="1476293" y="931261"/>
                  <a:pt x="1484813" y="934631"/>
                </a:cubicBezTo>
                <a:cubicBezTo>
                  <a:pt x="1525022" y="950255"/>
                  <a:pt x="1565231" y="965630"/>
                  <a:pt x="1601266" y="989871"/>
                </a:cubicBezTo>
                <a:cubicBezTo>
                  <a:pt x="1642873" y="1017825"/>
                  <a:pt x="1673431" y="1054281"/>
                  <a:pt x="1682029" y="1104638"/>
                </a:cubicBezTo>
                <a:cubicBezTo>
                  <a:pt x="1686425" y="1131977"/>
                  <a:pt x="1688092" y="1159684"/>
                  <a:pt x="1687007" y="1187354"/>
                </a:cubicBezTo>
                <a:cubicBezTo>
                  <a:pt x="1686185" y="1223327"/>
                  <a:pt x="1683064" y="1259213"/>
                  <a:pt x="1677663" y="1294788"/>
                </a:cubicBezTo>
                <a:cubicBezTo>
                  <a:pt x="1668721" y="1350813"/>
                  <a:pt x="1656601" y="1406320"/>
                  <a:pt x="1645994" y="1462096"/>
                </a:cubicBezTo>
                <a:cubicBezTo>
                  <a:pt x="1636612" y="1511572"/>
                  <a:pt x="1627612" y="1561105"/>
                  <a:pt x="1618383" y="1610601"/>
                </a:cubicBezTo>
                <a:cubicBezTo>
                  <a:pt x="1614765" y="1629901"/>
                  <a:pt x="1610993" y="1649182"/>
                  <a:pt x="1607297" y="1668482"/>
                </a:cubicBezTo>
                <a:close/>
                <a:moveTo>
                  <a:pt x="398962" y="1340339"/>
                </a:moveTo>
                <a:cubicBezTo>
                  <a:pt x="428697" y="1326936"/>
                  <a:pt x="453244" y="1337869"/>
                  <a:pt x="477293" y="1350525"/>
                </a:cubicBezTo>
                <a:cubicBezTo>
                  <a:pt x="488262" y="1356375"/>
                  <a:pt x="498893" y="1362839"/>
                  <a:pt x="509134" y="1369883"/>
                </a:cubicBezTo>
                <a:cubicBezTo>
                  <a:pt x="531824" y="1385297"/>
                  <a:pt x="553632" y="1402089"/>
                  <a:pt x="576896" y="1416525"/>
                </a:cubicBezTo>
                <a:cubicBezTo>
                  <a:pt x="590098" y="1424778"/>
                  <a:pt x="604493" y="1430945"/>
                  <a:pt x="619575" y="1434811"/>
                </a:cubicBezTo>
                <a:cubicBezTo>
                  <a:pt x="640891" y="1440088"/>
                  <a:pt x="663408" y="1437262"/>
                  <a:pt x="682760" y="1426884"/>
                </a:cubicBezTo>
                <a:cubicBezTo>
                  <a:pt x="681592" y="1422672"/>
                  <a:pt x="680941" y="1419225"/>
                  <a:pt x="679697" y="1415989"/>
                </a:cubicBezTo>
                <a:cubicBezTo>
                  <a:pt x="665758" y="1379610"/>
                  <a:pt x="671253" y="1345279"/>
                  <a:pt x="690362" y="1312327"/>
                </a:cubicBezTo>
                <a:cubicBezTo>
                  <a:pt x="693435" y="1307481"/>
                  <a:pt x="696215" y="1302455"/>
                  <a:pt x="698691" y="1297277"/>
                </a:cubicBezTo>
                <a:cubicBezTo>
                  <a:pt x="699761" y="1294612"/>
                  <a:pt x="699615" y="1291612"/>
                  <a:pt x="698289" y="1289063"/>
                </a:cubicBezTo>
                <a:cubicBezTo>
                  <a:pt x="687566" y="1275201"/>
                  <a:pt x="676959" y="1261166"/>
                  <a:pt x="665222" y="1248184"/>
                </a:cubicBezTo>
                <a:cubicBezTo>
                  <a:pt x="651168" y="1232598"/>
                  <a:pt x="632499" y="1226893"/>
                  <a:pt x="611878" y="1226529"/>
                </a:cubicBezTo>
                <a:cubicBezTo>
                  <a:pt x="586718" y="1226096"/>
                  <a:pt x="561904" y="1220607"/>
                  <a:pt x="538908" y="1210388"/>
                </a:cubicBezTo>
                <a:cubicBezTo>
                  <a:pt x="527573" y="1205390"/>
                  <a:pt x="521542" y="1196985"/>
                  <a:pt x="520661" y="1184654"/>
                </a:cubicBezTo>
                <a:cubicBezTo>
                  <a:pt x="520297" y="1179255"/>
                  <a:pt x="521733" y="1172094"/>
                  <a:pt x="518842" y="1168839"/>
                </a:cubicBezTo>
                <a:cubicBezTo>
                  <a:pt x="509383" y="1158212"/>
                  <a:pt x="507947" y="1146532"/>
                  <a:pt x="511183" y="1134202"/>
                </a:cubicBezTo>
                <a:cubicBezTo>
                  <a:pt x="497148" y="1134202"/>
                  <a:pt x="484128" y="1134527"/>
                  <a:pt x="471147" y="1134067"/>
                </a:cubicBezTo>
                <a:cubicBezTo>
                  <a:pt x="464579" y="1133838"/>
                  <a:pt x="460730" y="1134776"/>
                  <a:pt x="459084" y="1142396"/>
                </a:cubicBezTo>
                <a:cubicBezTo>
                  <a:pt x="457437" y="1150017"/>
                  <a:pt x="453474" y="1156565"/>
                  <a:pt x="450468" y="1163611"/>
                </a:cubicBezTo>
                <a:cubicBezTo>
                  <a:pt x="445401" y="1176363"/>
                  <a:pt x="437059" y="1187551"/>
                  <a:pt x="426285" y="1196047"/>
                </a:cubicBezTo>
                <a:cubicBezTo>
                  <a:pt x="415256" y="1204586"/>
                  <a:pt x="403193" y="1213547"/>
                  <a:pt x="402140" y="1229880"/>
                </a:cubicBezTo>
                <a:cubicBezTo>
                  <a:pt x="401279" y="1243283"/>
                  <a:pt x="399364" y="1256551"/>
                  <a:pt x="399058" y="1269916"/>
                </a:cubicBezTo>
                <a:cubicBezTo>
                  <a:pt x="398579" y="1292720"/>
                  <a:pt x="398962" y="1315544"/>
                  <a:pt x="398962" y="134033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p:nvPr/>
        </p:nvSpPr>
        <p:spPr>
          <a:xfrm>
            <a:off x="2510975" y="553474"/>
            <a:ext cx="7170000" cy="109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rPr>
              <a:t>AMERICAN SIGN LANGUAGE (ASL) </a:t>
            </a:r>
            <a:endParaRPr sz="3000" b="1">
              <a:solidFill>
                <a:srgbClr val="3F3F3F"/>
              </a:solidFill>
            </a:endParaRPr>
          </a:p>
          <a:p>
            <a:pPr marL="0" marR="0" lvl="0" indent="0" algn="ctr" rtl="0">
              <a:spcBef>
                <a:spcPts val="0"/>
              </a:spcBef>
              <a:spcAft>
                <a:spcPts val="0"/>
              </a:spcAft>
              <a:buNone/>
            </a:pPr>
            <a:endParaRPr sz="3500" b="1">
              <a:solidFill>
                <a:srgbClr val="3F3F3F"/>
              </a:solidFill>
            </a:endParaRPr>
          </a:p>
        </p:txBody>
      </p:sp>
      <p:grpSp>
        <p:nvGrpSpPr>
          <p:cNvPr id="115" name="Google Shape;115;p6"/>
          <p:cNvGrpSpPr/>
          <p:nvPr/>
        </p:nvGrpSpPr>
        <p:grpSpPr>
          <a:xfrm>
            <a:off x="815900" y="3429000"/>
            <a:ext cx="11376120" cy="3016705"/>
            <a:chOff x="2047432" y="3589239"/>
            <a:chExt cx="7134600" cy="1911000"/>
          </a:xfrm>
        </p:grpSpPr>
        <p:sp>
          <p:nvSpPr>
            <p:cNvPr id="116" name="Google Shape;116;p6"/>
            <p:cNvSpPr txBox="1"/>
            <p:nvPr/>
          </p:nvSpPr>
          <p:spPr>
            <a:xfrm>
              <a:off x="2047432" y="3589239"/>
              <a:ext cx="7134600" cy="191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900">
                <a:solidFill>
                  <a:srgbClr val="595959"/>
                </a:solidFill>
              </a:endParaRPr>
            </a:p>
            <a:p>
              <a:pPr marL="457200" lvl="0" indent="-361950" algn="l" rtl="0">
                <a:spcBef>
                  <a:spcPts val="0"/>
                </a:spcBef>
                <a:spcAft>
                  <a:spcPts val="0"/>
                </a:spcAft>
                <a:buClr>
                  <a:srgbClr val="595959"/>
                </a:buClr>
                <a:buSzPts val="2100"/>
                <a:buChar char="❏"/>
              </a:pPr>
              <a:r>
                <a:rPr lang="en-US" sz="2000">
                  <a:solidFill>
                    <a:srgbClr val="595959"/>
                  </a:solidFill>
                  <a:highlight>
                    <a:srgbClr val="F7F7F8"/>
                  </a:highlight>
                  <a:latin typeface="Roboto"/>
                  <a:ea typeface="Roboto"/>
                  <a:cs typeface="Roboto"/>
                  <a:sym typeface="Roboto"/>
                </a:rPr>
                <a:t>American Sign Language (ASL) recognition involves developing systems and technologies that can understand and interpret sign language gestures used by the deaf and hard-of-hearing community. </a:t>
              </a:r>
              <a:endParaRPr sz="2000">
                <a:solidFill>
                  <a:srgbClr val="595959"/>
                </a:solidFill>
                <a:highlight>
                  <a:srgbClr val="F7F7F8"/>
                </a:highlight>
                <a:latin typeface="Roboto"/>
                <a:ea typeface="Roboto"/>
                <a:cs typeface="Roboto"/>
                <a:sym typeface="Roboto"/>
              </a:endParaRPr>
            </a:p>
            <a:p>
              <a:pPr marL="0" lvl="0" indent="0" algn="l" rtl="0">
                <a:spcBef>
                  <a:spcPts val="0"/>
                </a:spcBef>
                <a:spcAft>
                  <a:spcPts val="0"/>
                </a:spcAft>
                <a:buNone/>
              </a:pPr>
              <a:endParaRPr sz="2000">
                <a:solidFill>
                  <a:srgbClr val="595959"/>
                </a:solidFill>
                <a:highlight>
                  <a:srgbClr val="F7F7F8"/>
                </a:highlight>
                <a:latin typeface="Roboto"/>
                <a:ea typeface="Roboto"/>
                <a:cs typeface="Roboto"/>
                <a:sym typeface="Roboto"/>
              </a:endParaRPr>
            </a:p>
            <a:p>
              <a:pPr marL="457200" marR="0" lvl="0" indent="-355600" algn="l" rtl="0">
                <a:spcBef>
                  <a:spcPts val="0"/>
                </a:spcBef>
                <a:spcAft>
                  <a:spcPts val="0"/>
                </a:spcAft>
                <a:buClr>
                  <a:srgbClr val="595959"/>
                </a:buClr>
                <a:buSzPts val="2000"/>
                <a:buChar char="❏"/>
              </a:pPr>
              <a:r>
                <a:rPr lang="en-US" sz="2000">
                  <a:solidFill>
                    <a:srgbClr val="595959"/>
                  </a:solidFill>
                </a:rPr>
                <a:t>It is a complete and natural language with its own unique grammar, syntax, and vocabulary.</a:t>
              </a:r>
              <a:endParaRPr sz="2000">
                <a:solidFill>
                  <a:srgbClr val="595959"/>
                </a:solidFill>
              </a:endParaRPr>
            </a:p>
            <a:p>
              <a:pPr marL="457200" marR="0" lvl="0" indent="0" algn="l" rtl="0">
                <a:spcBef>
                  <a:spcPts val="0"/>
                </a:spcBef>
                <a:spcAft>
                  <a:spcPts val="0"/>
                </a:spcAft>
                <a:buNone/>
              </a:pPr>
              <a:r>
                <a:rPr lang="en-US" sz="2000">
                  <a:solidFill>
                    <a:srgbClr val="595959"/>
                  </a:solidFill>
                </a:rPr>
                <a:t> </a:t>
              </a:r>
              <a:endParaRPr sz="1900">
                <a:solidFill>
                  <a:srgbClr val="595959"/>
                </a:solidFill>
              </a:endParaRPr>
            </a:p>
            <a:p>
              <a:pPr marL="457200" marR="0" lvl="0" indent="-355600" algn="l" rtl="0">
                <a:spcBef>
                  <a:spcPts val="0"/>
                </a:spcBef>
                <a:spcAft>
                  <a:spcPts val="0"/>
                </a:spcAft>
                <a:buClr>
                  <a:srgbClr val="595959"/>
                </a:buClr>
                <a:buSzPts val="2000"/>
                <a:buChar char="❏"/>
              </a:pPr>
              <a:r>
                <a:rPr lang="en-US" sz="2000">
                  <a:solidFill>
                    <a:srgbClr val="595959"/>
                  </a:solidFill>
                </a:rPr>
                <a:t>Handshapes, facial expressions, and body language are integral components of ASL communication.</a:t>
              </a:r>
              <a:endParaRPr sz="2000">
                <a:solidFill>
                  <a:srgbClr val="595959"/>
                </a:solidFill>
              </a:endParaRPr>
            </a:p>
          </p:txBody>
        </p:sp>
        <p:sp>
          <p:nvSpPr>
            <p:cNvPr id="117" name="Google Shape;117;p6"/>
            <p:cNvSpPr txBox="1"/>
            <p:nvPr/>
          </p:nvSpPr>
          <p:spPr>
            <a:xfrm>
              <a:off x="6067319" y="4298260"/>
              <a:ext cx="2473500" cy="19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grpSp>
      <p:grpSp>
        <p:nvGrpSpPr>
          <p:cNvPr id="118" name="Google Shape;118;p6"/>
          <p:cNvGrpSpPr/>
          <p:nvPr/>
        </p:nvGrpSpPr>
        <p:grpSpPr>
          <a:xfrm>
            <a:off x="2947076" y="1295412"/>
            <a:ext cx="6190955" cy="4162709"/>
            <a:chOff x="1811594" y="1484096"/>
            <a:chExt cx="5766000" cy="4325792"/>
          </a:xfrm>
        </p:grpSpPr>
        <p:sp>
          <p:nvSpPr>
            <p:cNvPr id="119" name="Google Shape;119;p6"/>
            <p:cNvSpPr txBox="1"/>
            <p:nvPr/>
          </p:nvSpPr>
          <p:spPr>
            <a:xfrm>
              <a:off x="2317394" y="5394088"/>
              <a:ext cx="5260200" cy="4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rgbClr val="595959"/>
                  </a:solidFill>
                  <a:latin typeface="Arial"/>
                  <a:ea typeface="Arial"/>
                  <a:cs typeface="Arial"/>
                  <a:sym typeface="Arial"/>
                </a:rPr>
                <a:t>.</a:t>
              </a:r>
              <a:endParaRPr/>
            </a:p>
          </p:txBody>
        </p:sp>
        <p:sp>
          <p:nvSpPr>
            <p:cNvPr id="120" name="Google Shape;120;p6"/>
            <p:cNvSpPr/>
            <p:nvPr/>
          </p:nvSpPr>
          <p:spPr>
            <a:xfrm>
              <a:off x="1811594" y="1774327"/>
              <a:ext cx="1034414" cy="1434465"/>
            </a:xfrm>
            <a:custGeom>
              <a:avLst/>
              <a:gdLst/>
              <a:ahLst/>
              <a:cxnLst/>
              <a:rect l="l" t="t" r="r" b="b"/>
              <a:pathLst>
                <a:path w="1034414" h="1434465" extrusionOk="0">
                  <a:moveTo>
                    <a:pt x="905828" y="0"/>
                  </a:moveTo>
                  <a:cubicBezTo>
                    <a:pt x="947738" y="0"/>
                    <a:pt x="971550" y="4763"/>
                    <a:pt x="978218" y="13335"/>
                  </a:cubicBezTo>
                  <a:cubicBezTo>
                    <a:pt x="981075" y="32385"/>
                    <a:pt x="980123" y="59055"/>
                    <a:pt x="976313" y="95250"/>
                  </a:cubicBezTo>
                  <a:cubicBezTo>
                    <a:pt x="973455" y="131445"/>
                    <a:pt x="971550" y="150495"/>
                    <a:pt x="971550" y="152400"/>
                  </a:cubicBezTo>
                  <a:cubicBezTo>
                    <a:pt x="999173" y="220027"/>
                    <a:pt x="1016318" y="262890"/>
                    <a:pt x="1023938" y="282892"/>
                  </a:cubicBezTo>
                  <a:cubicBezTo>
                    <a:pt x="1030605" y="302895"/>
                    <a:pt x="1034415" y="320040"/>
                    <a:pt x="1034415" y="336233"/>
                  </a:cubicBezTo>
                  <a:cubicBezTo>
                    <a:pt x="1034415" y="359092"/>
                    <a:pt x="1028700" y="383858"/>
                    <a:pt x="1017270" y="409575"/>
                  </a:cubicBezTo>
                  <a:cubicBezTo>
                    <a:pt x="1005840" y="435292"/>
                    <a:pt x="994410" y="488633"/>
                    <a:pt x="983933" y="571500"/>
                  </a:cubicBezTo>
                  <a:cubicBezTo>
                    <a:pt x="973455" y="653415"/>
                    <a:pt x="952500" y="721043"/>
                    <a:pt x="921068" y="774383"/>
                  </a:cubicBezTo>
                  <a:cubicBezTo>
                    <a:pt x="889635" y="827722"/>
                    <a:pt x="861060" y="877253"/>
                    <a:pt x="834390" y="922020"/>
                  </a:cubicBezTo>
                  <a:cubicBezTo>
                    <a:pt x="807720" y="967740"/>
                    <a:pt x="776288" y="1006793"/>
                    <a:pt x="739140" y="1042035"/>
                  </a:cubicBezTo>
                  <a:lnTo>
                    <a:pt x="739140" y="1185863"/>
                  </a:lnTo>
                  <a:cubicBezTo>
                    <a:pt x="739140" y="1185863"/>
                    <a:pt x="740093" y="1280160"/>
                    <a:pt x="742950" y="1326833"/>
                  </a:cubicBezTo>
                  <a:lnTo>
                    <a:pt x="582930" y="1423988"/>
                  </a:lnTo>
                  <a:cubicBezTo>
                    <a:pt x="536258" y="1430655"/>
                    <a:pt x="491490" y="1434465"/>
                    <a:pt x="447675" y="1434465"/>
                  </a:cubicBezTo>
                  <a:cubicBezTo>
                    <a:pt x="345758" y="1434465"/>
                    <a:pt x="257175" y="1416368"/>
                    <a:pt x="180023" y="1379220"/>
                  </a:cubicBezTo>
                  <a:lnTo>
                    <a:pt x="165735" y="1098233"/>
                  </a:lnTo>
                  <a:cubicBezTo>
                    <a:pt x="107633" y="1028700"/>
                    <a:pt x="65723" y="944880"/>
                    <a:pt x="39053" y="846772"/>
                  </a:cubicBezTo>
                  <a:cubicBezTo>
                    <a:pt x="13335" y="746760"/>
                    <a:pt x="0" y="646747"/>
                    <a:pt x="0" y="544830"/>
                  </a:cubicBezTo>
                  <a:cubicBezTo>
                    <a:pt x="0" y="501015"/>
                    <a:pt x="953" y="468630"/>
                    <a:pt x="3810" y="447675"/>
                  </a:cubicBezTo>
                  <a:cubicBezTo>
                    <a:pt x="29528" y="387667"/>
                    <a:pt x="51435" y="337185"/>
                    <a:pt x="69533" y="296228"/>
                  </a:cubicBezTo>
                  <a:cubicBezTo>
                    <a:pt x="88583" y="255270"/>
                    <a:pt x="122873" y="235267"/>
                    <a:pt x="173355" y="235267"/>
                  </a:cubicBezTo>
                  <a:cubicBezTo>
                    <a:pt x="203835" y="246698"/>
                    <a:pt x="228600" y="234315"/>
                    <a:pt x="249555" y="197167"/>
                  </a:cubicBezTo>
                  <a:cubicBezTo>
                    <a:pt x="270510" y="160020"/>
                    <a:pt x="291465" y="140970"/>
                    <a:pt x="312420" y="140970"/>
                  </a:cubicBezTo>
                  <a:cubicBezTo>
                    <a:pt x="354330" y="136208"/>
                    <a:pt x="383858" y="146685"/>
                    <a:pt x="402908" y="172402"/>
                  </a:cubicBezTo>
                  <a:cubicBezTo>
                    <a:pt x="423863" y="149542"/>
                    <a:pt x="443865" y="129540"/>
                    <a:pt x="461963" y="111442"/>
                  </a:cubicBezTo>
                  <a:cubicBezTo>
                    <a:pt x="480060" y="94298"/>
                    <a:pt x="502920" y="88583"/>
                    <a:pt x="527685" y="96202"/>
                  </a:cubicBezTo>
                  <a:cubicBezTo>
                    <a:pt x="564833" y="96202"/>
                    <a:pt x="591503" y="101917"/>
                    <a:pt x="607695" y="113348"/>
                  </a:cubicBezTo>
                  <a:cubicBezTo>
                    <a:pt x="617220" y="127635"/>
                    <a:pt x="627698" y="140017"/>
                    <a:pt x="639128" y="151448"/>
                  </a:cubicBezTo>
                  <a:cubicBezTo>
                    <a:pt x="648653" y="135255"/>
                    <a:pt x="660083" y="123825"/>
                    <a:pt x="673418" y="118110"/>
                  </a:cubicBezTo>
                  <a:cubicBezTo>
                    <a:pt x="687705" y="112395"/>
                    <a:pt x="706755" y="109538"/>
                    <a:pt x="732473" y="109538"/>
                  </a:cubicBezTo>
                  <a:cubicBezTo>
                    <a:pt x="746760" y="109538"/>
                    <a:pt x="766763" y="112395"/>
                    <a:pt x="795338" y="116205"/>
                  </a:cubicBezTo>
                  <a:cubicBezTo>
                    <a:pt x="813435" y="83820"/>
                    <a:pt x="829628" y="56198"/>
                    <a:pt x="843915" y="33338"/>
                  </a:cubicBezTo>
                  <a:cubicBezTo>
                    <a:pt x="857250" y="11430"/>
                    <a:pt x="878205" y="0"/>
                    <a:pt x="905828" y="0"/>
                  </a:cubicBezTo>
                  <a:close/>
                  <a:moveTo>
                    <a:pt x="892493" y="27623"/>
                  </a:moveTo>
                  <a:cubicBezTo>
                    <a:pt x="864870" y="43815"/>
                    <a:pt x="845820" y="64770"/>
                    <a:pt x="835343" y="90488"/>
                  </a:cubicBezTo>
                  <a:cubicBezTo>
                    <a:pt x="824865" y="116205"/>
                    <a:pt x="820103" y="145733"/>
                    <a:pt x="820103" y="180975"/>
                  </a:cubicBezTo>
                  <a:cubicBezTo>
                    <a:pt x="820103" y="213360"/>
                    <a:pt x="822008" y="239077"/>
                    <a:pt x="826770" y="257175"/>
                  </a:cubicBezTo>
                  <a:cubicBezTo>
                    <a:pt x="831533" y="275273"/>
                    <a:pt x="834390" y="290513"/>
                    <a:pt x="835343" y="300038"/>
                  </a:cubicBezTo>
                  <a:cubicBezTo>
                    <a:pt x="836295" y="310515"/>
                    <a:pt x="845820" y="317183"/>
                    <a:pt x="862965" y="319088"/>
                  </a:cubicBezTo>
                  <a:cubicBezTo>
                    <a:pt x="880110" y="320992"/>
                    <a:pt x="888683" y="326708"/>
                    <a:pt x="888683" y="336233"/>
                  </a:cubicBezTo>
                  <a:lnTo>
                    <a:pt x="825818" y="336233"/>
                  </a:lnTo>
                  <a:cubicBezTo>
                    <a:pt x="821055" y="350520"/>
                    <a:pt x="814388" y="369570"/>
                    <a:pt x="804863" y="393383"/>
                  </a:cubicBezTo>
                  <a:cubicBezTo>
                    <a:pt x="795338" y="418148"/>
                    <a:pt x="793433" y="438150"/>
                    <a:pt x="798195" y="454342"/>
                  </a:cubicBezTo>
                  <a:cubicBezTo>
                    <a:pt x="800100" y="470535"/>
                    <a:pt x="802958" y="486728"/>
                    <a:pt x="804863" y="502920"/>
                  </a:cubicBezTo>
                  <a:lnTo>
                    <a:pt x="787718" y="492442"/>
                  </a:lnTo>
                  <a:cubicBezTo>
                    <a:pt x="776288" y="513397"/>
                    <a:pt x="765810" y="533400"/>
                    <a:pt x="756285" y="551497"/>
                  </a:cubicBezTo>
                  <a:cubicBezTo>
                    <a:pt x="785813" y="581978"/>
                    <a:pt x="811530" y="608647"/>
                    <a:pt x="832485" y="631508"/>
                  </a:cubicBezTo>
                  <a:cubicBezTo>
                    <a:pt x="853440" y="654368"/>
                    <a:pt x="865823" y="679133"/>
                    <a:pt x="870585" y="703897"/>
                  </a:cubicBezTo>
                  <a:cubicBezTo>
                    <a:pt x="861060" y="699135"/>
                    <a:pt x="848678" y="685800"/>
                    <a:pt x="832485" y="661988"/>
                  </a:cubicBezTo>
                  <a:cubicBezTo>
                    <a:pt x="816293" y="639128"/>
                    <a:pt x="804863" y="625793"/>
                    <a:pt x="798195" y="623888"/>
                  </a:cubicBezTo>
                  <a:cubicBezTo>
                    <a:pt x="814388" y="651510"/>
                    <a:pt x="827723" y="675322"/>
                    <a:pt x="838200" y="693420"/>
                  </a:cubicBezTo>
                  <a:cubicBezTo>
                    <a:pt x="848678" y="711518"/>
                    <a:pt x="853440" y="730568"/>
                    <a:pt x="853440" y="748665"/>
                  </a:cubicBezTo>
                  <a:lnTo>
                    <a:pt x="815340" y="685800"/>
                  </a:lnTo>
                  <a:cubicBezTo>
                    <a:pt x="803910" y="667703"/>
                    <a:pt x="790575" y="646747"/>
                    <a:pt x="777240" y="624840"/>
                  </a:cubicBezTo>
                  <a:cubicBezTo>
                    <a:pt x="762953" y="602933"/>
                    <a:pt x="748665" y="589597"/>
                    <a:pt x="731520" y="584835"/>
                  </a:cubicBezTo>
                  <a:cubicBezTo>
                    <a:pt x="720090" y="599122"/>
                    <a:pt x="702945" y="605790"/>
                    <a:pt x="679133" y="605790"/>
                  </a:cubicBezTo>
                  <a:cubicBezTo>
                    <a:pt x="658178" y="603885"/>
                    <a:pt x="642938" y="602933"/>
                    <a:pt x="634365" y="602933"/>
                  </a:cubicBezTo>
                  <a:cubicBezTo>
                    <a:pt x="611505" y="602933"/>
                    <a:pt x="598170" y="610553"/>
                    <a:pt x="596265" y="626745"/>
                  </a:cubicBezTo>
                  <a:cubicBezTo>
                    <a:pt x="584835" y="652463"/>
                    <a:pt x="562928" y="665797"/>
                    <a:pt x="530543" y="668655"/>
                  </a:cubicBezTo>
                  <a:cubicBezTo>
                    <a:pt x="498158" y="671513"/>
                    <a:pt x="476250" y="673418"/>
                    <a:pt x="464820" y="675322"/>
                  </a:cubicBezTo>
                  <a:cubicBezTo>
                    <a:pt x="441960" y="705803"/>
                    <a:pt x="430530" y="739140"/>
                    <a:pt x="430530" y="776288"/>
                  </a:cubicBezTo>
                  <a:cubicBezTo>
                    <a:pt x="430530" y="805815"/>
                    <a:pt x="436245" y="834390"/>
                    <a:pt x="445770" y="859155"/>
                  </a:cubicBezTo>
                  <a:cubicBezTo>
                    <a:pt x="456248" y="884872"/>
                    <a:pt x="474345" y="921068"/>
                    <a:pt x="500063" y="966788"/>
                  </a:cubicBezTo>
                  <a:cubicBezTo>
                    <a:pt x="516255" y="981075"/>
                    <a:pt x="533400" y="990600"/>
                    <a:pt x="552450" y="996315"/>
                  </a:cubicBezTo>
                  <a:cubicBezTo>
                    <a:pt x="571500" y="1002030"/>
                    <a:pt x="594360" y="1004888"/>
                    <a:pt x="621983" y="1004888"/>
                  </a:cubicBezTo>
                  <a:lnTo>
                    <a:pt x="701993" y="998220"/>
                  </a:lnTo>
                  <a:cubicBezTo>
                    <a:pt x="722948" y="986790"/>
                    <a:pt x="741998" y="973455"/>
                    <a:pt x="759143" y="958215"/>
                  </a:cubicBezTo>
                  <a:cubicBezTo>
                    <a:pt x="776288" y="942975"/>
                    <a:pt x="794385" y="922020"/>
                    <a:pt x="813435" y="894397"/>
                  </a:cubicBezTo>
                  <a:cubicBezTo>
                    <a:pt x="873443" y="822960"/>
                    <a:pt x="918210" y="719138"/>
                    <a:pt x="948690" y="583883"/>
                  </a:cubicBezTo>
                  <a:cubicBezTo>
                    <a:pt x="979170" y="448628"/>
                    <a:pt x="996315" y="371475"/>
                    <a:pt x="1001078" y="353378"/>
                  </a:cubicBezTo>
                  <a:cubicBezTo>
                    <a:pt x="996315" y="348615"/>
                    <a:pt x="986790" y="344805"/>
                    <a:pt x="973455" y="340995"/>
                  </a:cubicBezTo>
                  <a:cubicBezTo>
                    <a:pt x="959168" y="337185"/>
                    <a:pt x="955358" y="328613"/>
                    <a:pt x="959168" y="315278"/>
                  </a:cubicBezTo>
                  <a:cubicBezTo>
                    <a:pt x="961073" y="308610"/>
                    <a:pt x="966788" y="303848"/>
                    <a:pt x="975360" y="300990"/>
                  </a:cubicBezTo>
                  <a:cubicBezTo>
                    <a:pt x="982980" y="299085"/>
                    <a:pt x="990600" y="296228"/>
                    <a:pt x="998220" y="294323"/>
                  </a:cubicBezTo>
                  <a:cubicBezTo>
                    <a:pt x="983933" y="292417"/>
                    <a:pt x="971550" y="288608"/>
                    <a:pt x="960120" y="283845"/>
                  </a:cubicBezTo>
                  <a:lnTo>
                    <a:pt x="998220" y="277178"/>
                  </a:lnTo>
                  <a:cubicBezTo>
                    <a:pt x="986790" y="242888"/>
                    <a:pt x="977265" y="213360"/>
                    <a:pt x="970598" y="190500"/>
                  </a:cubicBezTo>
                  <a:cubicBezTo>
                    <a:pt x="963930" y="167640"/>
                    <a:pt x="948690" y="149542"/>
                    <a:pt x="925830" y="138113"/>
                  </a:cubicBezTo>
                  <a:cubicBezTo>
                    <a:pt x="925830" y="117158"/>
                    <a:pt x="926783" y="96202"/>
                    <a:pt x="927735" y="75248"/>
                  </a:cubicBezTo>
                  <a:cubicBezTo>
                    <a:pt x="928688" y="54292"/>
                    <a:pt x="936308" y="36195"/>
                    <a:pt x="950595" y="20002"/>
                  </a:cubicBezTo>
                  <a:cubicBezTo>
                    <a:pt x="915353" y="20002"/>
                    <a:pt x="897255" y="22860"/>
                    <a:pt x="892493" y="27623"/>
                  </a:cubicBezTo>
                  <a:close/>
                  <a:moveTo>
                    <a:pt x="958215" y="44767"/>
                  </a:moveTo>
                  <a:lnTo>
                    <a:pt x="951548" y="110490"/>
                  </a:lnTo>
                  <a:cubicBezTo>
                    <a:pt x="951548" y="99060"/>
                    <a:pt x="953453" y="85725"/>
                    <a:pt x="957263" y="70485"/>
                  </a:cubicBezTo>
                  <a:cubicBezTo>
                    <a:pt x="960120" y="55245"/>
                    <a:pt x="960120" y="47625"/>
                    <a:pt x="958215" y="44767"/>
                  </a:cubicBezTo>
                  <a:close/>
                  <a:moveTo>
                    <a:pt x="521018" y="120967"/>
                  </a:moveTo>
                  <a:cubicBezTo>
                    <a:pt x="477203" y="120967"/>
                    <a:pt x="446723" y="146685"/>
                    <a:pt x="430530" y="197167"/>
                  </a:cubicBezTo>
                  <a:cubicBezTo>
                    <a:pt x="430530" y="239077"/>
                    <a:pt x="431483" y="303848"/>
                    <a:pt x="434340" y="391478"/>
                  </a:cubicBezTo>
                  <a:cubicBezTo>
                    <a:pt x="436245" y="479108"/>
                    <a:pt x="438150" y="542925"/>
                    <a:pt x="438150" y="581978"/>
                  </a:cubicBezTo>
                  <a:lnTo>
                    <a:pt x="448628" y="585788"/>
                  </a:lnTo>
                  <a:cubicBezTo>
                    <a:pt x="453390" y="553403"/>
                    <a:pt x="460058" y="534353"/>
                    <a:pt x="469583" y="528638"/>
                  </a:cubicBezTo>
                  <a:cubicBezTo>
                    <a:pt x="479108" y="522922"/>
                    <a:pt x="492443" y="520065"/>
                    <a:pt x="511493" y="520065"/>
                  </a:cubicBezTo>
                  <a:cubicBezTo>
                    <a:pt x="525780" y="520065"/>
                    <a:pt x="536258" y="524828"/>
                    <a:pt x="542925" y="534353"/>
                  </a:cubicBezTo>
                  <a:cubicBezTo>
                    <a:pt x="557213" y="566738"/>
                    <a:pt x="563880" y="589597"/>
                    <a:pt x="563880" y="603885"/>
                  </a:cubicBezTo>
                  <a:cubicBezTo>
                    <a:pt x="563880" y="605790"/>
                    <a:pt x="561023" y="614363"/>
                    <a:pt x="557213" y="627697"/>
                  </a:cubicBezTo>
                  <a:lnTo>
                    <a:pt x="578168" y="617220"/>
                  </a:lnTo>
                  <a:lnTo>
                    <a:pt x="588645" y="419100"/>
                  </a:lnTo>
                  <a:cubicBezTo>
                    <a:pt x="588645" y="393383"/>
                    <a:pt x="595313" y="352425"/>
                    <a:pt x="607695" y="296228"/>
                  </a:cubicBezTo>
                  <a:cubicBezTo>
                    <a:pt x="620078" y="240030"/>
                    <a:pt x="626745" y="202883"/>
                    <a:pt x="626745" y="186690"/>
                  </a:cubicBezTo>
                  <a:cubicBezTo>
                    <a:pt x="606743" y="134302"/>
                    <a:pt x="571500" y="112395"/>
                    <a:pt x="521018" y="120967"/>
                  </a:cubicBezTo>
                  <a:close/>
                  <a:moveTo>
                    <a:pt x="673418" y="159067"/>
                  </a:moveTo>
                  <a:cubicBezTo>
                    <a:pt x="655320" y="223838"/>
                    <a:pt x="640080" y="279083"/>
                    <a:pt x="628650" y="325755"/>
                  </a:cubicBezTo>
                  <a:cubicBezTo>
                    <a:pt x="617220" y="372428"/>
                    <a:pt x="613410" y="416242"/>
                    <a:pt x="618173" y="458153"/>
                  </a:cubicBezTo>
                  <a:lnTo>
                    <a:pt x="673418" y="454342"/>
                  </a:lnTo>
                  <a:cubicBezTo>
                    <a:pt x="687705" y="468630"/>
                    <a:pt x="696278" y="486728"/>
                    <a:pt x="701040" y="510540"/>
                  </a:cubicBezTo>
                  <a:cubicBezTo>
                    <a:pt x="705803" y="533400"/>
                    <a:pt x="709613" y="551497"/>
                    <a:pt x="711518" y="562928"/>
                  </a:cubicBezTo>
                  <a:cubicBezTo>
                    <a:pt x="734378" y="544830"/>
                    <a:pt x="752475" y="518160"/>
                    <a:pt x="763905" y="484822"/>
                  </a:cubicBezTo>
                  <a:cubicBezTo>
                    <a:pt x="775335" y="451485"/>
                    <a:pt x="781050" y="417195"/>
                    <a:pt x="781050" y="382905"/>
                  </a:cubicBezTo>
                  <a:cubicBezTo>
                    <a:pt x="803910" y="361950"/>
                    <a:pt x="815340" y="336233"/>
                    <a:pt x="815340" y="306705"/>
                  </a:cubicBezTo>
                  <a:cubicBezTo>
                    <a:pt x="815340" y="290513"/>
                    <a:pt x="809625" y="263842"/>
                    <a:pt x="798195" y="224790"/>
                  </a:cubicBezTo>
                  <a:cubicBezTo>
                    <a:pt x="786765" y="186690"/>
                    <a:pt x="782955" y="159067"/>
                    <a:pt x="787718" y="142875"/>
                  </a:cubicBezTo>
                  <a:cubicBezTo>
                    <a:pt x="760095" y="140970"/>
                    <a:pt x="739140" y="139065"/>
                    <a:pt x="724853" y="139065"/>
                  </a:cubicBezTo>
                  <a:cubicBezTo>
                    <a:pt x="700088" y="138113"/>
                    <a:pt x="682943" y="145733"/>
                    <a:pt x="673418" y="159067"/>
                  </a:cubicBezTo>
                  <a:close/>
                  <a:moveTo>
                    <a:pt x="312420" y="173355"/>
                  </a:moveTo>
                  <a:cubicBezTo>
                    <a:pt x="294323" y="180023"/>
                    <a:pt x="279083" y="193358"/>
                    <a:pt x="266700" y="213360"/>
                  </a:cubicBezTo>
                  <a:cubicBezTo>
                    <a:pt x="254318" y="233363"/>
                    <a:pt x="244793" y="252413"/>
                    <a:pt x="235268" y="270510"/>
                  </a:cubicBezTo>
                  <a:cubicBezTo>
                    <a:pt x="265748" y="319088"/>
                    <a:pt x="285750" y="373380"/>
                    <a:pt x="296228" y="432435"/>
                  </a:cubicBezTo>
                  <a:cubicBezTo>
                    <a:pt x="306705" y="491490"/>
                    <a:pt x="312420" y="560070"/>
                    <a:pt x="312420" y="639128"/>
                  </a:cubicBezTo>
                  <a:lnTo>
                    <a:pt x="322898" y="649605"/>
                  </a:lnTo>
                  <a:lnTo>
                    <a:pt x="333375" y="576263"/>
                  </a:lnTo>
                  <a:cubicBezTo>
                    <a:pt x="335280" y="560070"/>
                    <a:pt x="348615" y="551497"/>
                    <a:pt x="371475" y="550545"/>
                  </a:cubicBezTo>
                  <a:cubicBezTo>
                    <a:pt x="394335" y="549593"/>
                    <a:pt x="409575" y="548640"/>
                    <a:pt x="416243" y="548640"/>
                  </a:cubicBezTo>
                  <a:lnTo>
                    <a:pt x="412433" y="458153"/>
                  </a:lnTo>
                  <a:cubicBezTo>
                    <a:pt x="394335" y="462915"/>
                    <a:pt x="379095" y="467678"/>
                    <a:pt x="367665" y="472440"/>
                  </a:cubicBezTo>
                  <a:cubicBezTo>
                    <a:pt x="356235" y="477203"/>
                    <a:pt x="345758" y="474345"/>
                    <a:pt x="336233" y="465772"/>
                  </a:cubicBezTo>
                  <a:cubicBezTo>
                    <a:pt x="334328" y="451485"/>
                    <a:pt x="344805" y="443865"/>
                    <a:pt x="369570" y="441960"/>
                  </a:cubicBezTo>
                  <a:cubicBezTo>
                    <a:pt x="393383" y="440055"/>
                    <a:pt x="408623" y="436245"/>
                    <a:pt x="412433" y="431483"/>
                  </a:cubicBezTo>
                  <a:lnTo>
                    <a:pt x="401955" y="209550"/>
                  </a:lnTo>
                  <a:cubicBezTo>
                    <a:pt x="393383" y="180023"/>
                    <a:pt x="362903" y="168592"/>
                    <a:pt x="312420" y="173355"/>
                  </a:cubicBezTo>
                  <a:close/>
                  <a:moveTo>
                    <a:pt x="200978" y="270510"/>
                  </a:moveTo>
                  <a:cubicBezTo>
                    <a:pt x="187643" y="265748"/>
                    <a:pt x="174308" y="263842"/>
                    <a:pt x="162878" y="263842"/>
                  </a:cubicBezTo>
                  <a:cubicBezTo>
                    <a:pt x="137160" y="263842"/>
                    <a:pt x="115253" y="274320"/>
                    <a:pt x="97155" y="295275"/>
                  </a:cubicBezTo>
                  <a:cubicBezTo>
                    <a:pt x="90488" y="314325"/>
                    <a:pt x="86678" y="329565"/>
                    <a:pt x="86678" y="343853"/>
                  </a:cubicBezTo>
                  <a:cubicBezTo>
                    <a:pt x="86678" y="369570"/>
                    <a:pt x="96203" y="399098"/>
                    <a:pt x="114300" y="432435"/>
                  </a:cubicBezTo>
                  <a:cubicBezTo>
                    <a:pt x="132398" y="465772"/>
                    <a:pt x="148590" y="494347"/>
                    <a:pt x="162878" y="517208"/>
                  </a:cubicBezTo>
                  <a:cubicBezTo>
                    <a:pt x="177165" y="540068"/>
                    <a:pt x="187643" y="561022"/>
                    <a:pt x="194310" y="578168"/>
                  </a:cubicBezTo>
                  <a:cubicBezTo>
                    <a:pt x="200978" y="595313"/>
                    <a:pt x="211455" y="605790"/>
                    <a:pt x="225743" y="607695"/>
                  </a:cubicBezTo>
                  <a:lnTo>
                    <a:pt x="225743" y="562928"/>
                  </a:lnTo>
                  <a:cubicBezTo>
                    <a:pt x="232410" y="537210"/>
                    <a:pt x="252413" y="526733"/>
                    <a:pt x="284798" y="531495"/>
                  </a:cubicBezTo>
                  <a:cubicBezTo>
                    <a:pt x="278130" y="489585"/>
                    <a:pt x="273368" y="465772"/>
                    <a:pt x="270510" y="458153"/>
                  </a:cubicBezTo>
                  <a:lnTo>
                    <a:pt x="224790" y="472440"/>
                  </a:lnTo>
                  <a:cubicBezTo>
                    <a:pt x="218123" y="474345"/>
                    <a:pt x="209550" y="474345"/>
                    <a:pt x="200978" y="470535"/>
                  </a:cubicBezTo>
                  <a:cubicBezTo>
                    <a:pt x="191453" y="466725"/>
                    <a:pt x="190500" y="461010"/>
                    <a:pt x="197168" y="451485"/>
                  </a:cubicBezTo>
                  <a:cubicBezTo>
                    <a:pt x="236220" y="456247"/>
                    <a:pt x="260985" y="448628"/>
                    <a:pt x="270510" y="427672"/>
                  </a:cubicBezTo>
                  <a:cubicBezTo>
                    <a:pt x="254318" y="361950"/>
                    <a:pt x="231458" y="309563"/>
                    <a:pt x="200978" y="270510"/>
                  </a:cubicBezTo>
                  <a:close/>
                  <a:moveTo>
                    <a:pt x="76200" y="367665"/>
                  </a:moveTo>
                  <a:cubicBezTo>
                    <a:pt x="64770" y="369570"/>
                    <a:pt x="57150" y="377190"/>
                    <a:pt x="52388" y="390525"/>
                  </a:cubicBezTo>
                  <a:cubicBezTo>
                    <a:pt x="47625" y="402908"/>
                    <a:pt x="44768" y="412433"/>
                    <a:pt x="41910" y="417195"/>
                  </a:cubicBezTo>
                  <a:cubicBezTo>
                    <a:pt x="60008" y="426720"/>
                    <a:pt x="79058" y="435292"/>
                    <a:pt x="98108" y="444817"/>
                  </a:cubicBezTo>
                  <a:lnTo>
                    <a:pt x="76200" y="367665"/>
                  </a:lnTo>
                  <a:close/>
                  <a:moveTo>
                    <a:pt x="41910" y="447675"/>
                  </a:moveTo>
                  <a:cubicBezTo>
                    <a:pt x="30480" y="457200"/>
                    <a:pt x="24765" y="471488"/>
                    <a:pt x="24765" y="492442"/>
                  </a:cubicBezTo>
                  <a:cubicBezTo>
                    <a:pt x="26670" y="508635"/>
                    <a:pt x="28575" y="520065"/>
                    <a:pt x="28575" y="526733"/>
                  </a:cubicBezTo>
                  <a:lnTo>
                    <a:pt x="140018" y="516255"/>
                  </a:lnTo>
                  <a:cubicBezTo>
                    <a:pt x="140018" y="495300"/>
                    <a:pt x="125730" y="481965"/>
                    <a:pt x="97155" y="474345"/>
                  </a:cubicBezTo>
                  <a:cubicBezTo>
                    <a:pt x="66675" y="468630"/>
                    <a:pt x="48578" y="459105"/>
                    <a:pt x="41910" y="447675"/>
                  </a:cubicBezTo>
                  <a:close/>
                  <a:moveTo>
                    <a:pt x="624840" y="489585"/>
                  </a:moveTo>
                  <a:cubicBezTo>
                    <a:pt x="606743" y="501015"/>
                    <a:pt x="601980" y="521017"/>
                    <a:pt x="610553" y="548640"/>
                  </a:cubicBezTo>
                  <a:cubicBezTo>
                    <a:pt x="624840" y="553403"/>
                    <a:pt x="637223" y="555308"/>
                    <a:pt x="648653" y="555308"/>
                  </a:cubicBezTo>
                  <a:cubicBezTo>
                    <a:pt x="664845" y="555308"/>
                    <a:pt x="676275" y="551497"/>
                    <a:pt x="682943" y="544830"/>
                  </a:cubicBezTo>
                  <a:cubicBezTo>
                    <a:pt x="692468" y="521970"/>
                    <a:pt x="687705" y="507683"/>
                    <a:pt x="668655" y="502920"/>
                  </a:cubicBezTo>
                  <a:cubicBezTo>
                    <a:pt x="651510" y="498158"/>
                    <a:pt x="636270" y="494347"/>
                    <a:pt x="624840" y="489585"/>
                  </a:cubicBezTo>
                  <a:close/>
                  <a:moveTo>
                    <a:pt x="23813" y="617220"/>
                  </a:moveTo>
                  <a:cubicBezTo>
                    <a:pt x="52388" y="775335"/>
                    <a:pt x="76200" y="878205"/>
                    <a:pt x="95250" y="928688"/>
                  </a:cubicBezTo>
                  <a:cubicBezTo>
                    <a:pt x="114300" y="978218"/>
                    <a:pt x="147638" y="1023938"/>
                    <a:pt x="194310" y="1065848"/>
                  </a:cubicBezTo>
                  <a:cubicBezTo>
                    <a:pt x="220028" y="1079183"/>
                    <a:pt x="250508" y="1086803"/>
                    <a:pt x="284798" y="1086803"/>
                  </a:cubicBezTo>
                  <a:cubicBezTo>
                    <a:pt x="335280" y="1086803"/>
                    <a:pt x="381953" y="1071563"/>
                    <a:pt x="423863" y="1042035"/>
                  </a:cubicBezTo>
                  <a:cubicBezTo>
                    <a:pt x="441960" y="1060133"/>
                    <a:pt x="451485" y="1086803"/>
                    <a:pt x="451485" y="1122045"/>
                  </a:cubicBezTo>
                  <a:cubicBezTo>
                    <a:pt x="451485" y="1140143"/>
                    <a:pt x="450533" y="1161098"/>
                    <a:pt x="447675" y="1184910"/>
                  </a:cubicBezTo>
                  <a:cubicBezTo>
                    <a:pt x="445770" y="1207770"/>
                    <a:pt x="443865" y="1221105"/>
                    <a:pt x="443865" y="1223010"/>
                  </a:cubicBezTo>
                  <a:cubicBezTo>
                    <a:pt x="443865" y="1245870"/>
                    <a:pt x="446723" y="1262063"/>
                    <a:pt x="450533" y="1271588"/>
                  </a:cubicBezTo>
                  <a:cubicBezTo>
                    <a:pt x="455295" y="1264920"/>
                    <a:pt x="457200" y="1249680"/>
                    <a:pt x="457200" y="1226820"/>
                  </a:cubicBezTo>
                  <a:cubicBezTo>
                    <a:pt x="457200" y="1175385"/>
                    <a:pt x="459105" y="1146810"/>
                    <a:pt x="463868" y="1140143"/>
                  </a:cubicBezTo>
                  <a:cubicBezTo>
                    <a:pt x="470535" y="1165860"/>
                    <a:pt x="474345" y="1189673"/>
                    <a:pt x="474345" y="1212533"/>
                  </a:cubicBezTo>
                  <a:cubicBezTo>
                    <a:pt x="474345" y="1230630"/>
                    <a:pt x="473393" y="1248728"/>
                    <a:pt x="472440" y="1265873"/>
                  </a:cubicBezTo>
                  <a:cubicBezTo>
                    <a:pt x="471488" y="1283018"/>
                    <a:pt x="470535" y="1300163"/>
                    <a:pt x="470535" y="1316355"/>
                  </a:cubicBezTo>
                  <a:cubicBezTo>
                    <a:pt x="470535" y="1350645"/>
                    <a:pt x="473393" y="1377315"/>
                    <a:pt x="481013" y="1396365"/>
                  </a:cubicBezTo>
                  <a:lnTo>
                    <a:pt x="501968" y="1392555"/>
                  </a:lnTo>
                  <a:cubicBezTo>
                    <a:pt x="492443" y="1364933"/>
                    <a:pt x="486728" y="1339215"/>
                    <a:pt x="484823" y="1316355"/>
                  </a:cubicBezTo>
                  <a:cubicBezTo>
                    <a:pt x="482918" y="1293495"/>
                    <a:pt x="481013" y="1264920"/>
                    <a:pt x="481013" y="1233488"/>
                  </a:cubicBezTo>
                  <a:cubicBezTo>
                    <a:pt x="481013" y="1199198"/>
                    <a:pt x="481965" y="1159193"/>
                    <a:pt x="484823" y="1115378"/>
                  </a:cubicBezTo>
                  <a:cubicBezTo>
                    <a:pt x="486728" y="1071563"/>
                    <a:pt x="488633" y="1044893"/>
                    <a:pt x="488633" y="1035368"/>
                  </a:cubicBezTo>
                  <a:lnTo>
                    <a:pt x="464820" y="1132523"/>
                  </a:lnTo>
                  <a:cubicBezTo>
                    <a:pt x="458153" y="1121093"/>
                    <a:pt x="454343" y="1109663"/>
                    <a:pt x="454343" y="1098233"/>
                  </a:cubicBezTo>
                  <a:cubicBezTo>
                    <a:pt x="456248" y="1070610"/>
                    <a:pt x="460058" y="1041083"/>
                    <a:pt x="464820" y="1011555"/>
                  </a:cubicBezTo>
                  <a:lnTo>
                    <a:pt x="401955" y="855345"/>
                  </a:lnTo>
                  <a:lnTo>
                    <a:pt x="422910" y="720090"/>
                  </a:lnTo>
                  <a:lnTo>
                    <a:pt x="409575" y="720090"/>
                  </a:lnTo>
                  <a:cubicBezTo>
                    <a:pt x="388620" y="762000"/>
                    <a:pt x="368618" y="802005"/>
                    <a:pt x="350520" y="842010"/>
                  </a:cubicBezTo>
                  <a:lnTo>
                    <a:pt x="381953" y="720090"/>
                  </a:lnTo>
                  <a:cubicBezTo>
                    <a:pt x="356235" y="724853"/>
                    <a:pt x="332423" y="711518"/>
                    <a:pt x="309563" y="680085"/>
                  </a:cubicBezTo>
                  <a:cubicBezTo>
                    <a:pt x="286703" y="648653"/>
                    <a:pt x="261938" y="638175"/>
                    <a:pt x="236220" y="646747"/>
                  </a:cubicBezTo>
                  <a:cubicBezTo>
                    <a:pt x="215265" y="644843"/>
                    <a:pt x="197168" y="631508"/>
                    <a:pt x="182880" y="606743"/>
                  </a:cubicBezTo>
                  <a:cubicBezTo>
                    <a:pt x="167640" y="581978"/>
                    <a:pt x="157163" y="564833"/>
                    <a:pt x="149543" y="552450"/>
                  </a:cubicBezTo>
                  <a:cubicBezTo>
                    <a:pt x="117158" y="547688"/>
                    <a:pt x="91440" y="545783"/>
                    <a:pt x="73343" y="545783"/>
                  </a:cubicBezTo>
                  <a:cubicBezTo>
                    <a:pt x="34290" y="545783"/>
                    <a:pt x="14288" y="557213"/>
                    <a:pt x="14288" y="580072"/>
                  </a:cubicBezTo>
                  <a:cubicBezTo>
                    <a:pt x="13335" y="591503"/>
                    <a:pt x="17145" y="603885"/>
                    <a:pt x="23813" y="617220"/>
                  </a:cubicBezTo>
                  <a:close/>
                  <a:moveTo>
                    <a:pt x="485775" y="547688"/>
                  </a:moveTo>
                  <a:cubicBezTo>
                    <a:pt x="479108" y="547688"/>
                    <a:pt x="474345" y="553403"/>
                    <a:pt x="472440" y="564833"/>
                  </a:cubicBezTo>
                  <a:cubicBezTo>
                    <a:pt x="469583" y="576263"/>
                    <a:pt x="467678" y="582930"/>
                    <a:pt x="465773" y="585788"/>
                  </a:cubicBezTo>
                  <a:cubicBezTo>
                    <a:pt x="465773" y="600075"/>
                    <a:pt x="472440" y="608647"/>
                    <a:pt x="484823" y="611505"/>
                  </a:cubicBezTo>
                  <a:cubicBezTo>
                    <a:pt x="497205" y="615315"/>
                    <a:pt x="507683" y="617220"/>
                    <a:pt x="514350" y="617220"/>
                  </a:cubicBezTo>
                  <a:cubicBezTo>
                    <a:pt x="535305" y="603885"/>
                    <a:pt x="544830" y="594360"/>
                    <a:pt x="541973" y="589597"/>
                  </a:cubicBezTo>
                  <a:cubicBezTo>
                    <a:pt x="551498" y="571500"/>
                    <a:pt x="547688" y="560070"/>
                    <a:pt x="531495" y="556260"/>
                  </a:cubicBezTo>
                  <a:cubicBezTo>
                    <a:pt x="515303" y="553403"/>
                    <a:pt x="500063" y="550545"/>
                    <a:pt x="485775" y="547688"/>
                  </a:cubicBezTo>
                  <a:close/>
                  <a:moveTo>
                    <a:pt x="375285" y="568643"/>
                  </a:moveTo>
                  <a:lnTo>
                    <a:pt x="396240" y="568643"/>
                  </a:lnTo>
                  <a:lnTo>
                    <a:pt x="375285" y="568643"/>
                  </a:lnTo>
                  <a:close/>
                  <a:moveTo>
                    <a:pt x="249555" y="576263"/>
                  </a:moveTo>
                  <a:lnTo>
                    <a:pt x="249555" y="601028"/>
                  </a:lnTo>
                  <a:lnTo>
                    <a:pt x="262890" y="601028"/>
                  </a:lnTo>
                  <a:cubicBezTo>
                    <a:pt x="269558" y="596265"/>
                    <a:pt x="277178" y="590550"/>
                    <a:pt x="283845" y="583883"/>
                  </a:cubicBezTo>
                  <a:cubicBezTo>
                    <a:pt x="281940" y="578168"/>
                    <a:pt x="270510" y="576263"/>
                    <a:pt x="249555" y="576263"/>
                  </a:cubicBezTo>
                  <a:close/>
                  <a:moveTo>
                    <a:pt x="350520" y="589597"/>
                  </a:moveTo>
                  <a:lnTo>
                    <a:pt x="340043" y="644843"/>
                  </a:lnTo>
                  <a:cubicBezTo>
                    <a:pt x="341948" y="656272"/>
                    <a:pt x="350520" y="661988"/>
                    <a:pt x="363855" y="661988"/>
                  </a:cubicBezTo>
                  <a:cubicBezTo>
                    <a:pt x="384810" y="659130"/>
                    <a:pt x="400050" y="658178"/>
                    <a:pt x="409575" y="658178"/>
                  </a:cubicBezTo>
                  <a:cubicBezTo>
                    <a:pt x="416243" y="658178"/>
                    <a:pt x="422910" y="654368"/>
                    <a:pt x="428625" y="645795"/>
                  </a:cubicBezTo>
                  <a:cubicBezTo>
                    <a:pt x="434340" y="638175"/>
                    <a:pt x="435293" y="631508"/>
                    <a:pt x="430530" y="626745"/>
                  </a:cubicBezTo>
                  <a:cubicBezTo>
                    <a:pt x="430530" y="603885"/>
                    <a:pt x="420053" y="592455"/>
                    <a:pt x="399098" y="592455"/>
                  </a:cubicBezTo>
                  <a:cubicBezTo>
                    <a:pt x="371475" y="593408"/>
                    <a:pt x="355283" y="592455"/>
                    <a:pt x="350520" y="589597"/>
                  </a:cubicBezTo>
                  <a:close/>
                  <a:moveTo>
                    <a:pt x="513398" y="1020128"/>
                  </a:moveTo>
                  <a:cubicBezTo>
                    <a:pt x="513398" y="1038225"/>
                    <a:pt x="512445" y="1070610"/>
                    <a:pt x="509588" y="1115378"/>
                  </a:cubicBezTo>
                  <a:cubicBezTo>
                    <a:pt x="507683" y="1161098"/>
                    <a:pt x="506730" y="1194435"/>
                    <a:pt x="506730" y="1218248"/>
                  </a:cubicBezTo>
                  <a:cubicBezTo>
                    <a:pt x="506730" y="1257300"/>
                    <a:pt x="508635" y="1289685"/>
                    <a:pt x="511493" y="1313498"/>
                  </a:cubicBezTo>
                  <a:cubicBezTo>
                    <a:pt x="515303" y="1337310"/>
                    <a:pt x="521018" y="1363028"/>
                    <a:pt x="530543" y="1387793"/>
                  </a:cubicBezTo>
                  <a:cubicBezTo>
                    <a:pt x="551498" y="1387793"/>
                    <a:pt x="571500" y="1382078"/>
                    <a:pt x="591503" y="1370648"/>
                  </a:cubicBezTo>
                  <a:cubicBezTo>
                    <a:pt x="610553" y="1359218"/>
                    <a:pt x="626745" y="1349693"/>
                    <a:pt x="638175" y="1343025"/>
                  </a:cubicBezTo>
                  <a:cubicBezTo>
                    <a:pt x="636270" y="1331595"/>
                    <a:pt x="634365" y="1314450"/>
                    <a:pt x="634365" y="1290638"/>
                  </a:cubicBezTo>
                  <a:cubicBezTo>
                    <a:pt x="634365" y="1272540"/>
                    <a:pt x="637223" y="1243965"/>
                    <a:pt x="641033" y="1206818"/>
                  </a:cubicBezTo>
                  <a:cubicBezTo>
                    <a:pt x="645795" y="1169670"/>
                    <a:pt x="647700" y="1142048"/>
                    <a:pt x="647700" y="1123950"/>
                  </a:cubicBezTo>
                  <a:cubicBezTo>
                    <a:pt x="647700" y="1105853"/>
                    <a:pt x="646748" y="1091565"/>
                    <a:pt x="643890" y="1082040"/>
                  </a:cubicBezTo>
                  <a:cubicBezTo>
                    <a:pt x="585788" y="1082040"/>
                    <a:pt x="551498" y="1072515"/>
                    <a:pt x="540068" y="1054418"/>
                  </a:cubicBezTo>
                  <a:cubicBezTo>
                    <a:pt x="544830" y="1042988"/>
                    <a:pt x="555308" y="1041083"/>
                    <a:pt x="571500" y="1048703"/>
                  </a:cubicBezTo>
                  <a:cubicBezTo>
                    <a:pt x="587693" y="1057275"/>
                    <a:pt x="600075" y="1058228"/>
                    <a:pt x="609600" y="1054418"/>
                  </a:cubicBezTo>
                  <a:cubicBezTo>
                    <a:pt x="604838" y="1052513"/>
                    <a:pt x="596265" y="1048703"/>
                    <a:pt x="583883" y="1045845"/>
                  </a:cubicBezTo>
                  <a:cubicBezTo>
                    <a:pt x="572453" y="1042988"/>
                    <a:pt x="548640" y="1034415"/>
                    <a:pt x="513398" y="1020128"/>
                  </a:cubicBezTo>
                  <a:close/>
                  <a:moveTo>
                    <a:pt x="260033" y="1131570"/>
                  </a:moveTo>
                  <a:cubicBezTo>
                    <a:pt x="280988" y="1136333"/>
                    <a:pt x="308610" y="1133475"/>
                    <a:pt x="341948" y="1122998"/>
                  </a:cubicBezTo>
                  <a:cubicBezTo>
                    <a:pt x="375285" y="1112520"/>
                    <a:pt x="397193" y="1107758"/>
                    <a:pt x="405765" y="1107758"/>
                  </a:cubicBezTo>
                  <a:cubicBezTo>
                    <a:pt x="368618" y="1144905"/>
                    <a:pt x="320040" y="1163003"/>
                    <a:pt x="260033" y="1163003"/>
                  </a:cubicBezTo>
                  <a:cubicBezTo>
                    <a:pt x="248603" y="1163003"/>
                    <a:pt x="241935" y="1156335"/>
                    <a:pt x="239078" y="1142048"/>
                  </a:cubicBezTo>
                  <a:cubicBezTo>
                    <a:pt x="237173" y="1128713"/>
                    <a:pt x="226695" y="1124903"/>
                    <a:pt x="207645" y="1131570"/>
                  </a:cubicBezTo>
                  <a:lnTo>
                    <a:pt x="207645" y="1322070"/>
                  </a:lnTo>
                  <a:lnTo>
                    <a:pt x="224790" y="1360170"/>
                  </a:lnTo>
                  <a:cubicBezTo>
                    <a:pt x="284798" y="1371600"/>
                    <a:pt x="344805" y="1383030"/>
                    <a:pt x="405765" y="1394460"/>
                  </a:cubicBezTo>
                  <a:cubicBezTo>
                    <a:pt x="423863" y="1394460"/>
                    <a:pt x="438150" y="1393508"/>
                    <a:pt x="447675" y="1390650"/>
                  </a:cubicBezTo>
                  <a:cubicBezTo>
                    <a:pt x="438150" y="1346835"/>
                    <a:pt x="432435" y="1303973"/>
                    <a:pt x="430530" y="1262063"/>
                  </a:cubicBezTo>
                  <a:cubicBezTo>
                    <a:pt x="428625" y="1220153"/>
                    <a:pt x="426720" y="1171575"/>
                    <a:pt x="426720" y="1116330"/>
                  </a:cubicBezTo>
                  <a:lnTo>
                    <a:pt x="426720" y="1074420"/>
                  </a:lnTo>
                  <a:cubicBezTo>
                    <a:pt x="387668" y="1095375"/>
                    <a:pt x="357188" y="1109663"/>
                    <a:pt x="336233" y="1117283"/>
                  </a:cubicBezTo>
                  <a:cubicBezTo>
                    <a:pt x="316230" y="1127760"/>
                    <a:pt x="290513" y="1131570"/>
                    <a:pt x="260033" y="1131570"/>
                  </a:cubicBezTo>
                  <a:close/>
                  <a:moveTo>
                    <a:pt x="666750" y="1110615"/>
                  </a:moveTo>
                  <a:lnTo>
                    <a:pt x="673418" y="1097280"/>
                  </a:lnTo>
                  <a:lnTo>
                    <a:pt x="666750" y="1110615"/>
                  </a:lnTo>
                  <a:close/>
                  <a:moveTo>
                    <a:pt x="666750" y="1142048"/>
                  </a:moveTo>
                  <a:lnTo>
                    <a:pt x="673418" y="1131570"/>
                  </a:lnTo>
                  <a:lnTo>
                    <a:pt x="666750" y="1142048"/>
                  </a:lnTo>
                  <a:close/>
                  <a:moveTo>
                    <a:pt x="666750" y="1159193"/>
                  </a:moveTo>
                  <a:cubicBezTo>
                    <a:pt x="666750" y="1170623"/>
                    <a:pt x="664845" y="1190625"/>
                    <a:pt x="660083" y="1218248"/>
                  </a:cubicBezTo>
                  <a:cubicBezTo>
                    <a:pt x="655320" y="1245870"/>
                    <a:pt x="653415" y="1267778"/>
                    <a:pt x="653415" y="1283970"/>
                  </a:cubicBezTo>
                  <a:cubicBezTo>
                    <a:pt x="653415" y="1293495"/>
                    <a:pt x="655320" y="1306830"/>
                    <a:pt x="660083" y="1325880"/>
                  </a:cubicBezTo>
                  <a:lnTo>
                    <a:pt x="673418" y="1325880"/>
                  </a:lnTo>
                  <a:cubicBezTo>
                    <a:pt x="673418" y="1295400"/>
                    <a:pt x="672465" y="1263015"/>
                    <a:pt x="669608" y="1226820"/>
                  </a:cubicBezTo>
                  <a:cubicBezTo>
                    <a:pt x="667703" y="1190625"/>
                    <a:pt x="666750" y="1168718"/>
                    <a:pt x="666750" y="1159193"/>
                  </a:cubicBezTo>
                  <a:close/>
                  <a:moveTo>
                    <a:pt x="631508" y="391478"/>
                  </a:moveTo>
                  <a:cubicBezTo>
                    <a:pt x="641033" y="396240"/>
                    <a:pt x="654368" y="398145"/>
                    <a:pt x="673418" y="398145"/>
                  </a:cubicBezTo>
                  <a:lnTo>
                    <a:pt x="728663" y="398145"/>
                  </a:lnTo>
                  <a:cubicBezTo>
                    <a:pt x="719138" y="409575"/>
                    <a:pt x="707708" y="415290"/>
                    <a:pt x="694373" y="415290"/>
                  </a:cubicBezTo>
                  <a:cubicBezTo>
                    <a:pt x="671513" y="410528"/>
                    <a:pt x="652463" y="408623"/>
                    <a:pt x="638175" y="408623"/>
                  </a:cubicBezTo>
                  <a:lnTo>
                    <a:pt x="631508" y="391478"/>
                  </a:lnTo>
                  <a:close/>
                  <a:moveTo>
                    <a:pt x="479108" y="433388"/>
                  </a:moveTo>
                  <a:cubicBezTo>
                    <a:pt x="518160" y="428625"/>
                    <a:pt x="548640" y="426720"/>
                    <a:pt x="569595" y="426720"/>
                  </a:cubicBezTo>
                  <a:cubicBezTo>
                    <a:pt x="558165" y="449580"/>
                    <a:pt x="537210" y="459105"/>
                    <a:pt x="506730" y="454342"/>
                  </a:cubicBezTo>
                  <a:cubicBezTo>
                    <a:pt x="501968" y="457200"/>
                    <a:pt x="496253" y="456247"/>
                    <a:pt x="489585" y="452438"/>
                  </a:cubicBezTo>
                  <a:cubicBezTo>
                    <a:pt x="481965" y="449580"/>
                    <a:pt x="479108" y="442913"/>
                    <a:pt x="479108" y="433388"/>
                  </a:cubicBezTo>
                  <a:close/>
                </a:path>
              </a:pathLst>
            </a:custGeom>
            <a:solidFill>
              <a:srgbClr val="01A7B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1" name="Google Shape;121;p6"/>
            <p:cNvSpPr/>
            <p:nvPr/>
          </p:nvSpPr>
          <p:spPr>
            <a:xfrm>
              <a:off x="3896488" y="1794329"/>
              <a:ext cx="1048702" cy="1413510"/>
            </a:xfrm>
            <a:custGeom>
              <a:avLst/>
              <a:gdLst/>
              <a:ahLst/>
              <a:cxnLst/>
              <a:rect l="l" t="t" r="r" b="b"/>
              <a:pathLst>
                <a:path w="1048702" h="1413510" extrusionOk="0">
                  <a:moveTo>
                    <a:pt x="548640" y="11430"/>
                  </a:moveTo>
                  <a:cubicBezTo>
                    <a:pt x="558165" y="11430"/>
                    <a:pt x="572452" y="9525"/>
                    <a:pt x="594360" y="5715"/>
                  </a:cubicBezTo>
                  <a:cubicBezTo>
                    <a:pt x="615315" y="1905"/>
                    <a:pt x="630555" y="0"/>
                    <a:pt x="639127" y="0"/>
                  </a:cubicBezTo>
                  <a:cubicBezTo>
                    <a:pt x="664845" y="0"/>
                    <a:pt x="685800" y="3810"/>
                    <a:pt x="702945" y="10477"/>
                  </a:cubicBezTo>
                  <a:cubicBezTo>
                    <a:pt x="720090" y="17145"/>
                    <a:pt x="733425" y="32385"/>
                    <a:pt x="742950" y="56198"/>
                  </a:cubicBezTo>
                  <a:cubicBezTo>
                    <a:pt x="763905" y="38100"/>
                    <a:pt x="794385" y="28575"/>
                    <a:pt x="833438" y="28575"/>
                  </a:cubicBezTo>
                  <a:cubicBezTo>
                    <a:pt x="856297" y="28575"/>
                    <a:pt x="879157" y="31433"/>
                    <a:pt x="901065" y="37148"/>
                  </a:cubicBezTo>
                  <a:cubicBezTo>
                    <a:pt x="922972" y="42863"/>
                    <a:pt x="938213" y="46673"/>
                    <a:pt x="947738" y="49530"/>
                  </a:cubicBezTo>
                  <a:cubicBezTo>
                    <a:pt x="991553" y="116205"/>
                    <a:pt x="1013460" y="191452"/>
                    <a:pt x="1013460" y="275273"/>
                  </a:cubicBezTo>
                  <a:cubicBezTo>
                    <a:pt x="1013460" y="317183"/>
                    <a:pt x="1008697" y="355283"/>
                    <a:pt x="1000125" y="389573"/>
                  </a:cubicBezTo>
                  <a:cubicBezTo>
                    <a:pt x="1018222" y="456248"/>
                    <a:pt x="1031557" y="504825"/>
                    <a:pt x="1038225" y="533400"/>
                  </a:cubicBezTo>
                  <a:cubicBezTo>
                    <a:pt x="1044892" y="561975"/>
                    <a:pt x="1048703" y="597218"/>
                    <a:pt x="1048703" y="639128"/>
                  </a:cubicBezTo>
                  <a:cubicBezTo>
                    <a:pt x="1030605" y="692468"/>
                    <a:pt x="994410" y="750570"/>
                    <a:pt x="941070" y="814388"/>
                  </a:cubicBezTo>
                  <a:cubicBezTo>
                    <a:pt x="887730" y="878205"/>
                    <a:pt x="838200" y="937260"/>
                    <a:pt x="791528" y="993457"/>
                  </a:cubicBezTo>
                  <a:cubicBezTo>
                    <a:pt x="768667" y="1002982"/>
                    <a:pt x="752475" y="1020128"/>
                    <a:pt x="742950" y="1045845"/>
                  </a:cubicBezTo>
                  <a:cubicBezTo>
                    <a:pt x="733425" y="1092518"/>
                    <a:pt x="724853" y="1137285"/>
                    <a:pt x="715328" y="1181100"/>
                  </a:cubicBezTo>
                  <a:lnTo>
                    <a:pt x="721995" y="1288733"/>
                  </a:lnTo>
                  <a:cubicBezTo>
                    <a:pt x="687705" y="1337310"/>
                    <a:pt x="642938" y="1370648"/>
                    <a:pt x="589597" y="1387793"/>
                  </a:cubicBezTo>
                  <a:cubicBezTo>
                    <a:pt x="536257" y="1404938"/>
                    <a:pt x="473392" y="1413510"/>
                    <a:pt x="401955" y="1413510"/>
                  </a:cubicBezTo>
                  <a:cubicBezTo>
                    <a:pt x="358140" y="1413510"/>
                    <a:pt x="305752" y="1400175"/>
                    <a:pt x="245745" y="1371600"/>
                  </a:cubicBezTo>
                  <a:cubicBezTo>
                    <a:pt x="185738" y="1343978"/>
                    <a:pt x="149542" y="1328738"/>
                    <a:pt x="138113" y="1326833"/>
                  </a:cubicBezTo>
                  <a:lnTo>
                    <a:pt x="124777" y="1309688"/>
                  </a:lnTo>
                  <a:lnTo>
                    <a:pt x="124777" y="1245870"/>
                  </a:lnTo>
                  <a:cubicBezTo>
                    <a:pt x="124777" y="1223963"/>
                    <a:pt x="125730" y="1201103"/>
                    <a:pt x="128588" y="1178243"/>
                  </a:cubicBezTo>
                  <a:cubicBezTo>
                    <a:pt x="128588" y="1129665"/>
                    <a:pt x="125730" y="1091565"/>
                    <a:pt x="120015" y="1064895"/>
                  </a:cubicBezTo>
                  <a:cubicBezTo>
                    <a:pt x="114300" y="1038225"/>
                    <a:pt x="98107" y="1011555"/>
                    <a:pt x="73342" y="982980"/>
                  </a:cubicBezTo>
                  <a:cubicBezTo>
                    <a:pt x="52388" y="924878"/>
                    <a:pt x="35242" y="864870"/>
                    <a:pt x="20955" y="802957"/>
                  </a:cubicBezTo>
                  <a:cubicBezTo>
                    <a:pt x="7620" y="740093"/>
                    <a:pt x="0" y="678180"/>
                    <a:pt x="0" y="615315"/>
                  </a:cubicBezTo>
                  <a:cubicBezTo>
                    <a:pt x="0" y="529590"/>
                    <a:pt x="16192" y="450532"/>
                    <a:pt x="48577" y="379095"/>
                  </a:cubicBezTo>
                  <a:cubicBezTo>
                    <a:pt x="76200" y="346710"/>
                    <a:pt x="103822" y="313373"/>
                    <a:pt x="132397" y="278130"/>
                  </a:cubicBezTo>
                  <a:cubicBezTo>
                    <a:pt x="169545" y="240983"/>
                    <a:pt x="208597" y="222885"/>
                    <a:pt x="250507" y="222885"/>
                  </a:cubicBezTo>
                  <a:cubicBezTo>
                    <a:pt x="255270" y="200025"/>
                    <a:pt x="267652" y="178118"/>
                    <a:pt x="286702" y="159068"/>
                  </a:cubicBezTo>
                  <a:cubicBezTo>
                    <a:pt x="305752" y="140018"/>
                    <a:pt x="323850" y="124777"/>
                    <a:pt x="339090" y="116205"/>
                  </a:cubicBezTo>
                  <a:cubicBezTo>
                    <a:pt x="354330" y="107633"/>
                    <a:pt x="372427" y="101918"/>
                    <a:pt x="392430" y="101918"/>
                  </a:cubicBezTo>
                  <a:lnTo>
                    <a:pt x="438150" y="101918"/>
                  </a:lnTo>
                  <a:cubicBezTo>
                    <a:pt x="468630" y="101918"/>
                    <a:pt x="486727" y="89535"/>
                    <a:pt x="493395" y="63818"/>
                  </a:cubicBezTo>
                  <a:cubicBezTo>
                    <a:pt x="500063" y="38100"/>
                    <a:pt x="519113" y="20002"/>
                    <a:pt x="548640" y="11430"/>
                  </a:cubicBezTo>
                  <a:close/>
                  <a:moveTo>
                    <a:pt x="548640" y="31433"/>
                  </a:moveTo>
                  <a:cubicBezTo>
                    <a:pt x="527685" y="40958"/>
                    <a:pt x="514350" y="58102"/>
                    <a:pt x="508635" y="81915"/>
                  </a:cubicBezTo>
                  <a:cubicBezTo>
                    <a:pt x="502920" y="105727"/>
                    <a:pt x="500063" y="124777"/>
                    <a:pt x="500063" y="139065"/>
                  </a:cubicBezTo>
                  <a:cubicBezTo>
                    <a:pt x="516255" y="266700"/>
                    <a:pt x="532447" y="392430"/>
                    <a:pt x="548640" y="517207"/>
                  </a:cubicBezTo>
                  <a:lnTo>
                    <a:pt x="562927" y="506730"/>
                  </a:lnTo>
                  <a:lnTo>
                    <a:pt x="576263" y="538163"/>
                  </a:lnTo>
                  <a:cubicBezTo>
                    <a:pt x="585788" y="540068"/>
                    <a:pt x="601980" y="541973"/>
                    <a:pt x="624840" y="541973"/>
                  </a:cubicBezTo>
                  <a:cubicBezTo>
                    <a:pt x="641032" y="541973"/>
                    <a:pt x="653415" y="537210"/>
                    <a:pt x="662940" y="527685"/>
                  </a:cubicBezTo>
                  <a:cubicBezTo>
                    <a:pt x="664845" y="511493"/>
                    <a:pt x="661988" y="501015"/>
                    <a:pt x="652463" y="496253"/>
                  </a:cubicBezTo>
                  <a:cubicBezTo>
                    <a:pt x="642938" y="491490"/>
                    <a:pt x="630555" y="489585"/>
                    <a:pt x="614363" y="489585"/>
                  </a:cubicBezTo>
                  <a:cubicBezTo>
                    <a:pt x="591502" y="489585"/>
                    <a:pt x="576263" y="485775"/>
                    <a:pt x="569595" y="479107"/>
                  </a:cubicBezTo>
                  <a:cubicBezTo>
                    <a:pt x="582930" y="464820"/>
                    <a:pt x="593407" y="455295"/>
                    <a:pt x="601027" y="447675"/>
                  </a:cubicBezTo>
                  <a:cubicBezTo>
                    <a:pt x="649605" y="438150"/>
                    <a:pt x="678180" y="449580"/>
                    <a:pt x="687705" y="481965"/>
                  </a:cubicBezTo>
                  <a:lnTo>
                    <a:pt x="701040" y="405765"/>
                  </a:lnTo>
                  <a:cubicBezTo>
                    <a:pt x="691515" y="387668"/>
                    <a:pt x="677228" y="378143"/>
                    <a:pt x="656272" y="378143"/>
                  </a:cubicBezTo>
                  <a:cubicBezTo>
                    <a:pt x="623888" y="384810"/>
                    <a:pt x="601980" y="388620"/>
                    <a:pt x="590550" y="388620"/>
                  </a:cubicBezTo>
                  <a:cubicBezTo>
                    <a:pt x="579120" y="388620"/>
                    <a:pt x="569595" y="381953"/>
                    <a:pt x="562927" y="367665"/>
                  </a:cubicBezTo>
                  <a:lnTo>
                    <a:pt x="635318" y="367665"/>
                  </a:lnTo>
                  <a:cubicBezTo>
                    <a:pt x="605790" y="323850"/>
                    <a:pt x="581977" y="287655"/>
                    <a:pt x="563880" y="260033"/>
                  </a:cubicBezTo>
                  <a:cubicBezTo>
                    <a:pt x="546735" y="232410"/>
                    <a:pt x="538163" y="213360"/>
                    <a:pt x="538163" y="204788"/>
                  </a:cubicBezTo>
                  <a:cubicBezTo>
                    <a:pt x="538163" y="188595"/>
                    <a:pt x="542925" y="171450"/>
                    <a:pt x="553402" y="152400"/>
                  </a:cubicBezTo>
                  <a:cubicBezTo>
                    <a:pt x="563880" y="134302"/>
                    <a:pt x="575310" y="116205"/>
                    <a:pt x="586740" y="100013"/>
                  </a:cubicBezTo>
                  <a:cubicBezTo>
                    <a:pt x="604838" y="81915"/>
                    <a:pt x="633413" y="72390"/>
                    <a:pt x="669607" y="72390"/>
                  </a:cubicBezTo>
                  <a:cubicBezTo>
                    <a:pt x="683895" y="72390"/>
                    <a:pt x="694372" y="73343"/>
                    <a:pt x="701040" y="76200"/>
                  </a:cubicBezTo>
                  <a:lnTo>
                    <a:pt x="701040" y="55245"/>
                  </a:lnTo>
                  <a:cubicBezTo>
                    <a:pt x="694372" y="43815"/>
                    <a:pt x="684847" y="35243"/>
                    <a:pt x="673417" y="30480"/>
                  </a:cubicBezTo>
                  <a:cubicBezTo>
                    <a:pt x="661988" y="25718"/>
                    <a:pt x="649605" y="23813"/>
                    <a:pt x="635318" y="23813"/>
                  </a:cubicBezTo>
                  <a:cubicBezTo>
                    <a:pt x="625793" y="23813"/>
                    <a:pt x="611505" y="24765"/>
                    <a:pt x="590550" y="26670"/>
                  </a:cubicBezTo>
                  <a:cubicBezTo>
                    <a:pt x="569595" y="30480"/>
                    <a:pt x="556260" y="31433"/>
                    <a:pt x="548640" y="31433"/>
                  </a:cubicBezTo>
                  <a:close/>
                  <a:moveTo>
                    <a:pt x="799147" y="49530"/>
                  </a:moveTo>
                  <a:cubicBezTo>
                    <a:pt x="785813" y="51435"/>
                    <a:pt x="775335" y="60008"/>
                    <a:pt x="767715" y="73343"/>
                  </a:cubicBezTo>
                  <a:cubicBezTo>
                    <a:pt x="761047" y="87630"/>
                    <a:pt x="757238" y="101918"/>
                    <a:pt x="757238" y="118110"/>
                  </a:cubicBezTo>
                  <a:cubicBezTo>
                    <a:pt x="780097" y="140970"/>
                    <a:pt x="816292" y="163830"/>
                    <a:pt x="866775" y="185738"/>
                  </a:cubicBezTo>
                  <a:cubicBezTo>
                    <a:pt x="916305" y="207645"/>
                    <a:pt x="949642" y="226695"/>
                    <a:pt x="965835" y="242888"/>
                  </a:cubicBezTo>
                  <a:cubicBezTo>
                    <a:pt x="965835" y="220027"/>
                    <a:pt x="964882" y="196215"/>
                    <a:pt x="963930" y="173355"/>
                  </a:cubicBezTo>
                  <a:cubicBezTo>
                    <a:pt x="962978" y="150495"/>
                    <a:pt x="957263" y="126683"/>
                    <a:pt x="947738" y="101918"/>
                  </a:cubicBezTo>
                  <a:cubicBezTo>
                    <a:pt x="938213" y="78105"/>
                    <a:pt x="925830" y="62865"/>
                    <a:pt x="909638" y="57150"/>
                  </a:cubicBezTo>
                  <a:cubicBezTo>
                    <a:pt x="893445" y="51435"/>
                    <a:pt x="870585" y="48577"/>
                    <a:pt x="840105" y="48577"/>
                  </a:cubicBezTo>
                  <a:lnTo>
                    <a:pt x="799147" y="48577"/>
                  </a:lnTo>
                  <a:close/>
                  <a:moveTo>
                    <a:pt x="663892" y="104775"/>
                  </a:moveTo>
                  <a:cubicBezTo>
                    <a:pt x="644843" y="109538"/>
                    <a:pt x="631507" y="117158"/>
                    <a:pt x="623888" y="128588"/>
                  </a:cubicBezTo>
                  <a:cubicBezTo>
                    <a:pt x="615315" y="140018"/>
                    <a:pt x="607695" y="157163"/>
                    <a:pt x="601027" y="180975"/>
                  </a:cubicBezTo>
                  <a:cubicBezTo>
                    <a:pt x="642938" y="218123"/>
                    <a:pt x="691515" y="236220"/>
                    <a:pt x="746760" y="236220"/>
                  </a:cubicBezTo>
                  <a:cubicBezTo>
                    <a:pt x="753428" y="231458"/>
                    <a:pt x="759142" y="224790"/>
                    <a:pt x="763905" y="215265"/>
                  </a:cubicBezTo>
                  <a:cubicBezTo>
                    <a:pt x="762000" y="213360"/>
                    <a:pt x="760095" y="210502"/>
                    <a:pt x="760095" y="208598"/>
                  </a:cubicBezTo>
                  <a:cubicBezTo>
                    <a:pt x="750570" y="210502"/>
                    <a:pt x="742950" y="213360"/>
                    <a:pt x="736282" y="215265"/>
                  </a:cubicBezTo>
                  <a:cubicBezTo>
                    <a:pt x="745807" y="201930"/>
                    <a:pt x="754380" y="187643"/>
                    <a:pt x="763905" y="173355"/>
                  </a:cubicBezTo>
                  <a:cubicBezTo>
                    <a:pt x="736282" y="140970"/>
                    <a:pt x="716280" y="120968"/>
                    <a:pt x="704850" y="112395"/>
                  </a:cubicBezTo>
                  <a:cubicBezTo>
                    <a:pt x="693420" y="104775"/>
                    <a:pt x="680085" y="102870"/>
                    <a:pt x="663892" y="104775"/>
                  </a:cubicBezTo>
                  <a:close/>
                  <a:moveTo>
                    <a:pt x="396240" y="119063"/>
                  </a:moveTo>
                  <a:cubicBezTo>
                    <a:pt x="363855" y="128588"/>
                    <a:pt x="337185" y="140018"/>
                    <a:pt x="316230" y="155258"/>
                  </a:cubicBezTo>
                  <a:cubicBezTo>
                    <a:pt x="295275" y="170498"/>
                    <a:pt x="283845" y="190500"/>
                    <a:pt x="281940" y="216218"/>
                  </a:cubicBezTo>
                  <a:cubicBezTo>
                    <a:pt x="319088" y="267653"/>
                    <a:pt x="343852" y="324803"/>
                    <a:pt x="356235" y="388620"/>
                  </a:cubicBezTo>
                  <a:cubicBezTo>
                    <a:pt x="368617" y="452438"/>
                    <a:pt x="375285" y="525780"/>
                    <a:pt x="375285" y="608648"/>
                  </a:cubicBezTo>
                  <a:lnTo>
                    <a:pt x="396240" y="629603"/>
                  </a:lnTo>
                  <a:cubicBezTo>
                    <a:pt x="407670" y="606743"/>
                    <a:pt x="420052" y="581978"/>
                    <a:pt x="434340" y="557213"/>
                  </a:cubicBezTo>
                  <a:cubicBezTo>
                    <a:pt x="447675" y="550545"/>
                    <a:pt x="461963" y="546735"/>
                    <a:pt x="476250" y="546735"/>
                  </a:cubicBezTo>
                  <a:cubicBezTo>
                    <a:pt x="489585" y="546735"/>
                    <a:pt x="502920" y="550545"/>
                    <a:pt x="514350" y="557213"/>
                  </a:cubicBezTo>
                  <a:cubicBezTo>
                    <a:pt x="514350" y="471488"/>
                    <a:pt x="511492" y="397193"/>
                    <a:pt x="505777" y="335280"/>
                  </a:cubicBezTo>
                  <a:cubicBezTo>
                    <a:pt x="500063" y="272415"/>
                    <a:pt x="491490" y="221933"/>
                    <a:pt x="479107" y="183833"/>
                  </a:cubicBezTo>
                  <a:cubicBezTo>
                    <a:pt x="467677" y="145733"/>
                    <a:pt x="454342" y="125730"/>
                    <a:pt x="439102" y="124777"/>
                  </a:cubicBezTo>
                  <a:lnTo>
                    <a:pt x="396240" y="119063"/>
                  </a:lnTo>
                  <a:close/>
                  <a:moveTo>
                    <a:pt x="569595" y="191452"/>
                  </a:moveTo>
                  <a:cubicBezTo>
                    <a:pt x="569595" y="225743"/>
                    <a:pt x="583882" y="259080"/>
                    <a:pt x="612457" y="288608"/>
                  </a:cubicBezTo>
                  <a:cubicBezTo>
                    <a:pt x="641032" y="319088"/>
                    <a:pt x="665797" y="341948"/>
                    <a:pt x="685800" y="358140"/>
                  </a:cubicBezTo>
                  <a:cubicBezTo>
                    <a:pt x="705803" y="374333"/>
                    <a:pt x="731520" y="383858"/>
                    <a:pt x="763905" y="385763"/>
                  </a:cubicBezTo>
                  <a:cubicBezTo>
                    <a:pt x="796290" y="387668"/>
                    <a:pt x="818197" y="396240"/>
                    <a:pt x="829628" y="409575"/>
                  </a:cubicBezTo>
                  <a:cubicBezTo>
                    <a:pt x="822960" y="414338"/>
                    <a:pt x="811530" y="416243"/>
                    <a:pt x="795338" y="416243"/>
                  </a:cubicBezTo>
                  <a:cubicBezTo>
                    <a:pt x="777240" y="416243"/>
                    <a:pt x="763905" y="418148"/>
                    <a:pt x="757238" y="422910"/>
                  </a:cubicBezTo>
                  <a:cubicBezTo>
                    <a:pt x="752475" y="432435"/>
                    <a:pt x="755332" y="442913"/>
                    <a:pt x="765810" y="456248"/>
                  </a:cubicBezTo>
                  <a:cubicBezTo>
                    <a:pt x="776288" y="468630"/>
                    <a:pt x="787717" y="481013"/>
                    <a:pt x="799147" y="492443"/>
                  </a:cubicBezTo>
                  <a:cubicBezTo>
                    <a:pt x="792480" y="501968"/>
                    <a:pt x="783907" y="502920"/>
                    <a:pt x="773430" y="495300"/>
                  </a:cubicBezTo>
                  <a:cubicBezTo>
                    <a:pt x="762953" y="488632"/>
                    <a:pt x="754380" y="488632"/>
                    <a:pt x="747713" y="495300"/>
                  </a:cubicBezTo>
                  <a:cubicBezTo>
                    <a:pt x="747713" y="527685"/>
                    <a:pt x="753428" y="557213"/>
                    <a:pt x="762953" y="583882"/>
                  </a:cubicBezTo>
                  <a:cubicBezTo>
                    <a:pt x="773430" y="610553"/>
                    <a:pt x="790575" y="637223"/>
                    <a:pt x="813435" y="665798"/>
                  </a:cubicBezTo>
                  <a:cubicBezTo>
                    <a:pt x="787717" y="665798"/>
                    <a:pt x="767715" y="650557"/>
                    <a:pt x="754380" y="620078"/>
                  </a:cubicBezTo>
                  <a:cubicBezTo>
                    <a:pt x="740092" y="590550"/>
                    <a:pt x="729615" y="564832"/>
                    <a:pt x="722947" y="543878"/>
                  </a:cubicBezTo>
                  <a:cubicBezTo>
                    <a:pt x="674370" y="543878"/>
                    <a:pt x="629602" y="564832"/>
                    <a:pt x="589597" y="606743"/>
                  </a:cubicBezTo>
                  <a:cubicBezTo>
                    <a:pt x="548640" y="648653"/>
                    <a:pt x="510540" y="688657"/>
                    <a:pt x="473392" y="728663"/>
                  </a:cubicBezTo>
                  <a:cubicBezTo>
                    <a:pt x="461963" y="749618"/>
                    <a:pt x="456247" y="780098"/>
                    <a:pt x="456247" y="819150"/>
                  </a:cubicBezTo>
                  <a:cubicBezTo>
                    <a:pt x="456247" y="837248"/>
                    <a:pt x="457200" y="855345"/>
                    <a:pt x="460057" y="872490"/>
                  </a:cubicBezTo>
                  <a:cubicBezTo>
                    <a:pt x="461963" y="889635"/>
                    <a:pt x="464820" y="906780"/>
                    <a:pt x="466725" y="922973"/>
                  </a:cubicBezTo>
                  <a:cubicBezTo>
                    <a:pt x="448627" y="911543"/>
                    <a:pt x="430530" y="899160"/>
                    <a:pt x="414338" y="884873"/>
                  </a:cubicBezTo>
                  <a:cubicBezTo>
                    <a:pt x="407670" y="863918"/>
                    <a:pt x="403860" y="837248"/>
                    <a:pt x="403860" y="804863"/>
                  </a:cubicBezTo>
                  <a:cubicBezTo>
                    <a:pt x="403860" y="779145"/>
                    <a:pt x="408622" y="761048"/>
                    <a:pt x="417195" y="748665"/>
                  </a:cubicBezTo>
                  <a:cubicBezTo>
                    <a:pt x="417195" y="769620"/>
                    <a:pt x="421005" y="784860"/>
                    <a:pt x="427672" y="793432"/>
                  </a:cubicBezTo>
                  <a:cubicBezTo>
                    <a:pt x="427672" y="772478"/>
                    <a:pt x="431482" y="752475"/>
                    <a:pt x="438150" y="734378"/>
                  </a:cubicBezTo>
                  <a:cubicBezTo>
                    <a:pt x="444817" y="716280"/>
                    <a:pt x="451485" y="697230"/>
                    <a:pt x="459105" y="679132"/>
                  </a:cubicBezTo>
                  <a:lnTo>
                    <a:pt x="376238" y="658178"/>
                  </a:lnTo>
                  <a:cubicBezTo>
                    <a:pt x="371475" y="667703"/>
                    <a:pt x="361950" y="674370"/>
                    <a:pt x="346710" y="679132"/>
                  </a:cubicBezTo>
                  <a:cubicBezTo>
                    <a:pt x="331470" y="683895"/>
                    <a:pt x="321945" y="688657"/>
                    <a:pt x="317182" y="692468"/>
                  </a:cubicBezTo>
                  <a:cubicBezTo>
                    <a:pt x="278130" y="699135"/>
                    <a:pt x="246697" y="684848"/>
                    <a:pt x="223838" y="647700"/>
                  </a:cubicBezTo>
                  <a:cubicBezTo>
                    <a:pt x="202882" y="599123"/>
                    <a:pt x="187642" y="565785"/>
                    <a:pt x="178117" y="546735"/>
                  </a:cubicBezTo>
                  <a:cubicBezTo>
                    <a:pt x="166688" y="541973"/>
                    <a:pt x="145732" y="540068"/>
                    <a:pt x="115252" y="540068"/>
                  </a:cubicBezTo>
                  <a:cubicBezTo>
                    <a:pt x="78105" y="541973"/>
                    <a:pt x="51435" y="543878"/>
                    <a:pt x="35242" y="543878"/>
                  </a:cubicBezTo>
                  <a:cubicBezTo>
                    <a:pt x="32385" y="557213"/>
                    <a:pt x="31432" y="576263"/>
                    <a:pt x="31432" y="599123"/>
                  </a:cubicBezTo>
                  <a:cubicBezTo>
                    <a:pt x="31432" y="638175"/>
                    <a:pt x="33338" y="673418"/>
                    <a:pt x="38100" y="702945"/>
                  </a:cubicBezTo>
                  <a:cubicBezTo>
                    <a:pt x="42863" y="732473"/>
                    <a:pt x="49530" y="766763"/>
                    <a:pt x="59055" y="805815"/>
                  </a:cubicBezTo>
                  <a:cubicBezTo>
                    <a:pt x="68580" y="843915"/>
                    <a:pt x="80963" y="886778"/>
                    <a:pt x="95250" y="934403"/>
                  </a:cubicBezTo>
                  <a:cubicBezTo>
                    <a:pt x="110490" y="982028"/>
                    <a:pt x="128588" y="1013460"/>
                    <a:pt x="150495" y="1029653"/>
                  </a:cubicBezTo>
                  <a:cubicBezTo>
                    <a:pt x="172402" y="1045845"/>
                    <a:pt x="194310" y="1056323"/>
                    <a:pt x="214313" y="1061085"/>
                  </a:cubicBezTo>
                  <a:cubicBezTo>
                    <a:pt x="235267" y="1065848"/>
                    <a:pt x="255270" y="1067753"/>
                    <a:pt x="273367" y="1067753"/>
                  </a:cubicBezTo>
                  <a:cubicBezTo>
                    <a:pt x="289560" y="1067753"/>
                    <a:pt x="307657" y="1065848"/>
                    <a:pt x="328613" y="1062038"/>
                  </a:cubicBezTo>
                  <a:cubicBezTo>
                    <a:pt x="349567" y="1058228"/>
                    <a:pt x="364807" y="1055370"/>
                    <a:pt x="374332" y="1053465"/>
                  </a:cubicBezTo>
                  <a:cubicBezTo>
                    <a:pt x="383857" y="1053465"/>
                    <a:pt x="395288" y="1048703"/>
                    <a:pt x="410527" y="1039178"/>
                  </a:cubicBezTo>
                  <a:cubicBezTo>
                    <a:pt x="425767" y="1029653"/>
                    <a:pt x="436245" y="1027748"/>
                    <a:pt x="443865" y="1032510"/>
                  </a:cubicBezTo>
                  <a:cubicBezTo>
                    <a:pt x="434340" y="1050608"/>
                    <a:pt x="429577" y="1074420"/>
                    <a:pt x="427672" y="1102043"/>
                  </a:cubicBezTo>
                  <a:cubicBezTo>
                    <a:pt x="426720" y="1129665"/>
                    <a:pt x="426720" y="1145858"/>
                    <a:pt x="429577" y="1150620"/>
                  </a:cubicBezTo>
                  <a:cubicBezTo>
                    <a:pt x="434340" y="1122998"/>
                    <a:pt x="438150" y="1099185"/>
                    <a:pt x="441960" y="1079183"/>
                  </a:cubicBezTo>
                  <a:cubicBezTo>
                    <a:pt x="445770" y="1059180"/>
                    <a:pt x="455295" y="1042988"/>
                    <a:pt x="471488" y="1028700"/>
                  </a:cubicBezTo>
                  <a:cubicBezTo>
                    <a:pt x="494347" y="1022032"/>
                    <a:pt x="508635" y="1023938"/>
                    <a:pt x="513397" y="1035368"/>
                  </a:cubicBezTo>
                  <a:lnTo>
                    <a:pt x="492442" y="1229678"/>
                  </a:lnTo>
                  <a:cubicBezTo>
                    <a:pt x="492442" y="1284923"/>
                    <a:pt x="501967" y="1327785"/>
                    <a:pt x="520065" y="1358265"/>
                  </a:cubicBezTo>
                  <a:cubicBezTo>
                    <a:pt x="538163" y="1360170"/>
                    <a:pt x="558165" y="1354455"/>
                    <a:pt x="579120" y="1339215"/>
                  </a:cubicBezTo>
                  <a:cubicBezTo>
                    <a:pt x="600075" y="1323975"/>
                    <a:pt x="615315" y="1313498"/>
                    <a:pt x="624840" y="1305878"/>
                  </a:cubicBezTo>
                  <a:cubicBezTo>
                    <a:pt x="615315" y="1284923"/>
                    <a:pt x="610552" y="1258253"/>
                    <a:pt x="610552" y="1225868"/>
                  </a:cubicBezTo>
                  <a:cubicBezTo>
                    <a:pt x="610552" y="1209675"/>
                    <a:pt x="612457" y="1183958"/>
                    <a:pt x="617220" y="1149668"/>
                  </a:cubicBezTo>
                  <a:cubicBezTo>
                    <a:pt x="621982" y="1115378"/>
                    <a:pt x="623888" y="1089660"/>
                    <a:pt x="623888" y="1073468"/>
                  </a:cubicBezTo>
                  <a:cubicBezTo>
                    <a:pt x="596265" y="1068705"/>
                    <a:pt x="572452" y="1065848"/>
                    <a:pt x="554355" y="1064895"/>
                  </a:cubicBezTo>
                  <a:cubicBezTo>
                    <a:pt x="536257" y="1063943"/>
                    <a:pt x="524827" y="1053465"/>
                    <a:pt x="520065" y="1035368"/>
                  </a:cubicBezTo>
                  <a:cubicBezTo>
                    <a:pt x="529590" y="1030605"/>
                    <a:pt x="545782" y="1031557"/>
                    <a:pt x="570547" y="1039178"/>
                  </a:cubicBezTo>
                  <a:cubicBezTo>
                    <a:pt x="594360" y="1045845"/>
                    <a:pt x="612457" y="1045845"/>
                    <a:pt x="623888" y="1039178"/>
                  </a:cubicBezTo>
                  <a:cubicBezTo>
                    <a:pt x="586740" y="1039178"/>
                    <a:pt x="559118" y="1036320"/>
                    <a:pt x="540068" y="1030605"/>
                  </a:cubicBezTo>
                  <a:cubicBezTo>
                    <a:pt x="521970" y="1024890"/>
                    <a:pt x="502920" y="1009650"/>
                    <a:pt x="484822" y="983932"/>
                  </a:cubicBezTo>
                  <a:cubicBezTo>
                    <a:pt x="482917" y="974407"/>
                    <a:pt x="481013" y="963930"/>
                    <a:pt x="481013" y="952500"/>
                  </a:cubicBezTo>
                  <a:cubicBezTo>
                    <a:pt x="499110" y="963930"/>
                    <a:pt x="518160" y="976313"/>
                    <a:pt x="537210" y="988695"/>
                  </a:cubicBezTo>
                  <a:cubicBezTo>
                    <a:pt x="555307" y="1001078"/>
                    <a:pt x="583882" y="1007745"/>
                    <a:pt x="620077" y="1007745"/>
                  </a:cubicBezTo>
                  <a:cubicBezTo>
                    <a:pt x="642938" y="1007745"/>
                    <a:pt x="668655" y="1002030"/>
                    <a:pt x="696278" y="992505"/>
                  </a:cubicBezTo>
                  <a:cubicBezTo>
                    <a:pt x="723900" y="982028"/>
                    <a:pt x="750570" y="969645"/>
                    <a:pt x="776288" y="956310"/>
                  </a:cubicBezTo>
                  <a:cubicBezTo>
                    <a:pt x="787717" y="938213"/>
                    <a:pt x="829628" y="887730"/>
                    <a:pt x="901065" y="805815"/>
                  </a:cubicBezTo>
                  <a:cubicBezTo>
                    <a:pt x="972503" y="723900"/>
                    <a:pt x="1013460" y="654368"/>
                    <a:pt x="1022985" y="599123"/>
                  </a:cubicBezTo>
                  <a:cubicBezTo>
                    <a:pt x="1021080" y="592455"/>
                    <a:pt x="1010603" y="547688"/>
                    <a:pt x="991553" y="466725"/>
                  </a:cubicBezTo>
                  <a:cubicBezTo>
                    <a:pt x="973455" y="385763"/>
                    <a:pt x="957263" y="327660"/>
                    <a:pt x="942975" y="293370"/>
                  </a:cubicBezTo>
                  <a:lnTo>
                    <a:pt x="911542" y="324803"/>
                  </a:lnTo>
                  <a:cubicBezTo>
                    <a:pt x="902017" y="331470"/>
                    <a:pt x="891540" y="338138"/>
                    <a:pt x="878205" y="345758"/>
                  </a:cubicBezTo>
                  <a:cubicBezTo>
                    <a:pt x="865822" y="352425"/>
                    <a:pt x="854392" y="356235"/>
                    <a:pt x="844867" y="356235"/>
                  </a:cubicBezTo>
                  <a:cubicBezTo>
                    <a:pt x="835342" y="356235"/>
                    <a:pt x="824865" y="349568"/>
                    <a:pt x="813435" y="335280"/>
                  </a:cubicBezTo>
                  <a:cubicBezTo>
                    <a:pt x="826770" y="314325"/>
                    <a:pt x="839153" y="299085"/>
                    <a:pt x="849630" y="290513"/>
                  </a:cubicBezTo>
                  <a:cubicBezTo>
                    <a:pt x="860107" y="280988"/>
                    <a:pt x="870585" y="275273"/>
                    <a:pt x="882015" y="273368"/>
                  </a:cubicBezTo>
                  <a:lnTo>
                    <a:pt x="829628" y="336233"/>
                  </a:lnTo>
                  <a:cubicBezTo>
                    <a:pt x="863917" y="320040"/>
                    <a:pt x="888682" y="306705"/>
                    <a:pt x="902970" y="296228"/>
                  </a:cubicBezTo>
                  <a:cubicBezTo>
                    <a:pt x="916305" y="285750"/>
                    <a:pt x="923925" y="268605"/>
                    <a:pt x="923925" y="245745"/>
                  </a:cubicBezTo>
                  <a:lnTo>
                    <a:pt x="802005" y="186690"/>
                  </a:lnTo>
                  <a:cubicBezTo>
                    <a:pt x="800100" y="189548"/>
                    <a:pt x="793432" y="200025"/>
                    <a:pt x="782955" y="220027"/>
                  </a:cubicBezTo>
                  <a:cubicBezTo>
                    <a:pt x="772478" y="240030"/>
                    <a:pt x="760095" y="252413"/>
                    <a:pt x="746760" y="256223"/>
                  </a:cubicBezTo>
                  <a:cubicBezTo>
                    <a:pt x="716280" y="262890"/>
                    <a:pt x="685800" y="260033"/>
                    <a:pt x="654367" y="245745"/>
                  </a:cubicBezTo>
                  <a:cubicBezTo>
                    <a:pt x="622935" y="232410"/>
                    <a:pt x="597218" y="213360"/>
                    <a:pt x="576263" y="190500"/>
                  </a:cubicBezTo>
                  <a:cubicBezTo>
                    <a:pt x="571500" y="160973"/>
                    <a:pt x="580072" y="138113"/>
                    <a:pt x="600075" y="124777"/>
                  </a:cubicBezTo>
                  <a:cubicBezTo>
                    <a:pt x="593407" y="127635"/>
                    <a:pt x="581977" y="149543"/>
                    <a:pt x="569595" y="191452"/>
                  </a:cubicBezTo>
                  <a:close/>
                  <a:moveTo>
                    <a:pt x="267652" y="246698"/>
                  </a:moveTo>
                  <a:cubicBezTo>
                    <a:pt x="251460" y="241935"/>
                    <a:pt x="234315" y="244793"/>
                    <a:pt x="217170" y="253365"/>
                  </a:cubicBezTo>
                  <a:cubicBezTo>
                    <a:pt x="200025" y="262890"/>
                    <a:pt x="182880" y="271463"/>
                    <a:pt x="166688" y="280988"/>
                  </a:cubicBezTo>
                  <a:cubicBezTo>
                    <a:pt x="161925" y="297180"/>
                    <a:pt x="157163" y="313373"/>
                    <a:pt x="153352" y="329565"/>
                  </a:cubicBezTo>
                  <a:lnTo>
                    <a:pt x="142875" y="312420"/>
                  </a:lnTo>
                  <a:cubicBezTo>
                    <a:pt x="124777" y="323850"/>
                    <a:pt x="110490" y="335280"/>
                    <a:pt x="100965" y="345758"/>
                  </a:cubicBezTo>
                  <a:cubicBezTo>
                    <a:pt x="91440" y="356235"/>
                    <a:pt x="79057" y="375285"/>
                    <a:pt x="62865" y="402908"/>
                  </a:cubicBezTo>
                  <a:cubicBezTo>
                    <a:pt x="76200" y="414338"/>
                    <a:pt x="95250" y="422910"/>
                    <a:pt x="118110" y="427673"/>
                  </a:cubicBezTo>
                  <a:cubicBezTo>
                    <a:pt x="108585" y="413385"/>
                    <a:pt x="100965" y="399098"/>
                    <a:pt x="94297" y="381953"/>
                  </a:cubicBezTo>
                  <a:cubicBezTo>
                    <a:pt x="138113" y="396240"/>
                    <a:pt x="168592" y="425768"/>
                    <a:pt x="184785" y="472440"/>
                  </a:cubicBezTo>
                  <a:cubicBezTo>
                    <a:pt x="200977" y="519113"/>
                    <a:pt x="216217" y="561975"/>
                    <a:pt x="229552" y="601028"/>
                  </a:cubicBezTo>
                  <a:cubicBezTo>
                    <a:pt x="243840" y="640080"/>
                    <a:pt x="261938" y="660082"/>
                    <a:pt x="285750" y="660082"/>
                  </a:cubicBezTo>
                  <a:lnTo>
                    <a:pt x="289560" y="625793"/>
                  </a:lnTo>
                  <a:cubicBezTo>
                    <a:pt x="291465" y="619125"/>
                    <a:pt x="297180" y="607695"/>
                    <a:pt x="304800" y="592455"/>
                  </a:cubicBezTo>
                  <a:cubicBezTo>
                    <a:pt x="312420" y="577215"/>
                    <a:pt x="326707" y="569595"/>
                    <a:pt x="344805" y="569595"/>
                  </a:cubicBezTo>
                  <a:cubicBezTo>
                    <a:pt x="344805" y="535305"/>
                    <a:pt x="342900" y="496253"/>
                    <a:pt x="339090" y="455295"/>
                  </a:cubicBezTo>
                  <a:cubicBezTo>
                    <a:pt x="335280" y="413385"/>
                    <a:pt x="324802" y="368618"/>
                    <a:pt x="305752" y="320040"/>
                  </a:cubicBezTo>
                  <a:lnTo>
                    <a:pt x="267652" y="246698"/>
                  </a:lnTo>
                  <a:close/>
                  <a:moveTo>
                    <a:pt x="48577" y="431482"/>
                  </a:moveTo>
                  <a:lnTo>
                    <a:pt x="35242" y="521970"/>
                  </a:lnTo>
                  <a:lnTo>
                    <a:pt x="166688" y="525780"/>
                  </a:lnTo>
                  <a:cubicBezTo>
                    <a:pt x="169545" y="495300"/>
                    <a:pt x="156210" y="473393"/>
                    <a:pt x="128588" y="460057"/>
                  </a:cubicBezTo>
                  <a:cubicBezTo>
                    <a:pt x="100965" y="449580"/>
                    <a:pt x="74295" y="440055"/>
                    <a:pt x="48577" y="431482"/>
                  </a:cubicBezTo>
                  <a:close/>
                  <a:moveTo>
                    <a:pt x="635318" y="469582"/>
                  </a:moveTo>
                  <a:lnTo>
                    <a:pt x="611505" y="465773"/>
                  </a:lnTo>
                  <a:lnTo>
                    <a:pt x="635318" y="469582"/>
                  </a:lnTo>
                  <a:close/>
                  <a:moveTo>
                    <a:pt x="448627" y="569595"/>
                  </a:moveTo>
                  <a:cubicBezTo>
                    <a:pt x="462915" y="579120"/>
                    <a:pt x="475297" y="579120"/>
                    <a:pt x="486727" y="569595"/>
                  </a:cubicBezTo>
                  <a:cubicBezTo>
                    <a:pt x="481965" y="569595"/>
                    <a:pt x="475297" y="567690"/>
                    <a:pt x="465772" y="562928"/>
                  </a:cubicBezTo>
                  <a:cubicBezTo>
                    <a:pt x="456247" y="558165"/>
                    <a:pt x="450532" y="561023"/>
                    <a:pt x="448627" y="569595"/>
                  </a:cubicBezTo>
                  <a:close/>
                  <a:moveTo>
                    <a:pt x="548640" y="577215"/>
                  </a:moveTo>
                  <a:lnTo>
                    <a:pt x="548640" y="601028"/>
                  </a:lnTo>
                  <a:lnTo>
                    <a:pt x="569595" y="590550"/>
                  </a:lnTo>
                  <a:cubicBezTo>
                    <a:pt x="562927" y="585788"/>
                    <a:pt x="556260" y="581025"/>
                    <a:pt x="548640" y="577215"/>
                  </a:cubicBezTo>
                  <a:close/>
                  <a:moveTo>
                    <a:pt x="448627" y="590550"/>
                  </a:moveTo>
                  <a:cubicBezTo>
                    <a:pt x="437197" y="588645"/>
                    <a:pt x="430530" y="593407"/>
                    <a:pt x="427672" y="606743"/>
                  </a:cubicBezTo>
                  <a:cubicBezTo>
                    <a:pt x="425767" y="619125"/>
                    <a:pt x="422910" y="626745"/>
                    <a:pt x="421005" y="629603"/>
                  </a:cubicBezTo>
                  <a:cubicBezTo>
                    <a:pt x="430530" y="634365"/>
                    <a:pt x="446722" y="636270"/>
                    <a:pt x="469582" y="636270"/>
                  </a:cubicBezTo>
                  <a:cubicBezTo>
                    <a:pt x="482917" y="636270"/>
                    <a:pt x="497205" y="634365"/>
                    <a:pt x="511492" y="629603"/>
                  </a:cubicBezTo>
                  <a:lnTo>
                    <a:pt x="511492" y="616268"/>
                  </a:lnTo>
                  <a:cubicBezTo>
                    <a:pt x="511492" y="600075"/>
                    <a:pt x="503872" y="591503"/>
                    <a:pt x="487680" y="591503"/>
                  </a:cubicBezTo>
                  <a:cubicBezTo>
                    <a:pt x="472440" y="590550"/>
                    <a:pt x="460057" y="590550"/>
                    <a:pt x="448627" y="590550"/>
                  </a:cubicBezTo>
                  <a:close/>
                  <a:moveTo>
                    <a:pt x="320040" y="611505"/>
                  </a:moveTo>
                  <a:lnTo>
                    <a:pt x="316230" y="649605"/>
                  </a:lnTo>
                  <a:cubicBezTo>
                    <a:pt x="337185" y="654368"/>
                    <a:pt x="347663" y="642938"/>
                    <a:pt x="347663" y="615315"/>
                  </a:cubicBezTo>
                  <a:lnTo>
                    <a:pt x="320040" y="611505"/>
                  </a:lnTo>
                  <a:close/>
                  <a:moveTo>
                    <a:pt x="431482" y="847725"/>
                  </a:moveTo>
                  <a:lnTo>
                    <a:pt x="427672" y="826770"/>
                  </a:lnTo>
                  <a:lnTo>
                    <a:pt x="431482" y="861060"/>
                  </a:lnTo>
                  <a:lnTo>
                    <a:pt x="431482" y="847725"/>
                  </a:lnTo>
                  <a:close/>
                  <a:moveTo>
                    <a:pt x="687705" y="1087755"/>
                  </a:moveTo>
                  <a:lnTo>
                    <a:pt x="701040" y="1049655"/>
                  </a:lnTo>
                  <a:lnTo>
                    <a:pt x="687705" y="1087755"/>
                  </a:lnTo>
                  <a:close/>
                  <a:moveTo>
                    <a:pt x="402907" y="1069658"/>
                  </a:moveTo>
                  <a:lnTo>
                    <a:pt x="368617" y="1083945"/>
                  </a:lnTo>
                  <a:lnTo>
                    <a:pt x="402907" y="1069658"/>
                  </a:lnTo>
                  <a:close/>
                  <a:moveTo>
                    <a:pt x="642938" y="1288733"/>
                  </a:moveTo>
                  <a:cubicBezTo>
                    <a:pt x="642938" y="1256348"/>
                    <a:pt x="645795" y="1213485"/>
                    <a:pt x="651510" y="1160145"/>
                  </a:cubicBezTo>
                  <a:cubicBezTo>
                    <a:pt x="657225" y="1106805"/>
                    <a:pt x="660082" y="1077278"/>
                    <a:pt x="660082" y="1069658"/>
                  </a:cubicBezTo>
                  <a:cubicBezTo>
                    <a:pt x="645795" y="1118235"/>
                    <a:pt x="639127" y="1171575"/>
                    <a:pt x="639127" y="1229678"/>
                  </a:cubicBezTo>
                  <a:cubicBezTo>
                    <a:pt x="639127" y="1257300"/>
                    <a:pt x="640080" y="1277303"/>
                    <a:pt x="642938" y="1288733"/>
                  </a:cubicBezTo>
                  <a:close/>
                  <a:moveTo>
                    <a:pt x="472440" y="1077278"/>
                  </a:moveTo>
                  <a:cubicBezTo>
                    <a:pt x="451485" y="1146810"/>
                    <a:pt x="441007" y="1218248"/>
                    <a:pt x="441007" y="1292543"/>
                  </a:cubicBezTo>
                  <a:lnTo>
                    <a:pt x="441007" y="1334453"/>
                  </a:lnTo>
                  <a:cubicBezTo>
                    <a:pt x="445770" y="1352550"/>
                    <a:pt x="447675" y="1366838"/>
                    <a:pt x="447675" y="1376363"/>
                  </a:cubicBezTo>
                  <a:cubicBezTo>
                    <a:pt x="461963" y="1374458"/>
                    <a:pt x="476250" y="1370648"/>
                    <a:pt x="493395" y="1365885"/>
                  </a:cubicBezTo>
                  <a:cubicBezTo>
                    <a:pt x="477202" y="1338263"/>
                    <a:pt x="469582" y="1298258"/>
                    <a:pt x="469582" y="1247775"/>
                  </a:cubicBezTo>
                  <a:lnTo>
                    <a:pt x="469582" y="1183958"/>
                  </a:lnTo>
                  <a:cubicBezTo>
                    <a:pt x="469582" y="1162050"/>
                    <a:pt x="470535" y="1139190"/>
                    <a:pt x="473392" y="1116330"/>
                  </a:cubicBezTo>
                  <a:lnTo>
                    <a:pt x="473392" y="1077278"/>
                  </a:lnTo>
                  <a:close/>
                  <a:moveTo>
                    <a:pt x="149542" y="1083945"/>
                  </a:moveTo>
                  <a:cubicBezTo>
                    <a:pt x="160972" y="1160145"/>
                    <a:pt x="166688" y="1234440"/>
                    <a:pt x="166688" y="1305878"/>
                  </a:cubicBezTo>
                  <a:cubicBezTo>
                    <a:pt x="189547" y="1312545"/>
                    <a:pt x="227647" y="1326833"/>
                    <a:pt x="280035" y="1347788"/>
                  </a:cubicBezTo>
                  <a:cubicBezTo>
                    <a:pt x="332422" y="1368743"/>
                    <a:pt x="373380" y="1379220"/>
                    <a:pt x="402907" y="1379220"/>
                  </a:cubicBezTo>
                  <a:lnTo>
                    <a:pt x="402907" y="1098233"/>
                  </a:lnTo>
                  <a:cubicBezTo>
                    <a:pt x="375285" y="1112520"/>
                    <a:pt x="351472" y="1120140"/>
                    <a:pt x="331470" y="1122045"/>
                  </a:cubicBezTo>
                  <a:cubicBezTo>
                    <a:pt x="311467" y="1124903"/>
                    <a:pt x="270510" y="1128713"/>
                    <a:pt x="208597" y="1136333"/>
                  </a:cubicBezTo>
                  <a:cubicBezTo>
                    <a:pt x="192405" y="1136333"/>
                    <a:pt x="182880" y="1126808"/>
                    <a:pt x="180975" y="1106805"/>
                  </a:cubicBezTo>
                  <a:cubicBezTo>
                    <a:pt x="179070" y="1086803"/>
                    <a:pt x="168592" y="1079183"/>
                    <a:pt x="149542" y="1083945"/>
                  </a:cubicBezTo>
                  <a:close/>
                  <a:moveTo>
                    <a:pt x="361950" y="1087755"/>
                  </a:moveTo>
                  <a:lnTo>
                    <a:pt x="344805" y="1083945"/>
                  </a:lnTo>
                  <a:lnTo>
                    <a:pt x="361950" y="1087755"/>
                  </a:lnTo>
                  <a:close/>
                  <a:moveTo>
                    <a:pt x="681038" y="1153478"/>
                  </a:moveTo>
                  <a:lnTo>
                    <a:pt x="670560" y="1254443"/>
                  </a:lnTo>
                  <a:lnTo>
                    <a:pt x="681038" y="1153478"/>
                  </a:lnTo>
                  <a:close/>
                  <a:moveTo>
                    <a:pt x="889635" y="275273"/>
                  </a:moveTo>
                  <a:lnTo>
                    <a:pt x="906780" y="258127"/>
                  </a:lnTo>
                  <a:lnTo>
                    <a:pt x="889635" y="275273"/>
                  </a:lnTo>
                  <a:close/>
                  <a:moveTo>
                    <a:pt x="413385" y="469582"/>
                  </a:moveTo>
                  <a:lnTo>
                    <a:pt x="493395" y="473393"/>
                  </a:lnTo>
                  <a:cubicBezTo>
                    <a:pt x="481965" y="487680"/>
                    <a:pt x="465772" y="494348"/>
                    <a:pt x="444817" y="494348"/>
                  </a:cubicBezTo>
                  <a:cubicBezTo>
                    <a:pt x="423863" y="493395"/>
                    <a:pt x="413385" y="485775"/>
                    <a:pt x="413385" y="469582"/>
                  </a:cubicBezTo>
                  <a:close/>
                  <a:moveTo>
                    <a:pt x="941070" y="313373"/>
                  </a:moveTo>
                  <a:cubicBezTo>
                    <a:pt x="941070" y="327660"/>
                    <a:pt x="930592" y="340995"/>
                    <a:pt x="909638" y="355283"/>
                  </a:cubicBezTo>
                  <a:cubicBezTo>
                    <a:pt x="888682" y="369570"/>
                    <a:pt x="877253" y="377190"/>
                    <a:pt x="875347" y="379095"/>
                  </a:cubicBezTo>
                  <a:cubicBezTo>
                    <a:pt x="873442" y="377190"/>
                    <a:pt x="865822" y="375285"/>
                    <a:pt x="854392" y="375285"/>
                  </a:cubicBezTo>
                  <a:cubicBezTo>
                    <a:pt x="873442" y="370523"/>
                    <a:pt x="890588" y="362903"/>
                    <a:pt x="906780" y="352425"/>
                  </a:cubicBezTo>
                  <a:cubicBezTo>
                    <a:pt x="922972" y="342900"/>
                    <a:pt x="934403" y="329565"/>
                    <a:pt x="941070" y="313373"/>
                  </a:cubicBezTo>
                  <a:close/>
                  <a:moveTo>
                    <a:pt x="250507" y="521018"/>
                  </a:moveTo>
                  <a:lnTo>
                    <a:pt x="337185" y="506730"/>
                  </a:lnTo>
                  <a:cubicBezTo>
                    <a:pt x="330517" y="513398"/>
                    <a:pt x="317182" y="518160"/>
                    <a:pt x="297180" y="521018"/>
                  </a:cubicBezTo>
                  <a:cubicBezTo>
                    <a:pt x="278130" y="523875"/>
                    <a:pt x="261938" y="523875"/>
                    <a:pt x="250507" y="5210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2" name="Google Shape;122;p6"/>
            <p:cNvSpPr/>
            <p:nvPr/>
          </p:nvSpPr>
          <p:spPr>
            <a:xfrm>
              <a:off x="6020592" y="1484096"/>
              <a:ext cx="1310490" cy="1721050"/>
            </a:xfrm>
            <a:custGeom>
              <a:avLst/>
              <a:gdLst/>
              <a:ahLst/>
              <a:cxnLst/>
              <a:rect l="l" t="t" r="r" b="b"/>
              <a:pathLst>
                <a:path w="1696427" h="2227897" extrusionOk="0">
                  <a:moveTo>
                    <a:pt x="707708" y="3810"/>
                  </a:moveTo>
                  <a:cubicBezTo>
                    <a:pt x="717233" y="953"/>
                    <a:pt x="733425" y="0"/>
                    <a:pt x="756285" y="0"/>
                  </a:cubicBezTo>
                  <a:cubicBezTo>
                    <a:pt x="774383" y="0"/>
                    <a:pt x="794385" y="3810"/>
                    <a:pt x="815340" y="10478"/>
                  </a:cubicBezTo>
                  <a:cubicBezTo>
                    <a:pt x="836295" y="17145"/>
                    <a:pt x="855345" y="39053"/>
                    <a:pt x="872490" y="74295"/>
                  </a:cubicBezTo>
                  <a:cubicBezTo>
                    <a:pt x="889635" y="110490"/>
                    <a:pt x="903923" y="178118"/>
                    <a:pt x="916305" y="277178"/>
                  </a:cubicBezTo>
                  <a:cubicBezTo>
                    <a:pt x="927735" y="376238"/>
                    <a:pt x="935355" y="439103"/>
                    <a:pt x="940118" y="464820"/>
                  </a:cubicBezTo>
                  <a:cubicBezTo>
                    <a:pt x="940118" y="545783"/>
                    <a:pt x="949643" y="668655"/>
                    <a:pt x="969645" y="834390"/>
                  </a:cubicBezTo>
                  <a:cubicBezTo>
                    <a:pt x="988695" y="1000125"/>
                    <a:pt x="999173" y="1117283"/>
                    <a:pt x="999173" y="1186815"/>
                  </a:cubicBezTo>
                  <a:cubicBezTo>
                    <a:pt x="1005840" y="1204913"/>
                    <a:pt x="1012508" y="1223963"/>
                    <a:pt x="1020128" y="1242060"/>
                  </a:cubicBezTo>
                  <a:cubicBezTo>
                    <a:pt x="1036320" y="1232535"/>
                    <a:pt x="1083945" y="1211580"/>
                    <a:pt x="1163955" y="1178243"/>
                  </a:cubicBezTo>
                  <a:cubicBezTo>
                    <a:pt x="1243965" y="1144905"/>
                    <a:pt x="1302068" y="1110615"/>
                    <a:pt x="1339215" y="1075373"/>
                  </a:cubicBezTo>
                  <a:cubicBezTo>
                    <a:pt x="1364932" y="1063943"/>
                    <a:pt x="1397318" y="1052513"/>
                    <a:pt x="1438275" y="1041083"/>
                  </a:cubicBezTo>
                  <a:cubicBezTo>
                    <a:pt x="1478280" y="1029653"/>
                    <a:pt x="1514475" y="1023938"/>
                    <a:pt x="1544003" y="1023938"/>
                  </a:cubicBezTo>
                  <a:cubicBezTo>
                    <a:pt x="1571625" y="1023938"/>
                    <a:pt x="1603057" y="1029653"/>
                    <a:pt x="1637348" y="1041083"/>
                  </a:cubicBezTo>
                  <a:cubicBezTo>
                    <a:pt x="1658303" y="1057275"/>
                    <a:pt x="1674495" y="1073468"/>
                    <a:pt x="1685925" y="1089660"/>
                  </a:cubicBezTo>
                  <a:cubicBezTo>
                    <a:pt x="1697355" y="1105853"/>
                    <a:pt x="1699260" y="1125855"/>
                    <a:pt x="1692593" y="1148715"/>
                  </a:cubicBezTo>
                  <a:cubicBezTo>
                    <a:pt x="1681163" y="1162050"/>
                    <a:pt x="1654493" y="1178243"/>
                    <a:pt x="1612582" y="1197293"/>
                  </a:cubicBezTo>
                  <a:cubicBezTo>
                    <a:pt x="1570673" y="1215390"/>
                    <a:pt x="1547813" y="1225868"/>
                    <a:pt x="1543050" y="1228725"/>
                  </a:cubicBezTo>
                  <a:cubicBezTo>
                    <a:pt x="1505903" y="1288733"/>
                    <a:pt x="1428750" y="1353503"/>
                    <a:pt x="1310640" y="1421130"/>
                  </a:cubicBezTo>
                  <a:cubicBezTo>
                    <a:pt x="1192530" y="1489710"/>
                    <a:pt x="1116330" y="1554480"/>
                    <a:pt x="1081088" y="1617345"/>
                  </a:cubicBezTo>
                  <a:cubicBezTo>
                    <a:pt x="1039178" y="1661160"/>
                    <a:pt x="988695" y="1702118"/>
                    <a:pt x="928688" y="1739265"/>
                  </a:cubicBezTo>
                  <a:cubicBezTo>
                    <a:pt x="868680" y="1776413"/>
                    <a:pt x="804863" y="1807845"/>
                    <a:pt x="738188" y="1832610"/>
                  </a:cubicBezTo>
                  <a:cubicBezTo>
                    <a:pt x="712470" y="1869758"/>
                    <a:pt x="692468" y="1909763"/>
                    <a:pt x="677228" y="1952625"/>
                  </a:cubicBezTo>
                  <a:cubicBezTo>
                    <a:pt x="661988" y="1995488"/>
                    <a:pt x="649605" y="2044065"/>
                    <a:pt x="641033" y="2096453"/>
                  </a:cubicBezTo>
                  <a:cubicBezTo>
                    <a:pt x="590550" y="2124075"/>
                    <a:pt x="536258" y="2152650"/>
                    <a:pt x="478155" y="2183130"/>
                  </a:cubicBezTo>
                  <a:cubicBezTo>
                    <a:pt x="420053" y="2212658"/>
                    <a:pt x="363855" y="2227898"/>
                    <a:pt x="308610" y="2227898"/>
                  </a:cubicBezTo>
                  <a:lnTo>
                    <a:pt x="277178" y="2227898"/>
                  </a:lnTo>
                  <a:cubicBezTo>
                    <a:pt x="230505" y="2214563"/>
                    <a:pt x="186690" y="2194560"/>
                    <a:pt x="143828" y="2170748"/>
                  </a:cubicBezTo>
                  <a:cubicBezTo>
                    <a:pt x="100965" y="2146935"/>
                    <a:pt x="55245" y="2115503"/>
                    <a:pt x="6668" y="2078355"/>
                  </a:cubicBezTo>
                  <a:cubicBezTo>
                    <a:pt x="6668" y="2039303"/>
                    <a:pt x="14288" y="1997393"/>
                    <a:pt x="29528" y="1955483"/>
                  </a:cubicBezTo>
                  <a:cubicBezTo>
                    <a:pt x="44768" y="1912620"/>
                    <a:pt x="59055" y="1870710"/>
                    <a:pt x="72390" y="1828800"/>
                  </a:cubicBezTo>
                  <a:cubicBezTo>
                    <a:pt x="72390" y="1764030"/>
                    <a:pt x="60008" y="1660208"/>
                    <a:pt x="36195" y="1516380"/>
                  </a:cubicBezTo>
                  <a:cubicBezTo>
                    <a:pt x="11430" y="1372553"/>
                    <a:pt x="0" y="1271588"/>
                    <a:pt x="0" y="1210628"/>
                  </a:cubicBezTo>
                  <a:cubicBezTo>
                    <a:pt x="0" y="1162050"/>
                    <a:pt x="953" y="1126808"/>
                    <a:pt x="3810" y="1104900"/>
                  </a:cubicBezTo>
                  <a:cubicBezTo>
                    <a:pt x="5715" y="1082993"/>
                    <a:pt x="14288" y="1048703"/>
                    <a:pt x="27623" y="1002983"/>
                  </a:cubicBezTo>
                  <a:cubicBezTo>
                    <a:pt x="40958" y="956310"/>
                    <a:pt x="75248" y="927735"/>
                    <a:pt x="130493" y="916305"/>
                  </a:cubicBezTo>
                  <a:cubicBezTo>
                    <a:pt x="184785" y="904875"/>
                    <a:pt x="230505" y="894398"/>
                    <a:pt x="267653" y="884873"/>
                  </a:cubicBezTo>
                  <a:cubicBezTo>
                    <a:pt x="272415" y="852488"/>
                    <a:pt x="284798" y="828675"/>
                    <a:pt x="303848" y="812483"/>
                  </a:cubicBezTo>
                  <a:cubicBezTo>
                    <a:pt x="322898" y="796290"/>
                    <a:pt x="375285" y="769620"/>
                    <a:pt x="458153" y="732473"/>
                  </a:cubicBezTo>
                  <a:lnTo>
                    <a:pt x="523875" y="753428"/>
                  </a:lnTo>
                  <a:cubicBezTo>
                    <a:pt x="567690" y="704850"/>
                    <a:pt x="624840" y="680085"/>
                    <a:pt x="694373" y="680085"/>
                  </a:cubicBezTo>
                  <a:lnTo>
                    <a:pt x="694373" y="523875"/>
                  </a:lnTo>
                  <a:cubicBezTo>
                    <a:pt x="694373" y="470535"/>
                    <a:pt x="695325" y="416243"/>
                    <a:pt x="697230" y="360998"/>
                  </a:cubicBezTo>
                  <a:lnTo>
                    <a:pt x="697230" y="319088"/>
                  </a:lnTo>
                  <a:cubicBezTo>
                    <a:pt x="697230" y="220028"/>
                    <a:pt x="689610" y="129540"/>
                    <a:pt x="673418" y="48578"/>
                  </a:cubicBezTo>
                  <a:cubicBezTo>
                    <a:pt x="681990" y="25718"/>
                    <a:pt x="694373" y="10478"/>
                    <a:pt x="707708" y="3810"/>
                  </a:cubicBezTo>
                  <a:close/>
                  <a:moveTo>
                    <a:pt x="714375" y="31433"/>
                  </a:moveTo>
                  <a:cubicBezTo>
                    <a:pt x="702945" y="49530"/>
                    <a:pt x="697230" y="73343"/>
                    <a:pt x="697230" y="100965"/>
                  </a:cubicBezTo>
                  <a:cubicBezTo>
                    <a:pt x="697230" y="120015"/>
                    <a:pt x="701993" y="149543"/>
                    <a:pt x="711518" y="191453"/>
                  </a:cubicBezTo>
                  <a:cubicBezTo>
                    <a:pt x="721043" y="233363"/>
                    <a:pt x="725805" y="262890"/>
                    <a:pt x="725805" y="281940"/>
                  </a:cubicBezTo>
                  <a:lnTo>
                    <a:pt x="819150" y="271463"/>
                  </a:lnTo>
                  <a:cubicBezTo>
                    <a:pt x="846773" y="271463"/>
                    <a:pt x="861060" y="277178"/>
                    <a:pt x="861060" y="288608"/>
                  </a:cubicBezTo>
                  <a:lnTo>
                    <a:pt x="888683" y="288608"/>
                  </a:lnTo>
                  <a:cubicBezTo>
                    <a:pt x="883920" y="254318"/>
                    <a:pt x="880110" y="217170"/>
                    <a:pt x="876300" y="179070"/>
                  </a:cubicBezTo>
                  <a:cubicBezTo>
                    <a:pt x="872490" y="140970"/>
                    <a:pt x="863918" y="109538"/>
                    <a:pt x="850583" y="83820"/>
                  </a:cubicBezTo>
                  <a:cubicBezTo>
                    <a:pt x="836295" y="67628"/>
                    <a:pt x="822008" y="52388"/>
                    <a:pt x="805815" y="38100"/>
                  </a:cubicBezTo>
                  <a:cubicBezTo>
                    <a:pt x="789623" y="24765"/>
                    <a:pt x="773430" y="17145"/>
                    <a:pt x="757238" y="17145"/>
                  </a:cubicBezTo>
                  <a:cubicBezTo>
                    <a:pt x="740093" y="17145"/>
                    <a:pt x="725805" y="21908"/>
                    <a:pt x="714375" y="31433"/>
                  </a:cubicBezTo>
                  <a:close/>
                  <a:moveTo>
                    <a:pt x="887730" y="312420"/>
                  </a:moveTo>
                  <a:cubicBezTo>
                    <a:pt x="860108" y="305753"/>
                    <a:pt x="832485" y="301943"/>
                    <a:pt x="804863" y="301943"/>
                  </a:cubicBezTo>
                  <a:cubicBezTo>
                    <a:pt x="777240" y="301943"/>
                    <a:pt x="749618" y="305753"/>
                    <a:pt x="721995" y="312420"/>
                  </a:cubicBezTo>
                  <a:cubicBezTo>
                    <a:pt x="717233" y="340043"/>
                    <a:pt x="715328" y="360998"/>
                    <a:pt x="715328" y="375285"/>
                  </a:cubicBezTo>
                  <a:cubicBezTo>
                    <a:pt x="715328" y="398145"/>
                    <a:pt x="716280" y="421958"/>
                    <a:pt x="719138" y="444818"/>
                  </a:cubicBezTo>
                  <a:cubicBezTo>
                    <a:pt x="721043" y="467678"/>
                    <a:pt x="723900" y="491490"/>
                    <a:pt x="725805" y="514350"/>
                  </a:cubicBezTo>
                  <a:lnTo>
                    <a:pt x="878205" y="514350"/>
                  </a:lnTo>
                  <a:cubicBezTo>
                    <a:pt x="880110" y="519113"/>
                    <a:pt x="884873" y="524828"/>
                    <a:pt x="890588" y="531495"/>
                  </a:cubicBezTo>
                  <a:cubicBezTo>
                    <a:pt x="896303" y="538163"/>
                    <a:pt x="902970" y="538163"/>
                    <a:pt x="909638" y="531495"/>
                  </a:cubicBezTo>
                  <a:cubicBezTo>
                    <a:pt x="911543" y="520065"/>
                    <a:pt x="913448" y="500063"/>
                    <a:pt x="913448" y="472440"/>
                  </a:cubicBezTo>
                  <a:cubicBezTo>
                    <a:pt x="913448" y="451485"/>
                    <a:pt x="912495" y="429578"/>
                    <a:pt x="909638" y="406718"/>
                  </a:cubicBezTo>
                  <a:cubicBezTo>
                    <a:pt x="906780" y="383858"/>
                    <a:pt x="904875" y="360045"/>
                    <a:pt x="902970" y="337185"/>
                  </a:cubicBezTo>
                  <a:lnTo>
                    <a:pt x="887730" y="312420"/>
                  </a:lnTo>
                  <a:close/>
                  <a:moveTo>
                    <a:pt x="724853" y="551498"/>
                  </a:moveTo>
                  <a:cubicBezTo>
                    <a:pt x="721995" y="581025"/>
                    <a:pt x="721043" y="604838"/>
                    <a:pt x="721043" y="621030"/>
                  </a:cubicBezTo>
                  <a:cubicBezTo>
                    <a:pt x="721043" y="662940"/>
                    <a:pt x="734378" y="687705"/>
                    <a:pt x="762953" y="697230"/>
                  </a:cubicBezTo>
                  <a:cubicBezTo>
                    <a:pt x="765810" y="713423"/>
                    <a:pt x="774383" y="727710"/>
                    <a:pt x="790575" y="739140"/>
                  </a:cubicBezTo>
                  <a:cubicBezTo>
                    <a:pt x="806768" y="750570"/>
                    <a:pt x="832485" y="756285"/>
                    <a:pt x="866775" y="756285"/>
                  </a:cubicBezTo>
                  <a:cubicBezTo>
                    <a:pt x="894398" y="754380"/>
                    <a:pt x="914400" y="753428"/>
                    <a:pt x="925830" y="753428"/>
                  </a:cubicBezTo>
                  <a:cubicBezTo>
                    <a:pt x="925830" y="714375"/>
                    <a:pt x="922973" y="679133"/>
                    <a:pt x="917258" y="649605"/>
                  </a:cubicBezTo>
                  <a:cubicBezTo>
                    <a:pt x="911543" y="620078"/>
                    <a:pt x="905828" y="588645"/>
                    <a:pt x="902018" y="556260"/>
                  </a:cubicBezTo>
                  <a:cubicBezTo>
                    <a:pt x="876300" y="546735"/>
                    <a:pt x="844868" y="541973"/>
                    <a:pt x="808673" y="541973"/>
                  </a:cubicBezTo>
                  <a:cubicBezTo>
                    <a:pt x="781050" y="541020"/>
                    <a:pt x="753428" y="544830"/>
                    <a:pt x="724853" y="551498"/>
                  </a:cubicBezTo>
                  <a:close/>
                  <a:moveTo>
                    <a:pt x="724853" y="701040"/>
                  </a:moveTo>
                  <a:cubicBezTo>
                    <a:pt x="682943" y="701040"/>
                    <a:pt x="646748" y="706755"/>
                    <a:pt x="615315" y="718185"/>
                  </a:cubicBezTo>
                  <a:cubicBezTo>
                    <a:pt x="583883" y="729615"/>
                    <a:pt x="559118" y="751523"/>
                    <a:pt x="541020" y="783908"/>
                  </a:cubicBezTo>
                  <a:cubicBezTo>
                    <a:pt x="547688" y="832485"/>
                    <a:pt x="553403" y="888683"/>
                    <a:pt x="557213" y="952500"/>
                  </a:cubicBezTo>
                  <a:cubicBezTo>
                    <a:pt x="561023" y="1016318"/>
                    <a:pt x="562928" y="1084898"/>
                    <a:pt x="562928" y="1159193"/>
                  </a:cubicBezTo>
                  <a:lnTo>
                    <a:pt x="562928" y="1283970"/>
                  </a:lnTo>
                  <a:lnTo>
                    <a:pt x="576263" y="1304925"/>
                  </a:lnTo>
                  <a:lnTo>
                    <a:pt x="582930" y="1270635"/>
                  </a:lnTo>
                  <a:cubicBezTo>
                    <a:pt x="594360" y="1247775"/>
                    <a:pt x="606743" y="1233488"/>
                    <a:pt x="621030" y="1226820"/>
                  </a:cubicBezTo>
                  <a:cubicBezTo>
                    <a:pt x="634365" y="1221105"/>
                    <a:pt x="649605" y="1222058"/>
                    <a:pt x="665798" y="1228725"/>
                  </a:cubicBezTo>
                  <a:cubicBezTo>
                    <a:pt x="688658" y="1233488"/>
                    <a:pt x="702945" y="1253490"/>
                    <a:pt x="707708" y="1287780"/>
                  </a:cubicBezTo>
                  <a:cubicBezTo>
                    <a:pt x="712470" y="1322070"/>
                    <a:pt x="718185" y="1342073"/>
                    <a:pt x="724853" y="1346835"/>
                  </a:cubicBezTo>
                  <a:cubicBezTo>
                    <a:pt x="741045" y="1316355"/>
                    <a:pt x="748665" y="1277303"/>
                    <a:pt x="748665" y="1228725"/>
                  </a:cubicBezTo>
                  <a:cubicBezTo>
                    <a:pt x="748665" y="1215390"/>
                    <a:pt x="747713" y="1192530"/>
                    <a:pt x="744855" y="1161098"/>
                  </a:cubicBezTo>
                  <a:cubicBezTo>
                    <a:pt x="742950" y="1129665"/>
                    <a:pt x="741045" y="1105853"/>
                    <a:pt x="741045" y="1089660"/>
                  </a:cubicBezTo>
                  <a:cubicBezTo>
                    <a:pt x="741045" y="1038225"/>
                    <a:pt x="746760" y="992505"/>
                    <a:pt x="758190" y="950595"/>
                  </a:cubicBezTo>
                  <a:cubicBezTo>
                    <a:pt x="769620" y="908685"/>
                    <a:pt x="780098" y="871538"/>
                    <a:pt x="789623" y="839153"/>
                  </a:cubicBezTo>
                  <a:cubicBezTo>
                    <a:pt x="782955" y="806768"/>
                    <a:pt x="775335" y="781050"/>
                    <a:pt x="766763" y="762953"/>
                  </a:cubicBezTo>
                  <a:cubicBezTo>
                    <a:pt x="760095" y="744855"/>
                    <a:pt x="745808" y="724853"/>
                    <a:pt x="724853" y="701040"/>
                  </a:cubicBezTo>
                  <a:close/>
                  <a:moveTo>
                    <a:pt x="517208" y="770573"/>
                  </a:moveTo>
                  <a:cubicBezTo>
                    <a:pt x="503873" y="763905"/>
                    <a:pt x="487680" y="760095"/>
                    <a:pt x="468630" y="760095"/>
                  </a:cubicBezTo>
                  <a:cubicBezTo>
                    <a:pt x="454343" y="760095"/>
                    <a:pt x="441008" y="762953"/>
                    <a:pt x="426720" y="768668"/>
                  </a:cubicBezTo>
                  <a:cubicBezTo>
                    <a:pt x="413385" y="774383"/>
                    <a:pt x="399098" y="780098"/>
                    <a:pt x="384810" y="785813"/>
                  </a:cubicBezTo>
                  <a:cubicBezTo>
                    <a:pt x="371475" y="791528"/>
                    <a:pt x="358140" y="806768"/>
                    <a:pt x="344805" y="832485"/>
                  </a:cubicBezTo>
                  <a:cubicBezTo>
                    <a:pt x="332423" y="858203"/>
                    <a:pt x="322898" y="885825"/>
                    <a:pt x="319088" y="915353"/>
                  </a:cubicBezTo>
                  <a:cubicBezTo>
                    <a:pt x="353378" y="1065848"/>
                    <a:pt x="388620" y="1215390"/>
                    <a:pt x="422910" y="1363028"/>
                  </a:cubicBezTo>
                  <a:cubicBezTo>
                    <a:pt x="432435" y="1335405"/>
                    <a:pt x="442913" y="1305878"/>
                    <a:pt x="454343" y="1276350"/>
                  </a:cubicBezTo>
                  <a:cubicBezTo>
                    <a:pt x="463868" y="1271588"/>
                    <a:pt x="474345" y="1265873"/>
                    <a:pt x="485775" y="1260158"/>
                  </a:cubicBezTo>
                  <a:cubicBezTo>
                    <a:pt x="497205" y="1254443"/>
                    <a:pt x="508635" y="1254443"/>
                    <a:pt x="520065" y="1262063"/>
                  </a:cubicBezTo>
                  <a:cubicBezTo>
                    <a:pt x="529590" y="1255395"/>
                    <a:pt x="534353" y="1243965"/>
                    <a:pt x="534353" y="1227773"/>
                  </a:cubicBezTo>
                  <a:cubicBezTo>
                    <a:pt x="531495" y="1204913"/>
                    <a:pt x="530543" y="1181100"/>
                    <a:pt x="530543" y="1158240"/>
                  </a:cubicBezTo>
                  <a:lnTo>
                    <a:pt x="440055" y="1185863"/>
                  </a:lnTo>
                  <a:cubicBezTo>
                    <a:pt x="433388" y="1176338"/>
                    <a:pt x="427673" y="1167765"/>
                    <a:pt x="422910" y="1158240"/>
                  </a:cubicBezTo>
                  <a:cubicBezTo>
                    <a:pt x="441008" y="1158240"/>
                    <a:pt x="461963" y="1154430"/>
                    <a:pt x="483870" y="1147763"/>
                  </a:cubicBezTo>
                  <a:cubicBezTo>
                    <a:pt x="505778" y="1141095"/>
                    <a:pt x="521970" y="1136333"/>
                    <a:pt x="530543" y="1133475"/>
                  </a:cubicBezTo>
                  <a:lnTo>
                    <a:pt x="517208" y="770573"/>
                  </a:lnTo>
                  <a:close/>
                  <a:moveTo>
                    <a:pt x="811530" y="777240"/>
                  </a:moveTo>
                  <a:cubicBezTo>
                    <a:pt x="806768" y="783908"/>
                    <a:pt x="808673" y="789623"/>
                    <a:pt x="817245" y="794385"/>
                  </a:cubicBezTo>
                  <a:cubicBezTo>
                    <a:pt x="824865" y="799148"/>
                    <a:pt x="829628" y="802958"/>
                    <a:pt x="829628" y="804863"/>
                  </a:cubicBezTo>
                  <a:cubicBezTo>
                    <a:pt x="832485" y="830580"/>
                    <a:pt x="825818" y="860108"/>
                    <a:pt x="812483" y="893445"/>
                  </a:cubicBezTo>
                  <a:cubicBezTo>
                    <a:pt x="798195" y="926783"/>
                    <a:pt x="790575" y="949643"/>
                    <a:pt x="788670" y="961073"/>
                  </a:cubicBezTo>
                  <a:cubicBezTo>
                    <a:pt x="804863" y="951548"/>
                    <a:pt x="822008" y="936308"/>
                    <a:pt x="839153" y="914400"/>
                  </a:cubicBezTo>
                  <a:cubicBezTo>
                    <a:pt x="856298" y="892493"/>
                    <a:pt x="875348" y="866775"/>
                    <a:pt x="896303" y="836295"/>
                  </a:cubicBezTo>
                  <a:cubicBezTo>
                    <a:pt x="894398" y="854393"/>
                    <a:pt x="883920" y="881063"/>
                    <a:pt x="866775" y="916305"/>
                  </a:cubicBezTo>
                  <a:cubicBezTo>
                    <a:pt x="849630" y="950595"/>
                    <a:pt x="841058" y="970598"/>
                    <a:pt x="841058" y="975360"/>
                  </a:cubicBezTo>
                  <a:cubicBezTo>
                    <a:pt x="859155" y="970598"/>
                    <a:pt x="875348" y="966788"/>
                    <a:pt x="887730" y="962978"/>
                  </a:cubicBezTo>
                  <a:cubicBezTo>
                    <a:pt x="900113" y="959168"/>
                    <a:pt x="910590" y="950595"/>
                    <a:pt x="917258" y="937260"/>
                  </a:cubicBezTo>
                  <a:cubicBezTo>
                    <a:pt x="912495" y="960120"/>
                    <a:pt x="895350" y="979170"/>
                    <a:pt x="866775" y="994410"/>
                  </a:cubicBezTo>
                  <a:cubicBezTo>
                    <a:pt x="838200" y="1009650"/>
                    <a:pt x="810578" y="1023938"/>
                    <a:pt x="784860" y="1037273"/>
                  </a:cubicBezTo>
                  <a:lnTo>
                    <a:pt x="778193" y="1283970"/>
                  </a:lnTo>
                  <a:lnTo>
                    <a:pt x="888683" y="1263015"/>
                  </a:lnTo>
                  <a:cubicBezTo>
                    <a:pt x="872490" y="1256348"/>
                    <a:pt x="859155" y="1249680"/>
                    <a:pt x="846773" y="1243965"/>
                  </a:cubicBezTo>
                  <a:cubicBezTo>
                    <a:pt x="835343" y="1238250"/>
                    <a:pt x="824865" y="1227773"/>
                    <a:pt x="815340" y="1214438"/>
                  </a:cubicBezTo>
                  <a:cubicBezTo>
                    <a:pt x="863918" y="1225868"/>
                    <a:pt x="913448" y="1237298"/>
                    <a:pt x="964883" y="1248728"/>
                  </a:cubicBezTo>
                  <a:cubicBezTo>
                    <a:pt x="927735" y="1216343"/>
                    <a:pt x="902018" y="1181100"/>
                    <a:pt x="888683" y="1144905"/>
                  </a:cubicBezTo>
                  <a:cubicBezTo>
                    <a:pt x="914400" y="1163003"/>
                    <a:pt x="940118" y="1181100"/>
                    <a:pt x="964883" y="1197293"/>
                  </a:cubicBezTo>
                  <a:cubicBezTo>
                    <a:pt x="953453" y="1067753"/>
                    <a:pt x="942023" y="937260"/>
                    <a:pt x="930593" y="804863"/>
                  </a:cubicBezTo>
                  <a:cubicBezTo>
                    <a:pt x="890588" y="796290"/>
                    <a:pt x="851535" y="786765"/>
                    <a:pt x="811530" y="777240"/>
                  </a:cubicBezTo>
                  <a:close/>
                  <a:moveTo>
                    <a:pt x="301943" y="884873"/>
                  </a:moveTo>
                  <a:lnTo>
                    <a:pt x="316230" y="846773"/>
                  </a:lnTo>
                  <a:lnTo>
                    <a:pt x="301943" y="884873"/>
                  </a:lnTo>
                  <a:close/>
                  <a:moveTo>
                    <a:pt x="291465" y="909638"/>
                  </a:moveTo>
                  <a:cubicBezTo>
                    <a:pt x="281940" y="906780"/>
                    <a:pt x="270510" y="905828"/>
                    <a:pt x="257175" y="905828"/>
                  </a:cubicBezTo>
                  <a:cubicBezTo>
                    <a:pt x="234315" y="905828"/>
                    <a:pt x="211455" y="912495"/>
                    <a:pt x="189548" y="924878"/>
                  </a:cubicBezTo>
                  <a:cubicBezTo>
                    <a:pt x="167640" y="937260"/>
                    <a:pt x="148590" y="955358"/>
                    <a:pt x="132398" y="978218"/>
                  </a:cubicBezTo>
                  <a:lnTo>
                    <a:pt x="121920" y="946785"/>
                  </a:lnTo>
                  <a:cubicBezTo>
                    <a:pt x="87630" y="949643"/>
                    <a:pt x="63818" y="966788"/>
                    <a:pt x="52388" y="999173"/>
                  </a:cubicBezTo>
                  <a:cubicBezTo>
                    <a:pt x="42863" y="1041083"/>
                    <a:pt x="36195" y="1069658"/>
                    <a:pt x="31433" y="1085850"/>
                  </a:cubicBezTo>
                  <a:cubicBezTo>
                    <a:pt x="70485" y="1115378"/>
                    <a:pt x="111443" y="1127760"/>
                    <a:pt x="153353" y="1120140"/>
                  </a:cubicBezTo>
                  <a:lnTo>
                    <a:pt x="94298" y="1061085"/>
                  </a:lnTo>
                  <a:cubicBezTo>
                    <a:pt x="100965" y="1065848"/>
                    <a:pt x="109538" y="1070610"/>
                    <a:pt x="118110" y="1074420"/>
                  </a:cubicBezTo>
                  <a:cubicBezTo>
                    <a:pt x="127635" y="1079183"/>
                    <a:pt x="136208" y="1082993"/>
                    <a:pt x="145733" y="1084898"/>
                  </a:cubicBezTo>
                  <a:cubicBezTo>
                    <a:pt x="134303" y="1052513"/>
                    <a:pt x="133350" y="1031558"/>
                    <a:pt x="141923" y="1022033"/>
                  </a:cubicBezTo>
                  <a:cubicBezTo>
                    <a:pt x="167640" y="1056323"/>
                    <a:pt x="186690" y="1090613"/>
                    <a:pt x="200978" y="1124903"/>
                  </a:cubicBezTo>
                  <a:cubicBezTo>
                    <a:pt x="215265" y="1158240"/>
                    <a:pt x="233363" y="1212533"/>
                    <a:pt x="257175" y="1285875"/>
                  </a:cubicBezTo>
                  <a:cubicBezTo>
                    <a:pt x="284798" y="1320165"/>
                    <a:pt x="303848" y="1338263"/>
                    <a:pt x="312420" y="1338263"/>
                  </a:cubicBezTo>
                  <a:lnTo>
                    <a:pt x="319088" y="1321118"/>
                  </a:lnTo>
                  <a:cubicBezTo>
                    <a:pt x="312420" y="1303020"/>
                    <a:pt x="313373" y="1286828"/>
                    <a:pt x="323850" y="1274445"/>
                  </a:cubicBezTo>
                  <a:cubicBezTo>
                    <a:pt x="334328" y="1262063"/>
                    <a:pt x="348615" y="1250633"/>
                    <a:pt x="367665" y="1241108"/>
                  </a:cubicBezTo>
                  <a:lnTo>
                    <a:pt x="333375" y="1049655"/>
                  </a:lnTo>
                  <a:lnTo>
                    <a:pt x="291465" y="909638"/>
                  </a:lnTo>
                  <a:close/>
                  <a:moveTo>
                    <a:pt x="1634490" y="1068705"/>
                  </a:moveTo>
                  <a:cubicBezTo>
                    <a:pt x="1606868" y="1059180"/>
                    <a:pt x="1572578" y="1055370"/>
                    <a:pt x="1533525" y="1055370"/>
                  </a:cubicBezTo>
                  <a:cubicBezTo>
                    <a:pt x="1438275" y="1055370"/>
                    <a:pt x="1356360" y="1082993"/>
                    <a:pt x="1286828" y="1138238"/>
                  </a:cubicBezTo>
                  <a:cubicBezTo>
                    <a:pt x="1291590" y="1147763"/>
                    <a:pt x="1302068" y="1160145"/>
                    <a:pt x="1318260" y="1174433"/>
                  </a:cubicBezTo>
                  <a:cubicBezTo>
                    <a:pt x="1334453" y="1189673"/>
                    <a:pt x="1343978" y="1204913"/>
                    <a:pt x="1345882" y="1221105"/>
                  </a:cubicBezTo>
                  <a:cubicBezTo>
                    <a:pt x="1341120" y="1221105"/>
                    <a:pt x="1322070" y="1203960"/>
                    <a:pt x="1286828" y="1168718"/>
                  </a:cubicBezTo>
                  <a:cubicBezTo>
                    <a:pt x="1254443" y="1173480"/>
                    <a:pt x="1220153" y="1183005"/>
                    <a:pt x="1183958" y="1196340"/>
                  </a:cubicBezTo>
                  <a:cubicBezTo>
                    <a:pt x="1147763" y="1210628"/>
                    <a:pt x="1116330" y="1224915"/>
                    <a:pt x="1088708" y="1242060"/>
                  </a:cubicBezTo>
                  <a:lnTo>
                    <a:pt x="1082040" y="1269683"/>
                  </a:lnTo>
                  <a:cubicBezTo>
                    <a:pt x="1080135" y="1255395"/>
                    <a:pt x="1074420" y="1250633"/>
                    <a:pt x="1064895" y="1254443"/>
                  </a:cubicBezTo>
                  <a:cubicBezTo>
                    <a:pt x="1055370" y="1257300"/>
                    <a:pt x="1042988" y="1265873"/>
                    <a:pt x="1026795" y="1277303"/>
                  </a:cubicBezTo>
                  <a:cubicBezTo>
                    <a:pt x="1038225" y="1340168"/>
                    <a:pt x="1048703" y="1387793"/>
                    <a:pt x="1058228" y="1421130"/>
                  </a:cubicBezTo>
                  <a:cubicBezTo>
                    <a:pt x="1067753" y="1454468"/>
                    <a:pt x="1081088" y="1489710"/>
                    <a:pt x="1100138" y="1526858"/>
                  </a:cubicBezTo>
                  <a:cubicBezTo>
                    <a:pt x="1190625" y="1462088"/>
                    <a:pt x="1281113" y="1397318"/>
                    <a:pt x="1374457" y="1332548"/>
                  </a:cubicBezTo>
                  <a:cubicBezTo>
                    <a:pt x="1372553" y="1318260"/>
                    <a:pt x="1370648" y="1304925"/>
                    <a:pt x="1370648" y="1290638"/>
                  </a:cubicBezTo>
                  <a:lnTo>
                    <a:pt x="1387793" y="1294448"/>
                  </a:lnTo>
                  <a:lnTo>
                    <a:pt x="1398270" y="1277303"/>
                  </a:lnTo>
                  <a:lnTo>
                    <a:pt x="1425893" y="1304925"/>
                  </a:lnTo>
                  <a:cubicBezTo>
                    <a:pt x="1437323" y="1295400"/>
                    <a:pt x="1464945" y="1268730"/>
                    <a:pt x="1509713" y="1223010"/>
                  </a:cubicBezTo>
                  <a:cubicBezTo>
                    <a:pt x="1553528" y="1177290"/>
                    <a:pt x="1593532" y="1148715"/>
                    <a:pt x="1631632" y="1134428"/>
                  </a:cubicBezTo>
                  <a:cubicBezTo>
                    <a:pt x="1633538" y="1129665"/>
                    <a:pt x="1641157" y="1126808"/>
                    <a:pt x="1652588" y="1123950"/>
                  </a:cubicBezTo>
                  <a:cubicBezTo>
                    <a:pt x="1664018" y="1121093"/>
                    <a:pt x="1668780" y="1117283"/>
                    <a:pt x="1666875" y="1109663"/>
                  </a:cubicBezTo>
                  <a:lnTo>
                    <a:pt x="1634490" y="1068705"/>
                  </a:lnTo>
                  <a:close/>
                  <a:moveTo>
                    <a:pt x="31433" y="1124903"/>
                  </a:moveTo>
                  <a:cubicBezTo>
                    <a:pt x="31433" y="1219200"/>
                    <a:pt x="38100" y="1322070"/>
                    <a:pt x="50483" y="1430655"/>
                  </a:cubicBezTo>
                  <a:cubicBezTo>
                    <a:pt x="62865" y="1539240"/>
                    <a:pt x="80963" y="1650683"/>
                    <a:pt x="103823" y="1764030"/>
                  </a:cubicBezTo>
                  <a:cubicBezTo>
                    <a:pt x="131445" y="1782128"/>
                    <a:pt x="168593" y="1791653"/>
                    <a:pt x="215265" y="1791653"/>
                  </a:cubicBezTo>
                  <a:cubicBezTo>
                    <a:pt x="249555" y="1791653"/>
                    <a:pt x="285750" y="1784033"/>
                    <a:pt x="322898" y="1768793"/>
                  </a:cubicBezTo>
                  <a:cubicBezTo>
                    <a:pt x="360045" y="1753553"/>
                    <a:pt x="396240" y="1738313"/>
                    <a:pt x="430530" y="1722120"/>
                  </a:cubicBezTo>
                  <a:lnTo>
                    <a:pt x="399098" y="1794510"/>
                  </a:lnTo>
                  <a:cubicBezTo>
                    <a:pt x="417195" y="1799273"/>
                    <a:pt x="432435" y="1791653"/>
                    <a:pt x="442913" y="1771650"/>
                  </a:cubicBezTo>
                  <a:cubicBezTo>
                    <a:pt x="453390" y="1751648"/>
                    <a:pt x="463868" y="1742123"/>
                    <a:pt x="476250" y="1742123"/>
                  </a:cubicBezTo>
                  <a:cubicBezTo>
                    <a:pt x="515303" y="1800225"/>
                    <a:pt x="562928" y="1828800"/>
                    <a:pt x="618173" y="1828800"/>
                  </a:cubicBezTo>
                  <a:cubicBezTo>
                    <a:pt x="551498" y="1803083"/>
                    <a:pt x="499110" y="1760220"/>
                    <a:pt x="461963" y="1700213"/>
                  </a:cubicBezTo>
                  <a:cubicBezTo>
                    <a:pt x="461963" y="1635443"/>
                    <a:pt x="463868" y="1583055"/>
                    <a:pt x="467678" y="1542098"/>
                  </a:cubicBezTo>
                  <a:cubicBezTo>
                    <a:pt x="471488" y="1501140"/>
                    <a:pt x="481013" y="1462088"/>
                    <a:pt x="497205" y="1422083"/>
                  </a:cubicBezTo>
                  <a:cubicBezTo>
                    <a:pt x="479108" y="1428750"/>
                    <a:pt x="453390" y="1421130"/>
                    <a:pt x="422910" y="1399223"/>
                  </a:cubicBezTo>
                  <a:cubicBezTo>
                    <a:pt x="392430" y="1377315"/>
                    <a:pt x="375285" y="1365885"/>
                    <a:pt x="372428" y="1365885"/>
                  </a:cubicBezTo>
                  <a:cubicBezTo>
                    <a:pt x="360998" y="1365885"/>
                    <a:pt x="349568" y="1370648"/>
                    <a:pt x="338138" y="1379220"/>
                  </a:cubicBezTo>
                  <a:cubicBezTo>
                    <a:pt x="296228" y="1379220"/>
                    <a:pt x="264795" y="1358265"/>
                    <a:pt x="244793" y="1316355"/>
                  </a:cubicBezTo>
                  <a:cubicBezTo>
                    <a:pt x="226695" y="1263015"/>
                    <a:pt x="212408" y="1225868"/>
                    <a:pt x="202883" y="1204913"/>
                  </a:cubicBezTo>
                  <a:cubicBezTo>
                    <a:pt x="202883" y="1170623"/>
                    <a:pt x="185738" y="1152525"/>
                    <a:pt x="150495" y="1152525"/>
                  </a:cubicBezTo>
                  <a:cubicBezTo>
                    <a:pt x="124778" y="1154430"/>
                    <a:pt x="106680" y="1156335"/>
                    <a:pt x="95250" y="1156335"/>
                  </a:cubicBezTo>
                  <a:cubicBezTo>
                    <a:pt x="85725" y="1156335"/>
                    <a:pt x="78105" y="1153478"/>
                    <a:pt x="71438" y="1149668"/>
                  </a:cubicBezTo>
                  <a:cubicBezTo>
                    <a:pt x="64770" y="1144905"/>
                    <a:pt x="58103" y="1138238"/>
                    <a:pt x="52388" y="1130618"/>
                  </a:cubicBezTo>
                  <a:cubicBezTo>
                    <a:pt x="43815" y="1125855"/>
                    <a:pt x="38100" y="1122045"/>
                    <a:pt x="31433" y="1124903"/>
                  </a:cubicBezTo>
                  <a:close/>
                  <a:moveTo>
                    <a:pt x="627698" y="1249680"/>
                  </a:moveTo>
                  <a:lnTo>
                    <a:pt x="665798" y="1253490"/>
                  </a:lnTo>
                  <a:cubicBezTo>
                    <a:pt x="663893" y="1250633"/>
                    <a:pt x="658178" y="1249680"/>
                    <a:pt x="648653" y="1249680"/>
                  </a:cubicBezTo>
                  <a:cubicBezTo>
                    <a:pt x="639128" y="1249680"/>
                    <a:pt x="632460" y="1249680"/>
                    <a:pt x="627698" y="1249680"/>
                  </a:cubicBezTo>
                  <a:close/>
                  <a:moveTo>
                    <a:pt x="610553" y="1270635"/>
                  </a:moveTo>
                  <a:cubicBezTo>
                    <a:pt x="592455" y="1296353"/>
                    <a:pt x="587693" y="1324928"/>
                    <a:pt x="597218" y="1357313"/>
                  </a:cubicBezTo>
                  <a:cubicBezTo>
                    <a:pt x="618173" y="1363980"/>
                    <a:pt x="647700" y="1361123"/>
                    <a:pt x="687705" y="1346835"/>
                  </a:cubicBezTo>
                  <a:cubicBezTo>
                    <a:pt x="703898" y="1316355"/>
                    <a:pt x="697230" y="1297305"/>
                    <a:pt x="668655" y="1287780"/>
                  </a:cubicBezTo>
                  <a:cubicBezTo>
                    <a:pt x="639128" y="1278255"/>
                    <a:pt x="620078" y="1272540"/>
                    <a:pt x="610553" y="1270635"/>
                  </a:cubicBezTo>
                  <a:close/>
                  <a:moveTo>
                    <a:pt x="509588" y="1287780"/>
                  </a:moveTo>
                  <a:lnTo>
                    <a:pt x="499110" y="1284923"/>
                  </a:lnTo>
                  <a:lnTo>
                    <a:pt x="509588" y="1287780"/>
                  </a:lnTo>
                  <a:close/>
                  <a:moveTo>
                    <a:pt x="777240" y="1294448"/>
                  </a:moveTo>
                  <a:cubicBezTo>
                    <a:pt x="777240" y="1331595"/>
                    <a:pt x="763905" y="1359218"/>
                    <a:pt x="737235" y="1378268"/>
                  </a:cubicBezTo>
                  <a:cubicBezTo>
                    <a:pt x="710565" y="1396365"/>
                    <a:pt x="680085" y="1405890"/>
                    <a:pt x="644843" y="1405890"/>
                  </a:cubicBezTo>
                  <a:cubicBezTo>
                    <a:pt x="612458" y="1405890"/>
                    <a:pt x="585788" y="1401128"/>
                    <a:pt x="564833" y="1391603"/>
                  </a:cubicBezTo>
                  <a:cubicBezTo>
                    <a:pt x="541973" y="1428750"/>
                    <a:pt x="524828" y="1466850"/>
                    <a:pt x="514350" y="1505903"/>
                  </a:cubicBezTo>
                  <a:cubicBezTo>
                    <a:pt x="503873" y="1544955"/>
                    <a:pt x="499110" y="1591628"/>
                    <a:pt x="499110" y="1644968"/>
                  </a:cubicBezTo>
                  <a:cubicBezTo>
                    <a:pt x="478155" y="1659255"/>
                    <a:pt x="476250" y="1671638"/>
                    <a:pt x="492443" y="1683068"/>
                  </a:cubicBezTo>
                  <a:cubicBezTo>
                    <a:pt x="520065" y="1715453"/>
                    <a:pt x="548640" y="1742123"/>
                    <a:pt x="577215" y="1763078"/>
                  </a:cubicBezTo>
                  <a:cubicBezTo>
                    <a:pt x="605790" y="1784033"/>
                    <a:pt x="639128" y="1794510"/>
                    <a:pt x="676275" y="1794510"/>
                  </a:cubicBezTo>
                  <a:cubicBezTo>
                    <a:pt x="775335" y="1768793"/>
                    <a:pt x="860108" y="1738313"/>
                    <a:pt x="929640" y="1702118"/>
                  </a:cubicBezTo>
                  <a:cubicBezTo>
                    <a:pt x="999173" y="1665923"/>
                    <a:pt x="1049655" y="1612583"/>
                    <a:pt x="1082040" y="1540193"/>
                  </a:cubicBezTo>
                  <a:cubicBezTo>
                    <a:pt x="1068705" y="1514475"/>
                    <a:pt x="1058228" y="1492568"/>
                    <a:pt x="1052513" y="1472565"/>
                  </a:cubicBezTo>
                  <a:cubicBezTo>
                    <a:pt x="1046798" y="1452563"/>
                    <a:pt x="1041083" y="1423988"/>
                    <a:pt x="1037273" y="1387793"/>
                  </a:cubicBezTo>
                  <a:lnTo>
                    <a:pt x="1026795" y="1374458"/>
                  </a:lnTo>
                  <a:cubicBezTo>
                    <a:pt x="1031558" y="1406843"/>
                    <a:pt x="1033463" y="1431608"/>
                    <a:pt x="1033463" y="1446848"/>
                  </a:cubicBezTo>
                  <a:cubicBezTo>
                    <a:pt x="1033463" y="1461135"/>
                    <a:pt x="1030605" y="1471613"/>
                    <a:pt x="1026795" y="1478280"/>
                  </a:cubicBezTo>
                  <a:cubicBezTo>
                    <a:pt x="1005840" y="1473518"/>
                    <a:pt x="992505" y="1462088"/>
                    <a:pt x="984885" y="1443990"/>
                  </a:cubicBezTo>
                  <a:cubicBezTo>
                    <a:pt x="980123" y="1397318"/>
                    <a:pt x="975360" y="1367790"/>
                    <a:pt x="971550" y="1353503"/>
                  </a:cubicBezTo>
                  <a:cubicBezTo>
                    <a:pt x="978218" y="1306830"/>
                    <a:pt x="956310" y="1283970"/>
                    <a:pt x="905828" y="1283970"/>
                  </a:cubicBezTo>
                  <a:cubicBezTo>
                    <a:pt x="862013" y="1288733"/>
                    <a:pt x="819150" y="1292543"/>
                    <a:pt x="777240" y="1294448"/>
                  </a:cubicBezTo>
                  <a:close/>
                  <a:moveTo>
                    <a:pt x="357188" y="1302068"/>
                  </a:moveTo>
                  <a:cubicBezTo>
                    <a:pt x="347663" y="1300163"/>
                    <a:pt x="340995" y="1302068"/>
                    <a:pt x="336233" y="1308735"/>
                  </a:cubicBezTo>
                  <a:cubicBezTo>
                    <a:pt x="331470" y="1315403"/>
                    <a:pt x="331470" y="1322070"/>
                    <a:pt x="336233" y="1329690"/>
                  </a:cubicBezTo>
                  <a:cubicBezTo>
                    <a:pt x="361950" y="1334453"/>
                    <a:pt x="375285" y="1328738"/>
                    <a:pt x="378143" y="1312545"/>
                  </a:cubicBezTo>
                  <a:cubicBezTo>
                    <a:pt x="368618" y="1305878"/>
                    <a:pt x="361950" y="1302068"/>
                    <a:pt x="357188" y="1302068"/>
                  </a:cubicBezTo>
                  <a:close/>
                  <a:moveTo>
                    <a:pt x="988695" y="1302068"/>
                  </a:moveTo>
                  <a:cubicBezTo>
                    <a:pt x="986790" y="1331595"/>
                    <a:pt x="986790" y="1355408"/>
                    <a:pt x="988695" y="1373505"/>
                  </a:cubicBezTo>
                  <a:cubicBezTo>
                    <a:pt x="990600" y="1390650"/>
                    <a:pt x="997268" y="1403033"/>
                    <a:pt x="1005840" y="1409700"/>
                  </a:cubicBezTo>
                  <a:lnTo>
                    <a:pt x="988695" y="1302068"/>
                  </a:lnTo>
                  <a:close/>
                  <a:moveTo>
                    <a:pt x="468630" y="1305878"/>
                  </a:moveTo>
                  <a:cubicBezTo>
                    <a:pt x="454343" y="1328738"/>
                    <a:pt x="451485" y="1348740"/>
                    <a:pt x="458153" y="1364933"/>
                  </a:cubicBezTo>
                  <a:lnTo>
                    <a:pt x="502920" y="1368743"/>
                  </a:lnTo>
                  <a:cubicBezTo>
                    <a:pt x="528638" y="1357313"/>
                    <a:pt x="540068" y="1347788"/>
                    <a:pt x="537210" y="1341120"/>
                  </a:cubicBezTo>
                  <a:cubicBezTo>
                    <a:pt x="543878" y="1320165"/>
                    <a:pt x="539115" y="1309688"/>
                    <a:pt x="522923" y="1309688"/>
                  </a:cubicBezTo>
                  <a:cubicBezTo>
                    <a:pt x="488633" y="1308735"/>
                    <a:pt x="470535" y="1307783"/>
                    <a:pt x="468630" y="1305878"/>
                  </a:cubicBezTo>
                  <a:close/>
                  <a:moveTo>
                    <a:pt x="249555" y="1833563"/>
                  </a:moveTo>
                  <a:lnTo>
                    <a:pt x="378143" y="1781175"/>
                  </a:lnTo>
                  <a:cubicBezTo>
                    <a:pt x="378143" y="1799273"/>
                    <a:pt x="364808" y="1811655"/>
                    <a:pt x="338138" y="1817370"/>
                  </a:cubicBezTo>
                  <a:cubicBezTo>
                    <a:pt x="311468" y="1823085"/>
                    <a:pt x="281940" y="1828800"/>
                    <a:pt x="249555" y="1833563"/>
                  </a:cubicBezTo>
                  <a:close/>
                  <a:moveTo>
                    <a:pt x="409575" y="1844040"/>
                  </a:moveTo>
                  <a:lnTo>
                    <a:pt x="399098" y="1819275"/>
                  </a:lnTo>
                  <a:lnTo>
                    <a:pt x="388620" y="1823085"/>
                  </a:lnTo>
                  <a:cubicBezTo>
                    <a:pt x="372428" y="1864995"/>
                    <a:pt x="352425" y="1915478"/>
                    <a:pt x="327660" y="1975485"/>
                  </a:cubicBezTo>
                  <a:cubicBezTo>
                    <a:pt x="303848" y="2035493"/>
                    <a:pt x="291465" y="2085023"/>
                    <a:pt x="291465" y="2125028"/>
                  </a:cubicBezTo>
                  <a:cubicBezTo>
                    <a:pt x="298133" y="2115503"/>
                    <a:pt x="310515" y="2090738"/>
                    <a:pt x="325755" y="2050733"/>
                  </a:cubicBezTo>
                  <a:cubicBezTo>
                    <a:pt x="341948" y="2009775"/>
                    <a:pt x="353378" y="1984058"/>
                    <a:pt x="360045" y="1972628"/>
                  </a:cubicBezTo>
                  <a:cubicBezTo>
                    <a:pt x="358140" y="2000250"/>
                    <a:pt x="350520" y="2030730"/>
                    <a:pt x="337185" y="2065020"/>
                  </a:cubicBezTo>
                  <a:cubicBezTo>
                    <a:pt x="324803" y="2098358"/>
                    <a:pt x="309563" y="2131695"/>
                    <a:pt x="293370" y="2164080"/>
                  </a:cubicBezTo>
                  <a:cubicBezTo>
                    <a:pt x="281940" y="2164080"/>
                    <a:pt x="271463" y="2163128"/>
                    <a:pt x="261938" y="2161223"/>
                  </a:cubicBezTo>
                  <a:cubicBezTo>
                    <a:pt x="261938" y="2119313"/>
                    <a:pt x="276225" y="2060258"/>
                    <a:pt x="305753" y="1982153"/>
                  </a:cubicBezTo>
                  <a:cubicBezTo>
                    <a:pt x="334328" y="1905000"/>
                    <a:pt x="351473" y="1858328"/>
                    <a:pt x="356235" y="1842135"/>
                  </a:cubicBezTo>
                  <a:lnTo>
                    <a:pt x="193358" y="1876425"/>
                  </a:lnTo>
                  <a:cubicBezTo>
                    <a:pt x="162878" y="1871663"/>
                    <a:pt x="133350" y="1866900"/>
                    <a:pt x="102870" y="1862138"/>
                  </a:cubicBezTo>
                  <a:cubicBezTo>
                    <a:pt x="86678" y="1908810"/>
                    <a:pt x="73343" y="1947863"/>
                    <a:pt x="62865" y="1980248"/>
                  </a:cubicBezTo>
                  <a:cubicBezTo>
                    <a:pt x="52388" y="2012633"/>
                    <a:pt x="46673" y="2043113"/>
                    <a:pt x="46673" y="2070735"/>
                  </a:cubicBezTo>
                  <a:cubicBezTo>
                    <a:pt x="98108" y="2105025"/>
                    <a:pt x="144780" y="2133600"/>
                    <a:pt x="189548" y="2154555"/>
                  </a:cubicBezTo>
                  <a:cubicBezTo>
                    <a:pt x="233363" y="2175510"/>
                    <a:pt x="280035" y="2185988"/>
                    <a:pt x="328613" y="2185988"/>
                  </a:cubicBezTo>
                  <a:cubicBezTo>
                    <a:pt x="346710" y="2185988"/>
                    <a:pt x="360998" y="2185035"/>
                    <a:pt x="370523" y="2182178"/>
                  </a:cubicBezTo>
                  <a:cubicBezTo>
                    <a:pt x="368618" y="2172653"/>
                    <a:pt x="366713" y="2164080"/>
                    <a:pt x="366713" y="2154555"/>
                  </a:cubicBezTo>
                  <a:cubicBezTo>
                    <a:pt x="366713" y="2145030"/>
                    <a:pt x="366713" y="2138363"/>
                    <a:pt x="366713" y="2133600"/>
                  </a:cubicBezTo>
                  <a:cubicBezTo>
                    <a:pt x="366713" y="2096453"/>
                    <a:pt x="381000" y="2033588"/>
                    <a:pt x="410528" y="1945005"/>
                  </a:cubicBezTo>
                  <a:cubicBezTo>
                    <a:pt x="439103" y="1855470"/>
                    <a:pt x="455295" y="1803083"/>
                    <a:pt x="457200" y="1786890"/>
                  </a:cubicBezTo>
                  <a:cubicBezTo>
                    <a:pt x="445770" y="1788795"/>
                    <a:pt x="435293" y="1799273"/>
                    <a:pt x="425768" y="1816418"/>
                  </a:cubicBezTo>
                  <a:cubicBezTo>
                    <a:pt x="417195" y="1831658"/>
                    <a:pt x="411480" y="1841183"/>
                    <a:pt x="409575" y="1844040"/>
                  </a:cubicBezTo>
                  <a:close/>
                  <a:moveTo>
                    <a:pt x="485775" y="1812608"/>
                  </a:moveTo>
                  <a:cubicBezTo>
                    <a:pt x="446723" y="1906905"/>
                    <a:pt x="421005" y="1974533"/>
                    <a:pt x="407670" y="2013585"/>
                  </a:cubicBezTo>
                  <a:cubicBezTo>
                    <a:pt x="395288" y="2052638"/>
                    <a:pt x="388620" y="2103120"/>
                    <a:pt x="388620" y="2163128"/>
                  </a:cubicBezTo>
                  <a:cubicBezTo>
                    <a:pt x="400050" y="2169795"/>
                    <a:pt x="410528" y="2173605"/>
                    <a:pt x="420053" y="2173605"/>
                  </a:cubicBezTo>
                  <a:cubicBezTo>
                    <a:pt x="436245" y="2173605"/>
                    <a:pt x="453390" y="2166938"/>
                    <a:pt x="472440" y="2154555"/>
                  </a:cubicBezTo>
                  <a:cubicBezTo>
                    <a:pt x="490538" y="2142173"/>
                    <a:pt x="508635" y="2129790"/>
                    <a:pt x="524828" y="2118360"/>
                  </a:cubicBezTo>
                  <a:cubicBezTo>
                    <a:pt x="524828" y="2084070"/>
                    <a:pt x="534353" y="2037398"/>
                    <a:pt x="552450" y="1979295"/>
                  </a:cubicBezTo>
                  <a:cubicBezTo>
                    <a:pt x="570548" y="1921193"/>
                    <a:pt x="581025" y="1883093"/>
                    <a:pt x="583883" y="1864995"/>
                  </a:cubicBezTo>
                  <a:lnTo>
                    <a:pt x="485775" y="1812608"/>
                  </a:lnTo>
                  <a:close/>
                  <a:moveTo>
                    <a:pt x="541020" y="2104073"/>
                  </a:moveTo>
                  <a:lnTo>
                    <a:pt x="555308" y="2104073"/>
                  </a:lnTo>
                  <a:cubicBezTo>
                    <a:pt x="560070" y="2069783"/>
                    <a:pt x="574358" y="2023110"/>
                    <a:pt x="599123" y="1965008"/>
                  </a:cubicBezTo>
                  <a:cubicBezTo>
                    <a:pt x="622935" y="1906905"/>
                    <a:pt x="636270" y="1872615"/>
                    <a:pt x="639128" y="1861185"/>
                  </a:cubicBezTo>
                  <a:cubicBezTo>
                    <a:pt x="597218" y="1932623"/>
                    <a:pt x="563880" y="2013585"/>
                    <a:pt x="541020" y="2104073"/>
                  </a:cubicBezTo>
                  <a:close/>
                  <a:moveTo>
                    <a:pt x="676275" y="1864043"/>
                  </a:moveTo>
                  <a:cubicBezTo>
                    <a:pt x="671513" y="1878330"/>
                    <a:pt x="666750" y="1890713"/>
                    <a:pt x="662940" y="1902143"/>
                  </a:cubicBezTo>
                  <a:lnTo>
                    <a:pt x="676275" y="1864043"/>
                  </a:lnTo>
                  <a:close/>
                  <a:moveTo>
                    <a:pt x="634365" y="1961198"/>
                  </a:moveTo>
                  <a:cubicBezTo>
                    <a:pt x="621030" y="1984058"/>
                    <a:pt x="610553" y="2005013"/>
                    <a:pt x="604838" y="2024063"/>
                  </a:cubicBezTo>
                  <a:cubicBezTo>
                    <a:pt x="599123" y="2042160"/>
                    <a:pt x="596265" y="2061210"/>
                    <a:pt x="596265" y="2079308"/>
                  </a:cubicBezTo>
                  <a:cubicBezTo>
                    <a:pt x="605790" y="2065973"/>
                    <a:pt x="613410" y="2045018"/>
                    <a:pt x="619125" y="2016443"/>
                  </a:cubicBezTo>
                  <a:cubicBezTo>
                    <a:pt x="624840" y="1987868"/>
                    <a:pt x="630555" y="1970723"/>
                    <a:pt x="634365" y="1961198"/>
                  </a:cubicBezTo>
                  <a:close/>
                  <a:moveTo>
                    <a:pt x="600075" y="1152525"/>
                  </a:moveTo>
                  <a:cubicBezTo>
                    <a:pt x="604838" y="1136333"/>
                    <a:pt x="619125" y="1128713"/>
                    <a:pt x="644843" y="1128713"/>
                  </a:cubicBezTo>
                  <a:cubicBezTo>
                    <a:pt x="686753" y="1128713"/>
                    <a:pt x="709613" y="1127760"/>
                    <a:pt x="714375" y="1124903"/>
                  </a:cubicBezTo>
                  <a:cubicBezTo>
                    <a:pt x="693420" y="1147763"/>
                    <a:pt x="666750" y="1159193"/>
                    <a:pt x="634365" y="1159193"/>
                  </a:cubicBezTo>
                  <a:cubicBezTo>
                    <a:pt x="625793" y="1159193"/>
                    <a:pt x="614363" y="1157288"/>
                    <a:pt x="600075" y="1152525"/>
                  </a:cubicBezTo>
                  <a:close/>
                  <a:moveTo>
                    <a:pt x="1110615" y="1340168"/>
                  </a:moveTo>
                  <a:lnTo>
                    <a:pt x="1093470" y="1305878"/>
                  </a:lnTo>
                  <a:lnTo>
                    <a:pt x="1110615" y="1340168"/>
                  </a:lnTo>
                  <a:close/>
                  <a:moveTo>
                    <a:pt x="312420" y="1183958"/>
                  </a:moveTo>
                  <a:lnTo>
                    <a:pt x="336233" y="1177290"/>
                  </a:lnTo>
                  <a:lnTo>
                    <a:pt x="312420" y="1183958"/>
                  </a:lnTo>
                  <a:close/>
                  <a:moveTo>
                    <a:pt x="263843" y="1183958"/>
                  </a:moveTo>
                  <a:lnTo>
                    <a:pt x="278130" y="1180148"/>
                  </a:lnTo>
                  <a:lnTo>
                    <a:pt x="263843" y="118395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3" name="Google Shape;123;p6"/>
            <p:cNvSpPr txBox="1"/>
            <p:nvPr/>
          </p:nvSpPr>
          <p:spPr>
            <a:xfrm>
              <a:off x="1993856" y="3174929"/>
              <a:ext cx="609600" cy="105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rgbClr val="FAB29A"/>
                  </a:solidFill>
                  <a:latin typeface="Arial"/>
                  <a:ea typeface="Arial"/>
                  <a:cs typeface="Arial"/>
                  <a:sym typeface="Arial"/>
                </a:rPr>
                <a:t>A</a:t>
              </a:r>
              <a:endParaRPr>
                <a:solidFill>
                  <a:srgbClr val="FAB29A"/>
                </a:solidFill>
              </a:endParaRPr>
            </a:p>
          </p:txBody>
        </p:sp>
        <p:sp>
          <p:nvSpPr>
            <p:cNvPr id="124" name="Google Shape;124;p6"/>
            <p:cNvSpPr txBox="1"/>
            <p:nvPr/>
          </p:nvSpPr>
          <p:spPr>
            <a:xfrm>
              <a:off x="4040048" y="3174929"/>
              <a:ext cx="609600" cy="105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rgbClr val="FAB29A"/>
                  </a:solidFill>
                  <a:latin typeface="Arial"/>
                  <a:ea typeface="Arial"/>
                  <a:cs typeface="Arial"/>
                  <a:sym typeface="Arial"/>
                </a:rPr>
                <a:t>S</a:t>
              </a:r>
              <a:endParaRPr>
                <a:solidFill>
                  <a:srgbClr val="FAB29A"/>
                </a:solidFill>
              </a:endParaRPr>
            </a:p>
          </p:txBody>
        </p:sp>
        <p:sp>
          <p:nvSpPr>
            <p:cNvPr id="125" name="Google Shape;125;p6"/>
            <p:cNvSpPr txBox="1"/>
            <p:nvPr/>
          </p:nvSpPr>
          <p:spPr>
            <a:xfrm>
              <a:off x="5995671" y="3174929"/>
              <a:ext cx="609600" cy="105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rgbClr val="FAB29A"/>
                  </a:solidFill>
                  <a:latin typeface="Arial"/>
                  <a:ea typeface="Arial"/>
                  <a:cs typeface="Arial"/>
                  <a:sym typeface="Arial"/>
                </a:rPr>
                <a:t>L</a:t>
              </a:r>
              <a:endParaRPr>
                <a:solidFill>
                  <a:srgbClr val="FAB29A"/>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p:nvPr/>
        </p:nvSpPr>
        <p:spPr>
          <a:xfrm>
            <a:off x="3253375" y="508075"/>
            <a:ext cx="5940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rgbClr val="10244C"/>
                </a:solidFill>
                <a:highlight>
                  <a:schemeClr val="lt1"/>
                </a:highlight>
              </a:rPr>
              <a:t>IDENTIFYING THE PROBLEM</a:t>
            </a:r>
            <a:endParaRPr sz="3000" b="1">
              <a:highlight>
                <a:schemeClr val="lt1"/>
              </a:highlight>
            </a:endParaRPr>
          </a:p>
        </p:txBody>
      </p:sp>
      <p:sp>
        <p:nvSpPr>
          <p:cNvPr id="131" name="Google Shape;131;p7"/>
          <p:cNvSpPr txBox="1"/>
          <p:nvPr/>
        </p:nvSpPr>
        <p:spPr>
          <a:xfrm>
            <a:off x="1951650" y="1049100"/>
            <a:ext cx="828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334A79"/>
                </a:solidFill>
                <a:highlight>
                  <a:schemeClr val="lt1"/>
                </a:highlight>
              </a:rPr>
              <a:t>Understanding sign language using machine learning and deep learning</a:t>
            </a:r>
            <a:endParaRPr sz="1900">
              <a:highlight>
                <a:schemeClr val="lt1"/>
              </a:highlight>
            </a:endParaRPr>
          </a:p>
        </p:txBody>
      </p:sp>
      <p:sp>
        <p:nvSpPr>
          <p:cNvPr id="132" name="Google Shape;132;p7"/>
          <p:cNvSpPr txBox="1"/>
          <p:nvPr/>
        </p:nvSpPr>
        <p:spPr>
          <a:xfrm>
            <a:off x="533875" y="2490050"/>
            <a:ext cx="3569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10244C"/>
                </a:solidFill>
                <a:highlight>
                  <a:srgbClr val="FEF7F0"/>
                </a:highlight>
              </a:rPr>
              <a:t>Lack of resources to understand sign language</a:t>
            </a:r>
            <a:endParaRPr sz="2100" b="1"/>
          </a:p>
        </p:txBody>
      </p:sp>
      <p:sp>
        <p:nvSpPr>
          <p:cNvPr id="133" name="Google Shape;133;p7"/>
          <p:cNvSpPr txBox="1"/>
          <p:nvPr/>
        </p:nvSpPr>
        <p:spPr>
          <a:xfrm>
            <a:off x="4102963" y="2490050"/>
            <a:ext cx="4241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000" b="1">
                <a:solidFill>
                  <a:srgbClr val="10244C"/>
                </a:solidFill>
                <a:highlight>
                  <a:srgbClr val="FEF7F0"/>
                </a:highlight>
              </a:rPr>
              <a:t>Limited accessibility for deaf and hard-of-hearing individuals</a:t>
            </a:r>
            <a:endParaRPr sz="1600" b="1"/>
          </a:p>
        </p:txBody>
      </p:sp>
      <p:sp>
        <p:nvSpPr>
          <p:cNvPr id="134" name="Google Shape;134;p7"/>
          <p:cNvSpPr txBox="1"/>
          <p:nvPr/>
        </p:nvSpPr>
        <p:spPr>
          <a:xfrm>
            <a:off x="8491675" y="2490050"/>
            <a:ext cx="3569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10244C"/>
                </a:solidFill>
                <a:highlight>
                  <a:srgbClr val="FEF7F0"/>
                </a:highlight>
              </a:rPr>
              <a:t>Difficulty in communication for sign language users</a:t>
            </a:r>
            <a:endParaRPr sz="1600" b="1"/>
          </a:p>
        </p:txBody>
      </p:sp>
      <p:sp>
        <p:nvSpPr>
          <p:cNvPr id="135" name="Google Shape;135;p7"/>
          <p:cNvSpPr txBox="1"/>
          <p:nvPr/>
        </p:nvSpPr>
        <p:spPr>
          <a:xfrm>
            <a:off x="533875" y="3657600"/>
            <a:ext cx="3166500" cy="1936800"/>
          </a:xfrm>
          <a:prstGeom prst="rect">
            <a:avLst/>
          </a:prstGeom>
          <a:noFill/>
          <a:ln>
            <a:noFill/>
          </a:ln>
        </p:spPr>
        <p:txBody>
          <a:bodyPr spcFirstLastPara="1" wrap="square" lIns="91425" tIns="91425" rIns="91425" bIns="91425" anchor="t" anchorCtr="0">
            <a:spAutoFit/>
          </a:bodyPr>
          <a:lstStyle/>
          <a:p>
            <a:pPr marL="0" lvl="0" indent="0" algn="l" rtl="0">
              <a:lnSpc>
                <a:spcPct val="156000"/>
              </a:lnSpc>
              <a:spcBef>
                <a:spcPts val="0"/>
              </a:spcBef>
              <a:spcAft>
                <a:spcPts val="0"/>
              </a:spcAft>
              <a:buNone/>
            </a:pPr>
            <a:r>
              <a:rPr lang="en-US" sz="1600">
                <a:solidFill>
                  <a:schemeClr val="dk1"/>
                </a:solidFill>
                <a:highlight>
                  <a:srgbClr val="FEF7F0"/>
                </a:highlight>
              </a:rPr>
              <a:t>There is a shortage of resources available to teach sign language to non-signers, making it difficult for them to understand it.</a:t>
            </a:r>
            <a:endParaRPr sz="1600">
              <a:solidFill>
                <a:schemeClr val="dk1"/>
              </a:solidFill>
              <a:highlight>
                <a:srgbClr val="FEF7F0"/>
              </a:highlight>
            </a:endParaRPr>
          </a:p>
          <a:p>
            <a:pPr marL="0" lvl="0" indent="0" algn="l" rtl="0">
              <a:spcBef>
                <a:spcPts val="0"/>
              </a:spcBef>
              <a:spcAft>
                <a:spcPts val="0"/>
              </a:spcAft>
              <a:buNone/>
            </a:pPr>
            <a:endParaRPr/>
          </a:p>
        </p:txBody>
      </p:sp>
      <p:sp>
        <p:nvSpPr>
          <p:cNvPr id="136" name="Google Shape;136;p7"/>
          <p:cNvSpPr txBox="1"/>
          <p:nvPr/>
        </p:nvSpPr>
        <p:spPr>
          <a:xfrm>
            <a:off x="4102975" y="3657600"/>
            <a:ext cx="4043100" cy="1936800"/>
          </a:xfrm>
          <a:prstGeom prst="rect">
            <a:avLst/>
          </a:prstGeom>
          <a:noFill/>
          <a:ln>
            <a:noFill/>
          </a:ln>
        </p:spPr>
        <p:txBody>
          <a:bodyPr spcFirstLastPara="1" wrap="square" lIns="91425" tIns="91425" rIns="91425" bIns="91425" anchor="t" anchorCtr="0">
            <a:spAutoFit/>
          </a:bodyPr>
          <a:lstStyle/>
          <a:p>
            <a:pPr marL="0" lvl="0" indent="0" algn="l" rtl="0">
              <a:lnSpc>
                <a:spcPct val="156000"/>
              </a:lnSpc>
              <a:spcBef>
                <a:spcPts val="0"/>
              </a:spcBef>
              <a:spcAft>
                <a:spcPts val="0"/>
              </a:spcAft>
              <a:buNone/>
            </a:pPr>
            <a:r>
              <a:rPr lang="en-US" sz="1600">
                <a:solidFill>
                  <a:schemeClr val="dk1"/>
                </a:solidFill>
                <a:highlight>
                  <a:srgbClr val="FEF7F0"/>
                </a:highlight>
              </a:rPr>
              <a:t>There is limited accessibility for deaf and hard-of-hearing individuals, creating communication barriers in various settings.</a:t>
            </a:r>
            <a:endParaRPr sz="1600">
              <a:solidFill>
                <a:schemeClr val="dk1"/>
              </a:solidFill>
              <a:highlight>
                <a:srgbClr val="FEF7F0"/>
              </a:highlight>
            </a:endParaRPr>
          </a:p>
          <a:p>
            <a:pPr marL="0" lvl="0" indent="0" algn="l" rtl="0">
              <a:lnSpc>
                <a:spcPct val="156000"/>
              </a:lnSpc>
              <a:spcBef>
                <a:spcPts val="0"/>
              </a:spcBef>
              <a:spcAft>
                <a:spcPts val="0"/>
              </a:spcAft>
              <a:buNone/>
            </a:pPr>
            <a:endParaRPr sz="1600">
              <a:solidFill>
                <a:schemeClr val="dk1"/>
              </a:solidFill>
              <a:highlight>
                <a:srgbClr val="FEF7F0"/>
              </a:highlight>
            </a:endParaRPr>
          </a:p>
          <a:p>
            <a:pPr marL="0" lvl="0" indent="0" algn="l" rtl="0">
              <a:spcBef>
                <a:spcPts val="0"/>
              </a:spcBef>
              <a:spcAft>
                <a:spcPts val="0"/>
              </a:spcAft>
              <a:buNone/>
            </a:pPr>
            <a:endParaRPr/>
          </a:p>
        </p:txBody>
      </p:sp>
      <p:sp>
        <p:nvSpPr>
          <p:cNvPr id="137" name="Google Shape;137;p7"/>
          <p:cNvSpPr txBox="1"/>
          <p:nvPr/>
        </p:nvSpPr>
        <p:spPr>
          <a:xfrm>
            <a:off x="8491675" y="3598600"/>
            <a:ext cx="3569100" cy="2321100"/>
          </a:xfrm>
          <a:prstGeom prst="rect">
            <a:avLst/>
          </a:prstGeom>
          <a:noFill/>
          <a:ln>
            <a:noFill/>
          </a:ln>
        </p:spPr>
        <p:txBody>
          <a:bodyPr spcFirstLastPara="1" wrap="square" lIns="91425" tIns="91425" rIns="91425" bIns="91425" anchor="t" anchorCtr="0">
            <a:spAutoFit/>
          </a:bodyPr>
          <a:lstStyle/>
          <a:p>
            <a:pPr marL="0" lvl="0" indent="0" algn="l" rtl="0">
              <a:lnSpc>
                <a:spcPct val="156000"/>
              </a:lnSpc>
              <a:spcBef>
                <a:spcPts val="0"/>
              </a:spcBef>
              <a:spcAft>
                <a:spcPts val="0"/>
              </a:spcAft>
              <a:buNone/>
            </a:pPr>
            <a:r>
              <a:rPr lang="en-US" sz="1600">
                <a:solidFill>
                  <a:schemeClr val="dk1"/>
                </a:solidFill>
                <a:highlight>
                  <a:srgbClr val="FEF7F0"/>
                </a:highlight>
              </a:rPr>
              <a:t>Sign language users face difficulty in communication with non-signers, leading to misinterpretations and misunderstandings.</a:t>
            </a:r>
            <a:endParaRPr sz="1600">
              <a:solidFill>
                <a:schemeClr val="dk1"/>
              </a:solidFill>
              <a:highlight>
                <a:srgbClr val="FEF7F0"/>
              </a:highlight>
            </a:endParaRPr>
          </a:p>
          <a:p>
            <a:pPr marL="0" lvl="0" indent="0" algn="l" rtl="0">
              <a:lnSpc>
                <a:spcPct val="156000"/>
              </a:lnSpc>
              <a:spcBef>
                <a:spcPts val="0"/>
              </a:spcBef>
              <a:spcAft>
                <a:spcPts val="0"/>
              </a:spcAft>
              <a:buNone/>
            </a:pPr>
            <a:endParaRPr sz="1600">
              <a:solidFill>
                <a:schemeClr val="dk1"/>
              </a:solidFill>
              <a:highlight>
                <a:srgbClr val="FEF7F0"/>
              </a:highlight>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p:nvPr/>
        </p:nvSpPr>
        <p:spPr>
          <a:xfrm>
            <a:off x="2510996" y="482697"/>
            <a:ext cx="71700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rPr>
              <a:t>APPROACHES TO SIGN LANGUAGE RECOGNITION</a:t>
            </a:r>
            <a:endParaRPr sz="3000" b="1">
              <a:solidFill>
                <a:srgbClr val="3F3F3F"/>
              </a:solidFill>
            </a:endParaRPr>
          </a:p>
        </p:txBody>
      </p:sp>
      <p:grpSp>
        <p:nvGrpSpPr>
          <p:cNvPr id="143" name="Google Shape;143;p8"/>
          <p:cNvGrpSpPr/>
          <p:nvPr/>
        </p:nvGrpSpPr>
        <p:grpSpPr>
          <a:xfrm>
            <a:off x="1083865" y="1674090"/>
            <a:ext cx="9948269" cy="4794539"/>
            <a:chOff x="863266" y="1930631"/>
            <a:chExt cx="7370726" cy="2756433"/>
          </a:xfrm>
        </p:grpSpPr>
        <p:sp>
          <p:nvSpPr>
            <p:cNvPr id="144" name="Google Shape;144;p8"/>
            <p:cNvSpPr/>
            <p:nvPr/>
          </p:nvSpPr>
          <p:spPr>
            <a:xfrm>
              <a:off x="1191390" y="1930631"/>
              <a:ext cx="1187523" cy="1190285"/>
            </a:xfrm>
            <a:custGeom>
              <a:avLst/>
              <a:gdLst/>
              <a:ahLst/>
              <a:cxnLst/>
              <a:rect l="l" t="t" r="r" b="b"/>
              <a:pathLst>
                <a:path w="1436902" h="1440244" extrusionOk="0">
                  <a:moveTo>
                    <a:pt x="802658" y="1417349"/>
                  </a:moveTo>
                  <a:cubicBezTo>
                    <a:pt x="815340" y="1418785"/>
                    <a:pt x="824792" y="1432209"/>
                    <a:pt x="825557" y="1438095"/>
                  </a:cubicBezTo>
                  <a:cubicBezTo>
                    <a:pt x="818307" y="1438669"/>
                    <a:pt x="805649" y="1440631"/>
                    <a:pt x="793972" y="1440177"/>
                  </a:cubicBezTo>
                  <a:cubicBezTo>
                    <a:pt x="782271" y="1439722"/>
                    <a:pt x="771623" y="1437018"/>
                    <a:pt x="768536" y="1429002"/>
                  </a:cubicBezTo>
                  <a:cubicBezTo>
                    <a:pt x="779376" y="1421513"/>
                    <a:pt x="793182" y="1430964"/>
                    <a:pt x="797896" y="1419622"/>
                  </a:cubicBezTo>
                  <a:lnTo>
                    <a:pt x="801701" y="1420125"/>
                  </a:lnTo>
                  <a:close/>
                  <a:moveTo>
                    <a:pt x="853003" y="1363367"/>
                  </a:moveTo>
                  <a:cubicBezTo>
                    <a:pt x="853051" y="1376001"/>
                    <a:pt x="851686" y="1388253"/>
                    <a:pt x="833884" y="1391889"/>
                  </a:cubicBezTo>
                  <a:cubicBezTo>
                    <a:pt x="826155" y="1389281"/>
                    <a:pt x="826849" y="1379016"/>
                    <a:pt x="831132" y="1374207"/>
                  </a:cubicBezTo>
                  <a:lnTo>
                    <a:pt x="831132" y="1374230"/>
                  </a:lnTo>
                  <a:cubicBezTo>
                    <a:pt x="842618" y="1377006"/>
                    <a:pt x="839818" y="1364468"/>
                    <a:pt x="853003" y="1363367"/>
                  </a:cubicBezTo>
                  <a:close/>
                  <a:moveTo>
                    <a:pt x="1018228" y="1355518"/>
                  </a:moveTo>
                  <a:cubicBezTo>
                    <a:pt x="1016960" y="1365089"/>
                    <a:pt x="1000210" y="1370856"/>
                    <a:pt x="999085" y="1380451"/>
                  </a:cubicBezTo>
                  <a:cubicBezTo>
                    <a:pt x="986069" y="1385883"/>
                    <a:pt x="974894" y="1387965"/>
                    <a:pt x="966519" y="1386218"/>
                  </a:cubicBezTo>
                  <a:cubicBezTo>
                    <a:pt x="974176" y="1367051"/>
                    <a:pt x="996405" y="1359394"/>
                    <a:pt x="1018228" y="1355518"/>
                  </a:cubicBezTo>
                  <a:close/>
                  <a:moveTo>
                    <a:pt x="1044333" y="1276076"/>
                  </a:moveTo>
                  <a:cubicBezTo>
                    <a:pt x="1050363" y="1278564"/>
                    <a:pt x="1040266" y="1287849"/>
                    <a:pt x="1049765" y="1295530"/>
                  </a:cubicBezTo>
                  <a:lnTo>
                    <a:pt x="1049765" y="1295553"/>
                  </a:lnTo>
                  <a:cubicBezTo>
                    <a:pt x="1045051" y="1297013"/>
                    <a:pt x="1044884" y="1299358"/>
                    <a:pt x="1042324" y="1301225"/>
                  </a:cubicBezTo>
                  <a:cubicBezTo>
                    <a:pt x="1051584" y="1314936"/>
                    <a:pt x="1047325" y="1326158"/>
                    <a:pt x="1038998" y="1336638"/>
                  </a:cubicBezTo>
                  <a:cubicBezTo>
                    <a:pt x="1031795" y="1340778"/>
                    <a:pt x="1030048" y="1334772"/>
                    <a:pt x="1024880" y="1335083"/>
                  </a:cubicBezTo>
                  <a:cubicBezTo>
                    <a:pt x="1025765" y="1317304"/>
                    <a:pt x="1022822" y="1298927"/>
                    <a:pt x="1024641" y="1281866"/>
                  </a:cubicBezTo>
                  <a:cubicBezTo>
                    <a:pt x="1033015" y="1282919"/>
                    <a:pt x="1037658" y="1276650"/>
                    <a:pt x="1044333" y="1276076"/>
                  </a:cubicBezTo>
                  <a:close/>
                  <a:moveTo>
                    <a:pt x="198587" y="1139278"/>
                  </a:moveTo>
                  <a:cubicBezTo>
                    <a:pt x="200956" y="1142508"/>
                    <a:pt x="199759" y="1145140"/>
                    <a:pt x="196194" y="1147366"/>
                  </a:cubicBezTo>
                  <a:lnTo>
                    <a:pt x="191528" y="1142317"/>
                  </a:lnTo>
                  <a:cubicBezTo>
                    <a:pt x="193777" y="1139134"/>
                    <a:pt x="196266" y="1140403"/>
                    <a:pt x="198587" y="1139278"/>
                  </a:cubicBezTo>
                  <a:close/>
                  <a:moveTo>
                    <a:pt x="1304075" y="1092809"/>
                  </a:moveTo>
                  <a:cubicBezTo>
                    <a:pt x="1306205" y="1107286"/>
                    <a:pt x="1294552" y="1133152"/>
                    <a:pt x="1277850" y="1142867"/>
                  </a:cubicBezTo>
                  <a:cubicBezTo>
                    <a:pt x="1268135" y="1137340"/>
                    <a:pt x="1273686" y="1127194"/>
                    <a:pt x="1281989" y="1117144"/>
                  </a:cubicBezTo>
                  <a:cubicBezTo>
                    <a:pt x="1290340" y="1107142"/>
                    <a:pt x="1301491" y="1096949"/>
                    <a:pt x="1304075" y="1092809"/>
                  </a:cubicBezTo>
                  <a:close/>
                  <a:moveTo>
                    <a:pt x="1282447" y="1087934"/>
                  </a:moveTo>
                  <a:cubicBezTo>
                    <a:pt x="1286129" y="1089621"/>
                    <a:pt x="1288630" y="1093455"/>
                    <a:pt x="1288403" y="1098504"/>
                  </a:cubicBezTo>
                  <a:cubicBezTo>
                    <a:pt x="1282564" y="1106472"/>
                    <a:pt x="1271031" y="1095369"/>
                    <a:pt x="1269403" y="1090249"/>
                  </a:cubicBezTo>
                  <a:cubicBezTo>
                    <a:pt x="1273901" y="1086708"/>
                    <a:pt x="1278765" y="1086247"/>
                    <a:pt x="1282447" y="1087934"/>
                  </a:cubicBezTo>
                  <a:close/>
                  <a:moveTo>
                    <a:pt x="1384331" y="807272"/>
                  </a:moveTo>
                  <a:lnTo>
                    <a:pt x="1383852" y="808253"/>
                  </a:lnTo>
                  <a:cubicBezTo>
                    <a:pt x="1382848" y="808516"/>
                    <a:pt x="1381340" y="808732"/>
                    <a:pt x="1379665" y="809258"/>
                  </a:cubicBezTo>
                  <a:close/>
                  <a:moveTo>
                    <a:pt x="1379881" y="790259"/>
                  </a:moveTo>
                  <a:cubicBezTo>
                    <a:pt x="1386317" y="786717"/>
                    <a:pt x="1389452" y="793513"/>
                    <a:pt x="1395219" y="799184"/>
                  </a:cubicBezTo>
                  <a:cubicBezTo>
                    <a:pt x="1393974" y="805453"/>
                    <a:pt x="1389643" y="806482"/>
                    <a:pt x="1385982" y="808612"/>
                  </a:cubicBezTo>
                  <a:lnTo>
                    <a:pt x="1384355" y="807248"/>
                  </a:lnTo>
                  <a:lnTo>
                    <a:pt x="1382345" y="807966"/>
                  </a:lnTo>
                  <a:cubicBezTo>
                    <a:pt x="1380981" y="802510"/>
                    <a:pt x="1377176" y="799136"/>
                    <a:pt x="1379857" y="790283"/>
                  </a:cubicBezTo>
                  <a:close/>
                  <a:moveTo>
                    <a:pt x="1363897" y="677867"/>
                  </a:moveTo>
                  <a:cubicBezTo>
                    <a:pt x="1362461" y="683682"/>
                    <a:pt x="1366529" y="683155"/>
                    <a:pt x="1365835" y="688108"/>
                  </a:cubicBezTo>
                  <a:cubicBezTo>
                    <a:pt x="1362365" y="691961"/>
                    <a:pt x="1362509" y="686912"/>
                    <a:pt x="1356623" y="688132"/>
                  </a:cubicBezTo>
                  <a:lnTo>
                    <a:pt x="1356527" y="680045"/>
                  </a:lnTo>
                  <a:lnTo>
                    <a:pt x="1356551" y="680045"/>
                  </a:lnTo>
                  <a:cubicBezTo>
                    <a:pt x="1359877" y="680260"/>
                    <a:pt x="1360379" y="677484"/>
                    <a:pt x="1363897" y="677867"/>
                  </a:cubicBezTo>
                  <a:close/>
                  <a:moveTo>
                    <a:pt x="1418979" y="670258"/>
                  </a:moveTo>
                  <a:cubicBezTo>
                    <a:pt x="1428623" y="671933"/>
                    <a:pt x="1432954" y="680571"/>
                    <a:pt x="1436902" y="689568"/>
                  </a:cubicBezTo>
                  <a:lnTo>
                    <a:pt x="1387442" y="689568"/>
                  </a:lnTo>
                  <a:cubicBezTo>
                    <a:pt x="1392467" y="683155"/>
                    <a:pt x="1398066" y="679734"/>
                    <a:pt x="1406369" y="688013"/>
                  </a:cubicBezTo>
                  <a:cubicBezTo>
                    <a:pt x="1414529" y="686769"/>
                    <a:pt x="1412639" y="673680"/>
                    <a:pt x="1418979" y="670258"/>
                  </a:cubicBezTo>
                  <a:close/>
                  <a:moveTo>
                    <a:pt x="122064" y="297622"/>
                  </a:moveTo>
                  <a:cubicBezTo>
                    <a:pt x="126826" y="301092"/>
                    <a:pt x="125821" y="306308"/>
                    <a:pt x="120437" y="313056"/>
                  </a:cubicBezTo>
                  <a:lnTo>
                    <a:pt x="118761" y="310648"/>
                  </a:lnTo>
                  <a:lnTo>
                    <a:pt x="118738" y="310615"/>
                  </a:lnTo>
                  <a:lnTo>
                    <a:pt x="117565" y="314013"/>
                  </a:lnTo>
                  <a:cubicBezTo>
                    <a:pt x="113785" y="312816"/>
                    <a:pt x="114359" y="310136"/>
                    <a:pt x="112684" y="308198"/>
                  </a:cubicBezTo>
                  <a:cubicBezTo>
                    <a:pt x="115699" y="303604"/>
                    <a:pt x="119168" y="304226"/>
                    <a:pt x="122064" y="297622"/>
                  </a:cubicBezTo>
                  <a:close/>
                  <a:moveTo>
                    <a:pt x="555083" y="860"/>
                  </a:moveTo>
                  <a:cubicBezTo>
                    <a:pt x="566395" y="2538"/>
                    <a:pt x="576774" y="6390"/>
                    <a:pt x="584862" y="9884"/>
                  </a:cubicBezTo>
                  <a:cubicBezTo>
                    <a:pt x="602091" y="7180"/>
                    <a:pt x="614079" y="7826"/>
                    <a:pt x="625756" y="8879"/>
                  </a:cubicBezTo>
                  <a:cubicBezTo>
                    <a:pt x="637433" y="9980"/>
                    <a:pt x="648823" y="11535"/>
                    <a:pt x="665214" y="11774"/>
                  </a:cubicBezTo>
                  <a:cubicBezTo>
                    <a:pt x="666577" y="19336"/>
                    <a:pt x="682729" y="16321"/>
                    <a:pt x="693258" y="19048"/>
                  </a:cubicBezTo>
                  <a:cubicBezTo>
                    <a:pt x="703906" y="21800"/>
                    <a:pt x="708691" y="27400"/>
                    <a:pt x="722905" y="29122"/>
                  </a:cubicBezTo>
                  <a:cubicBezTo>
                    <a:pt x="727260" y="29721"/>
                    <a:pt x="732069" y="28692"/>
                    <a:pt x="736400" y="29266"/>
                  </a:cubicBezTo>
                  <a:cubicBezTo>
                    <a:pt x="743627" y="30271"/>
                    <a:pt x="752241" y="33142"/>
                    <a:pt x="763152" y="33884"/>
                  </a:cubicBezTo>
                  <a:cubicBezTo>
                    <a:pt x="767746" y="34171"/>
                    <a:pt x="769206" y="32401"/>
                    <a:pt x="772173" y="32664"/>
                  </a:cubicBezTo>
                  <a:cubicBezTo>
                    <a:pt x="780405" y="33405"/>
                    <a:pt x="786363" y="38622"/>
                    <a:pt x="793900" y="39914"/>
                  </a:cubicBezTo>
                  <a:cubicBezTo>
                    <a:pt x="804117" y="41637"/>
                    <a:pt x="815412" y="38789"/>
                    <a:pt x="825318" y="40225"/>
                  </a:cubicBezTo>
                  <a:cubicBezTo>
                    <a:pt x="836516" y="41757"/>
                    <a:pt x="846423" y="45561"/>
                    <a:pt x="856832" y="41948"/>
                  </a:cubicBezTo>
                  <a:lnTo>
                    <a:pt x="856114" y="45489"/>
                  </a:lnTo>
                  <a:cubicBezTo>
                    <a:pt x="858052" y="44748"/>
                    <a:pt x="859536" y="43982"/>
                    <a:pt x="862287" y="43360"/>
                  </a:cubicBezTo>
                  <a:lnTo>
                    <a:pt x="859416" y="40656"/>
                  </a:lnTo>
                  <a:cubicBezTo>
                    <a:pt x="880832" y="39914"/>
                    <a:pt x="899687" y="30678"/>
                    <a:pt x="921558" y="44652"/>
                  </a:cubicBezTo>
                  <a:cubicBezTo>
                    <a:pt x="918064" y="54702"/>
                    <a:pt x="911580" y="53434"/>
                    <a:pt x="904162" y="51376"/>
                  </a:cubicBezTo>
                  <a:cubicBezTo>
                    <a:pt x="896768" y="49294"/>
                    <a:pt x="888369" y="46375"/>
                    <a:pt x="881908" y="52788"/>
                  </a:cubicBezTo>
                  <a:cubicBezTo>
                    <a:pt x="876620" y="49677"/>
                    <a:pt x="869011" y="47691"/>
                    <a:pt x="860493" y="46351"/>
                  </a:cubicBezTo>
                  <a:cubicBezTo>
                    <a:pt x="860684" y="49485"/>
                    <a:pt x="858100" y="49270"/>
                    <a:pt x="855396" y="48983"/>
                  </a:cubicBezTo>
                  <a:cubicBezTo>
                    <a:pt x="861641" y="55755"/>
                    <a:pt x="890307" y="55898"/>
                    <a:pt x="906722" y="62814"/>
                  </a:cubicBezTo>
                  <a:cubicBezTo>
                    <a:pt x="913183" y="64704"/>
                    <a:pt x="916126" y="61474"/>
                    <a:pt x="921127" y="61330"/>
                  </a:cubicBezTo>
                  <a:cubicBezTo>
                    <a:pt x="927683" y="66116"/>
                    <a:pt x="937997" y="72313"/>
                    <a:pt x="948118" y="71787"/>
                  </a:cubicBezTo>
                  <a:cubicBezTo>
                    <a:pt x="952569" y="73629"/>
                    <a:pt x="951205" y="66140"/>
                    <a:pt x="953287" y="64082"/>
                  </a:cubicBezTo>
                  <a:cubicBezTo>
                    <a:pt x="964748" y="64776"/>
                    <a:pt x="971712" y="70303"/>
                    <a:pt x="966232" y="80209"/>
                  </a:cubicBezTo>
                  <a:cubicBezTo>
                    <a:pt x="981522" y="88106"/>
                    <a:pt x="1000952" y="96217"/>
                    <a:pt x="1019305" y="104903"/>
                  </a:cubicBezTo>
                  <a:cubicBezTo>
                    <a:pt x="1037658" y="113565"/>
                    <a:pt x="1054934" y="122730"/>
                    <a:pt x="1066061" y="131344"/>
                  </a:cubicBezTo>
                  <a:cubicBezTo>
                    <a:pt x="1079293" y="129047"/>
                    <a:pt x="1089630" y="138020"/>
                    <a:pt x="1104562" y="148860"/>
                  </a:cubicBezTo>
                  <a:cubicBezTo>
                    <a:pt x="1103102" y="152258"/>
                    <a:pt x="1100949" y="153239"/>
                    <a:pt x="1097790" y="150870"/>
                  </a:cubicBezTo>
                  <a:cubicBezTo>
                    <a:pt x="1104825" y="161446"/>
                    <a:pt x="1117244" y="171592"/>
                    <a:pt x="1128610" y="182336"/>
                  </a:cubicBezTo>
                  <a:cubicBezTo>
                    <a:pt x="1140048" y="192984"/>
                    <a:pt x="1150432" y="204182"/>
                    <a:pt x="1153735" y="215285"/>
                  </a:cubicBezTo>
                  <a:cubicBezTo>
                    <a:pt x="1159214" y="217534"/>
                    <a:pt x="1165029" y="222248"/>
                    <a:pt x="1170867" y="228039"/>
                  </a:cubicBezTo>
                  <a:cubicBezTo>
                    <a:pt x="1172710" y="234906"/>
                    <a:pt x="1172207" y="241630"/>
                    <a:pt x="1176993" y="248665"/>
                  </a:cubicBezTo>
                  <a:cubicBezTo>
                    <a:pt x="1181515" y="253451"/>
                    <a:pt x="1185200" y="246440"/>
                    <a:pt x="1189579" y="248258"/>
                  </a:cubicBezTo>
                  <a:cubicBezTo>
                    <a:pt x="1211641" y="282500"/>
                    <a:pt x="1239709" y="307792"/>
                    <a:pt x="1267011" y="336075"/>
                  </a:cubicBezTo>
                  <a:cubicBezTo>
                    <a:pt x="1294122" y="364071"/>
                    <a:pt x="1320180" y="395369"/>
                    <a:pt x="1331881" y="434803"/>
                  </a:cubicBezTo>
                  <a:cubicBezTo>
                    <a:pt x="1336499" y="450429"/>
                    <a:pt x="1339586" y="464331"/>
                    <a:pt x="1344850" y="481942"/>
                  </a:cubicBezTo>
                  <a:cubicBezTo>
                    <a:pt x="1345759" y="485125"/>
                    <a:pt x="1348152" y="484885"/>
                    <a:pt x="1348655" y="487350"/>
                  </a:cubicBezTo>
                  <a:cubicBezTo>
                    <a:pt x="1351191" y="499219"/>
                    <a:pt x="1344730" y="512212"/>
                    <a:pt x="1355785" y="522549"/>
                  </a:cubicBezTo>
                  <a:cubicBezTo>
                    <a:pt x="1361265" y="551645"/>
                    <a:pt x="1355307" y="573253"/>
                    <a:pt x="1359805" y="604168"/>
                  </a:cubicBezTo>
                  <a:cubicBezTo>
                    <a:pt x="1351358" y="614290"/>
                    <a:pt x="1347626" y="628312"/>
                    <a:pt x="1344635" y="643315"/>
                  </a:cubicBezTo>
                  <a:cubicBezTo>
                    <a:pt x="1341620" y="658342"/>
                    <a:pt x="1339299" y="674398"/>
                    <a:pt x="1334441" y="688157"/>
                  </a:cubicBezTo>
                  <a:cubicBezTo>
                    <a:pt x="1333580" y="688563"/>
                    <a:pt x="1332790" y="689018"/>
                    <a:pt x="1332073" y="689568"/>
                  </a:cubicBezTo>
                  <a:lnTo>
                    <a:pt x="1322118" y="689568"/>
                  </a:lnTo>
                  <a:lnTo>
                    <a:pt x="1322118" y="689640"/>
                  </a:lnTo>
                  <a:lnTo>
                    <a:pt x="1397181" y="689640"/>
                  </a:lnTo>
                  <a:cubicBezTo>
                    <a:pt x="1396607" y="698518"/>
                    <a:pt x="1388399" y="708113"/>
                    <a:pt x="1387251" y="718546"/>
                  </a:cubicBezTo>
                  <a:cubicBezTo>
                    <a:pt x="1385911" y="730079"/>
                    <a:pt x="1390816" y="736994"/>
                    <a:pt x="1390697" y="748671"/>
                  </a:cubicBezTo>
                  <a:cubicBezTo>
                    <a:pt x="1382393" y="752787"/>
                    <a:pt x="1378541" y="748911"/>
                    <a:pt x="1371530" y="755348"/>
                  </a:cubicBezTo>
                  <a:cubicBezTo>
                    <a:pt x="1368850" y="777816"/>
                    <a:pt x="1360906" y="799567"/>
                    <a:pt x="1378709" y="807368"/>
                  </a:cubicBezTo>
                  <a:lnTo>
                    <a:pt x="1377177" y="810359"/>
                  </a:lnTo>
                  <a:lnTo>
                    <a:pt x="1380096" y="809808"/>
                  </a:lnTo>
                  <a:cubicBezTo>
                    <a:pt x="1371554" y="820313"/>
                    <a:pt x="1351694" y="810741"/>
                    <a:pt x="1346406" y="826510"/>
                  </a:cubicBezTo>
                  <a:cubicBezTo>
                    <a:pt x="1345568" y="833808"/>
                    <a:pt x="1350856" y="836728"/>
                    <a:pt x="1351981" y="842614"/>
                  </a:cubicBezTo>
                  <a:cubicBezTo>
                    <a:pt x="1350449" y="849721"/>
                    <a:pt x="1344156" y="847639"/>
                    <a:pt x="1341620" y="852712"/>
                  </a:cubicBezTo>
                  <a:cubicBezTo>
                    <a:pt x="1345257" y="867524"/>
                    <a:pt x="1357987" y="876975"/>
                    <a:pt x="1355019" y="895950"/>
                  </a:cubicBezTo>
                  <a:cubicBezTo>
                    <a:pt x="1350760" y="906766"/>
                    <a:pt x="1341787" y="903775"/>
                    <a:pt x="1341739" y="916098"/>
                  </a:cubicBezTo>
                  <a:cubicBezTo>
                    <a:pt x="1335040" y="916959"/>
                    <a:pt x="1330134" y="922463"/>
                    <a:pt x="1321424" y="917438"/>
                  </a:cubicBezTo>
                  <a:cubicBezTo>
                    <a:pt x="1324320" y="932274"/>
                    <a:pt x="1319438" y="943185"/>
                    <a:pt x="1311518" y="951895"/>
                  </a:cubicBezTo>
                  <a:cubicBezTo>
                    <a:pt x="1303550" y="960605"/>
                    <a:pt x="1292543" y="967113"/>
                    <a:pt x="1282540" y="973981"/>
                  </a:cubicBezTo>
                  <a:cubicBezTo>
                    <a:pt x="1267873" y="983959"/>
                    <a:pt x="1252439" y="988505"/>
                    <a:pt x="1243059" y="1004705"/>
                  </a:cubicBezTo>
                  <a:cubicBezTo>
                    <a:pt x="1235211" y="1017961"/>
                    <a:pt x="1239183" y="1033419"/>
                    <a:pt x="1234181" y="1049259"/>
                  </a:cubicBezTo>
                  <a:cubicBezTo>
                    <a:pt x="1238991" y="1054117"/>
                    <a:pt x="1241288" y="1059620"/>
                    <a:pt x="1242556" y="1065363"/>
                  </a:cubicBezTo>
                  <a:cubicBezTo>
                    <a:pt x="1233775" y="1073690"/>
                    <a:pt x="1233679" y="1079983"/>
                    <a:pt x="1235234" y="1086181"/>
                  </a:cubicBezTo>
                  <a:cubicBezTo>
                    <a:pt x="1228032" y="1097283"/>
                    <a:pt x="1220447" y="1094867"/>
                    <a:pt x="1213077" y="1100849"/>
                  </a:cubicBezTo>
                  <a:cubicBezTo>
                    <a:pt x="1206640" y="1117814"/>
                    <a:pt x="1189747" y="1135545"/>
                    <a:pt x="1177926" y="1152031"/>
                  </a:cubicBezTo>
                  <a:cubicBezTo>
                    <a:pt x="1159501" y="1153324"/>
                    <a:pt x="1158783" y="1137961"/>
                    <a:pt x="1140191" y="1139685"/>
                  </a:cubicBezTo>
                  <a:cubicBezTo>
                    <a:pt x="1144067" y="1151003"/>
                    <a:pt x="1131936" y="1164163"/>
                    <a:pt x="1124398" y="1171461"/>
                  </a:cubicBezTo>
                  <a:cubicBezTo>
                    <a:pt x="1129112" y="1176127"/>
                    <a:pt x="1131673" y="1180721"/>
                    <a:pt x="1133132" y="1185292"/>
                  </a:cubicBezTo>
                  <a:cubicBezTo>
                    <a:pt x="1127964" y="1189599"/>
                    <a:pt x="1125236" y="1182181"/>
                    <a:pt x="1120713" y="1183449"/>
                  </a:cubicBezTo>
                  <a:cubicBezTo>
                    <a:pt x="1115712" y="1195246"/>
                    <a:pt x="1102241" y="1196969"/>
                    <a:pt x="1091856" y="1197519"/>
                  </a:cubicBezTo>
                  <a:cubicBezTo>
                    <a:pt x="1083313" y="1210680"/>
                    <a:pt x="1075465" y="1223697"/>
                    <a:pt x="1072785" y="1237575"/>
                  </a:cubicBezTo>
                  <a:cubicBezTo>
                    <a:pt x="1056035" y="1248415"/>
                    <a:pt x="1047206" y="1257962"/>
                    <a:pt x="1038448" y="1267533"/>
                  </a:cubicBezTo>
                  <a:cubicBezTo>
                    <a:pt x="1029690" y="1277009"/>
                    <a:pt x="1020932" y="1286461"/>
                    <a:pt x="1003752" y="1295362"/>
                  </a:cubicBezTo>
                  <a:cubicBezTo>
                    <a:pt x="996717" y="1307350"/>
                    <a:pt x="984992" y="1318238"/>
                    <a:pt x="970587" y="1327905"/>
                  </a:cubicBezTo>
                  <a:cubicBezTo>
                    <a:pt x="972047" y="1331877"/>
                    <a:pt x="976282" y="1331470"/>
                    <a:pt x="976665" y="1337165"/>
                  </a:cubicBezTo>
                  <a:cubicBezTo>
                    <a:pt x="957833" y="1342621"/>
                    <a:pt x="964222" y="1355972"/>
                    <a:pt x="950774" y="1363055"/>
                  </a:cubicBezTo>
                  <a:cubicBezTo>
                    <a:pt x="942854" y="1364946"/>
                    <a:pt x="939743" y="1360184"/>
                    <a:pt x="935963" y="1356355"/>
                  </a:cubicBezTo>
                  <a:cubicBezTo>
                    <a:pt x="935101" y="1350517"/>
                    <a:pt x="940126" y="1346880"/>
                    <a:pt x="941059" y="1341711"/>
                  </a:cubicBezTo>
                  <a:cubicBezTo>
                    <a:pt x="937590" y="1335801"/>
                    <a:pt x="932134" y="1332906"/>
                    <a:pt x="925626" y="1331422"/>
                  </a:cubicBezTo>
                  <a:cubicBezTo>
                    <a:pt x="907344" y="1341592"/>
                    <a:pt x="884277" y="1344104"/>
                    <a:pt x="872624" y="1344918"/>
                  </a:cubicBezTo>
                  <a:cubicBezTo>
                    <a:pt x="868820" y="1345205"/>
                    <a:pt x="862814" y="1350708"/>
                    <a:pt x="863340" y="1345037"/>
                  </a:cubicBezTo>
                  <a:cubicBezTo>
                    <a:pt x="859751" y="1348124"/>
                    <a:pt x="868174" y="1353915"/>
                    <a:pt x="864034" y="1359490"/>
                  </a:cubicBezTo>
                  <a:cubicBezTo>
                    <a:pt x="853697" y="1360495"/>
                    <a:pt x="848552" y="1355422"/>
                    <a:pt x="845466" y="1348387"/>
                  </a:cubicBezTo>
                  <a:cubicBezTo>
                    <a:pt x="830367" y="1350852"/>
                    <a:pt x="820580" y="1356930"/>
                    <a:pt x="811296" y="1361835"/>
                  </a:cubicBezTo>
                  <a:cubicBezTo>
                    <a:pt x="802012" y="1366717"/>
                    <a:pt x="793254" y="1370401"/>
                    <a:pt x="780907" y="1367291"/>
                  </a:cubicBezTo>
                  <a:cubicBezTo>
                    <a:pt x="775403" y="1373847"/>
                    <a:pt x="773729" y="1382844"/>
                    <a:pt x="768464" y="1389688"/>
                  </a:cubicBezTo>
                  <a:cubicBezTo>
                    <a:pt x="751116" y="1395000"/>
                    <a:pt x="734749" y="1395622"/>
                    <a:pt x="732643" y="1383825"/>
                  </a:cubicBezTo>
                  <a:cubicBezTo>
                    <a:pt x="730418" y="1371143"/>
                    <a:pt x="749226" y="1368870"/>
                    <a:pt x="755040" y="1358174"/>
                  </a:cubicBezTo>
                  <a:cubicBezTo>
                    <a:pt x="750733" y="1352001"/>
                    <a:pt x="746809" y="1345540"/>
                    <a:pt x="745230" y="1337093"/>
                  </a:cubicBezTo>
                  <a:cubicBezTo>
                    <a:pt x="730945" y="1338553"/>
                    <a:pt x="708596" y="1345133"/>
                    <a:pt x="689668" y="1347406"/>
                  </a:cubicBezTo>
                  <a:cubicBezTo>
                    <a:pt x="684739" y="1343961"/>
                    <a:pt x="684954" y="1338122"/>
                    <a:pt x="688185" y="1333049"/>
                  </a:cubicBezTo>
                  <a:cubicBezTo>
                    <a:pt x="669975" y="1329293"/>
                    <a:pt x="653417" y="1333647"/>
                    <a:pt x="635566" y="1330226"/>
                  </a:cubicBezTo>
                  <a:cubicBezTo>
                    <a:pt x="602354" y="1323765"/>
                    <a:pt x="580148" y="1303163"/>
                    <a:pt x="560647" y="1288806"/>
                  </a:cubicBezTo>
                  <a:cubicBezTo>
                    <a:pt x="544615" y="1289763"/>
                    <a:pt x="534014" y="1277057"/>
                    <a:pt x="528870" y="1264949"/>
                  </a:cubicBezTo>
                  <a:cubicBezTo>
                    <a:pt x="517241" y="1265859"/>
                    <a:pt x="504678" y="1264877"/>
                    <a:pt x="494533" y="1268275"/>
                  </a:cubicBezTo>
                  <a:cubicBezTo>
                    <a:pt x="492451" y="1271865"/>
                    <a:pt x="492499" y="1274760"/>
                    <a:pt x="495849" y="1276411"/>
                  </a:cubicBezTo>
                  <a:cubicBezTo>
                    <a:pt x="488670" y="1278421"/>
                    <a:pt x="469815" y="1277823"/>
                    <a:pt x="473093" y="1281173"/>
                  </a:cubicBezTo>
                  <a:cubicBezTo>
                    <a:pt x="470365" y="1283542"/>
                    <a:pt x="469336" y="1279976"/>
                    <a:pt x="467063" y="1278756"/>
                  </a:cubicBezTo>
                  <a:cubicBezTo>
                    <a:pt x="454764" y="1284355"/>
                    <a:pt x="436961" y="1283566"/>
                    <a:pt x="423466" y="1269137"/>
                  </a:cubicBezTo>
                  <a:cubicBezTo>
                    <a:pt x="415545" y="1266265"/>
                    <a:pt x="409731" y="1268275"/>
                    <a:pt x="403461" y="1269161"/>
                  </a:cubicBezTo>
                  <a:cubicBezTo>
                    <a:pt x="388291" y="1262197"/>
                    <a:pt x="395015" y="1251167"/>
                    <a:pt x="385659" y="1243079"/>
                  </a:cubicBezTo>
                  <a:cubicBezTo>
                    <a:pt x="376590" y="1236738"/>
                    <a:pt x="369459" y="1240447"/>
                    <a:pt x="364195" y="1232407"/>
                  </a:cubicBezTo>
                  <a:cubicBezTo>
                    <a:pt x="351944" y="1231378"/>
                    <a:pt x="334380" y="1237838"/>
                    <a:pt x="322967" y="1222405"/>
                  </a:cubicBezTo>
                  <a:cubicBezTo>
                    <a:pt x="340386" y="1208933"/>
                    <a:pt x="363717" y="1218600"/>
                    <a:pt x="385108" y="1219844"/>
                  </a:cubicBezTo>
                  <a:lnTo>
                    <a:pt x="384558" y="1222668"/>
                  </a:lnTo>
                  <a:lnTo>
                    <a:pt x="385826" y="1218121"/>
                  </a:lnTo>
                  <a:cubicBezTo>
                    <a:pt x="375800" y="1208383"/>
                    <a:pt x="357543" y="1202903"/>
                    <a:pt x="347900" y="1189192"/>
                  </a:cubicBezTo>
                  <a:cubicBezTo>
                    <a:pt x="352279" y="1181391"/>
                    <a:pt x="359218" y="1185316"/>
                    <a:pt x="366827" y="1191226"/>
                  </a:cubicBezTo>
                  <a:cubicBezTo>
                    <a:pt x="367377" y="1191418"/>
                    <a:pt x="367904" y="1191489"/>
                    <a:pt x="368406" y="1191513"/>
                  </a:cubicBezTo>
                  <a:cubicBezTo>
                    <a:pt x="357136" y="1184646"/>
                    <a:pt x="346153" y="1177443"/>
                    <a:pt x="335385" y="1169930"/>
                  </a:cubicBezTo>
                  <a:cubicBezTo>
                    <a:pt x="334955" y="1169978"/>
                    <a:pt x="334476" y="1170049"/>
                    <a:pt x="334045" y="1170049"/>
                  </a:cubicBezTo>
                  <a:cubicBezTo>
                    <a:pt x="324498" y="1161004"/>
                    <a:pt x="317894" y="1168733"/>
                    <a:pt x="308753" y="1161531"/>
                  </a:cubicBezTo>
                  <a:cubicBezTo>
                    <a:pt x="299900" y="1167752"/>
                    <a:pt x="289587" y="1165048"/>
                    <a:pt x="280063" y="1168063"/>
                  </a:cubicBezTo>
                  <a:cubicBezTo>
                    <a:pt x="270061" y="1183856"/>
                    <a:pt x="262930" y="1186153"/>
                    <a:pt x="245654" y="1188450"/>
                  </a:cubicBezTo>
                  <a:cubicBezTo>
                    <a:pt x="242495" y="1186943"/>
                    <a:pt x="238452" y="1178999"/>
                    <a:pt x="235963" y="1182062"/>
                  </a:cubicBezTo>
                  <a:cubicBezTo>
                    <a:pt x="230627" y="1173495"/>
                    <a:pt x="240581" y="1180841"/>
                    <a:pt x="243620" y="1174333"/>
                  </a:cubicBezTo>
                  <a:cubicBezTo>
                    <a:pt x="242017" y="1165407"/>
                    <a:pt x="241179" y="1156506"/>
                    <a:pt x="239241" y="1147557"/>
                  </a:cubicBezTo>
                  <a:cubicBezTo>
                    <a:pt x="230483" y="1135640"/>
                    <a:pt x="221414" y="1129802"/>
                    <a:pt x="213183" y="1124227"/>
                  </a:cubicBezTo>
                  <a:cubicBezTo>
                    <a:pt x="205000" y="1118675"/>
                    <a:pt x="197702" y="1113483"/>
                    <a:pt x="193442" y="1103074"/>
                  </a:cubicBezTo>
                  <a:cubicBezTo>
                    <a:pt x="194950" y="1096829"/>
                    <a:pt x="206914" y="1092641"/>
                    <a:pt x="207943" y="1086348"/>
                  </a:cubicBezTo>
                  <a:cubicBezTo>
                    <a:pt x="197510" y="1079935"/>
                    <a:pt x="191385" y="1069933"/>
                    <a:pt x="182340" y="1065387"/>
                  </a:cubicBezTo>
                  <a:cubicBezTo>
                    <a:pt x="173462" y="1060936"/>
                    <a:pt x="163604" y="1066775"/>
                    <a:pt x="156042" y="1056940"/>
                  </a:cubicBezTo>
                  <a:lnTo>
                    <a:pt x="166762" y="1049953"/>
                  </a:lnTo>
                  <a:lnTo>
                    <a:pt x="158315" y="1037462"/>
                  </a:lnTo>
                  <a:cubicBezTo>
                    <a:pt x="153386" y="1035429"/>
                    <a:pt x="147165" y="1042392"/>
                    <a:pt x="142643" y="1036817"/>
                  </a:cubicBezTo>
                  <a:cubicBezTo>
                    <a:pt x="136421" y="1027915"/>
                    <a:pt x="148960" y="1025307"/>
                    <a:pt x="151065" y="1019253"/>
                  </a:cubicBezTo>
                  <a:cubicBezTo>
                    <a:pt x="140800" y="996856"/>
                    <a:pt x="126395" y="997358"/>
                    <a:pt x="116010" y="979269"/>
                  </a:cubicBezTo>
                  <a:cubicBezTo>
                    <a:pt x="131779" y="964146"/>
                    <a:pt x="125510" y="943687"/>
                    <a:pt x="108999" y="919496"/>
                  </a:cubicBezTo>
                  <a:cubicBezTo>
                    <a:pt x="103448" y="914423"/>
                    <a:pt x="95312" y="915955"/>
                    <a:pt x="91795" y="905330"/>
                  </a:cubicBezTo>
                  <a:cubicBezTo>
                    <a:pt x="71336" y="900473"/>
                    <a:pt x="51978" y="898463"/>
                    <a:pt x="45326" y="869007"/>
                  </a:cubicBezTo>
                  <a:cubicBezTo>
                    <a:pt x="42503" y="856229"/>
                    <a:pt x="46474" y="841944"/>
                    <a:pt x="48652" y="829382"/>
                  </a:cubicBezTo>
                  <a:cubicBezTo>
                    <a:pt x="50351" y="827156"/>
                    <a:pt x="52863" y="825577"/>
                    <a:pt x="57218" y="825410"/>
                  </a:cubicBezTo>
                  <a:cubicBezTo>
                    <a:pt x="50351" y="813948"/>
                    <a:pt x="47432" y="799543"/>
                    <a:pt x="48556" y="787005"/>
                  </a:cubicBezTo>
                  <a:cubicBezTo>
                    <a:pt x="49657" y="774442"/>
                    <a:pt x="54754" y="763842"/>
                    <a:pt x="63200" y="759367"/>
                  </a:cubicBezTo>
                  <a:cubicBezTo>
                    <a:pt x="59396" y="753481"/>
                    <a:pt x="61837" y="735128"/>
                    <a:pt x="53246" y="730294"/>
                  </a:cubicBezTo>
                  <a:cubicBezTo>
                    <a:pt x="57721" y="716392"/>
                    <a:pt x="52169" y="710793"/>
                    <a:pt x="42957" y="709309"/>
                  </a:cubicBezTo>
                  <a:cubicBezTo>
                    <a:pt x="33745" y="707874"/>
                    <a:pt x="21039" y="710817"/>
                    <a:pt x="11874" y="714621"/>
                  </a:cubicBezTo>
                  <a:cubicBezTo>
                    <a:pt x="4768" y="700217"/>
                    <a:pt x="-18" y="671407"/>
                    <a:pt x="10510" y="653293"/>
                  </a:cubicBezTo>
                  <a:cubicBezTo>
                    <a:pt x="9074" y="649225"/>
                    <a:pt x="4337" y="648795"/>
                    <a:pt x="1729" y="645947"/>
                  </a:cubicBezTo>
                  <a:cubicBezTo>
                    <a:pt x="-3033" y="613428"/>
                    <a:pt x="2566" y="573301"/>
                    <a:pt x="12066" y="544826"/>
                  </a:cubicBezTo>
                  <a:cubicBezTo>
                    <a:pt x="7950" y="536451"/>
                    <a:pt x="14650" y="522740"/>
                    <a:pt x="18574" y="503262"/>
                  </a:cubicBezTo>
                  <a:cubicBezTo>
                    <a:pt x="19890" y="497017"/>
                    <a:pt x="18790" y="489073"/>
                    <a:pt x="20345" y="484383"/>
                  </a:cubicBezTo>
                  <a:cubicBezTo>
                    <a:pt x="22307" y="478568"/>
                    <a:pt x="27093" y="474764"/>
                    <a:pt x="28935" y="469787"/>
                  </a:cubicBezTo>
                  <a:cubicBezTo>
                    <a:pt x="39894" y="440857"/>
                    <a:pt x="52098" y="411330"/>
                    <a:pt x="66598" y="384506"/>
                  </a:cubicBezTo>
                  <a:cubicBezTo>
                    <a:pt x="81051" y="357706"/>
                    <a:pt x="97753" y="333682"/>
                    <a:pt x="116226" y="315927"/>
                  </a:cubicBezTo>
                  <a:lnTo>
                    <a:pt x="117924" y="318344"/>
                  </a:lnTo>
                  <a:lnTo>
                    <a:pt x="119073" y="314970"/>
                  </a:lnTo>
                  <a:cubicBezTo>
                    <a:pt x="123285" y="313080"/>
                    <a:pt x="128262" y="319828"/>
                    <a:pt x="132425" y="317961"/>
                  </a:cubicBezTo>
                  <a:cubicBezTo>
                    <a:pt x="136110" y="313798"/>
                    <a:pt x="132401" y="312075"/>
                    <a:pt x="137283" y="307600"/>
                  </a:cubicBezTo>
                  <a:cubicBezTo>
                    <a:pt x="143647" y="309586"/>
                    <a:pt x="141255" y="314181"/>
                    <a:pt x="146758" y="316406"/>
                  </a:cubicBezTo>
                  <a:cubicBezTo>
                    <a:pt x="158962" y="313702"/>
                    <a:pt x="157550" y="303868"/>
                    <a:pt x="166619" y="292191"/>
                  </a:cubicBezTo>
                  <a:cubicBezTo>
                    <a:pt x="156928" y="290348"/>
                    <a:pt x="153291" y="282284"/>
                    <a:pt x="155061" y="273311"/>
                  </a:cubicBezTo>
                  <a:cubicBezTo>
                    <a:pt x="156784" y="264362"/>
                    <a:pt x="163939" y="254623"/>
                    <a:pt x="174874" y="250148"/>
                  </a:cubicBezTo>
                  <a:cubicBezTo>
                    <a:pt x="180928" y="245554"/>
                    <a:pt x="174300" y="243544"/>
                    <a:pt x="176693" y="239740"/>
                  </a:cubicBezTo>
                  <a:cubicBezTo>
                    <a:pt x="189829" y="231843"/>
                    <a:pt x="183417" y="221985"/>
                    <a:pt x="187317" y="211935"/>
                  </a:cubicBezTo>
                  <a:cubicBezTo>
                    <a:pt x="195692" y="204445"/>
                    <a:pt x="207847" y="193821"/>
                    <a:pt x="217491" y="182048"/>
                  </a:cubicBezTo>
                  <a:cubicBezTo>
                    <a:pt x="230316" y="166351"/>
                    <a:pt x="232493" y="149171"/>
                    <a:pt x="246109" y="135603"/>
                  </a:cubicBezTo>
                  <a:cubicBezTo>
                    <a:pt x="249794" y="131871"/>
                    <a:pt x="254125" y="133546"/>
                    <a:pt x="257882" y="130842"/>
                  </a:cubicBezTo>
                  <a:cubicBezTo>
                    <a:pt x="262236" y="127731"/>
                    <a:pt x="263409" y="122562"/>
                    <a:pt x="267142" y="119237"/>
                  </a:cubicBezTo>
                  <a:cubicBezTo>
                    <a:pt x="274440" y="112632"/>
                    <a:pt x="284011" y="111029"/>
                    <a:pt x="292865" y="105143"/>
                  </a:cubicBezTo>
                  <a:cubicBezTo>
                    <a:pt x="306815" y="95763"/>
                    <a:pt x="323158" y="78199"/>
                    <a:pt x="341056" y="68221"/>
                  </a:cubicBezTo>
                  <a:cubicBezTo>
                    <a:pt x="347636" y="64489"/>
                    <a:pt x="351465" y="58626"/>
                    <a:pt x="356275" y="55563"/>
                  </a:cubicBezTo>
                  <a:cubicBezTo>
                    <a:pt x="360606" y="52835"/>
                    <a:pt x="363190" y="54175"/>
                    <a:pt x="365822" y="52476"/>
                  </a:cubicBezTo>
                  <a:cubicBezTo>
                    <a:pt x="373096" y="47834"/>
                    <a:pt x="378648" y="37904"/>
                    <a:pt x="393507" y="36636"/>
                  </a:cubicBezTo>
                  <a:cubicBezTo>
                    <a:pt x="399417" y="32377"/>
                    <a:pt x="402528" y="27663"/>
                    <a:pt x="406046" y="22949"/>
                  </a:cubicBezTo>
                  <a:cubicBezTo>
                    <a:pt x="447490" y="7013"/>
                    <a:pt x="492331" y="-5789"/>
                    <a:pt x="519705" y="4883"/>
                  </a:cubicBezTo>
                  <a:cubicBezTo>
                    <a:pt x="531525" y="-322"/>
                    <a:pt x="543771" y="-818"/>
                    <a:pt x="555083" y="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45" name="Google Shape;145;p8"/>
            <p:cNvSpPr/>
            <p:nvPr/>
          </p:nvSpPr>
          <p:spPr>
            <a:xfrm>
              <a:off x="1454563" y="2099942"/>
              <a:ext cx="589207" cy="755703"/>
            </a:xfrm>
            <a:custGeom>
              <a:avLst/>
              <a:gdLst/>
              <a:ahLst/>
              <a:cxnLst/>
              <a:rect l="l" t="t" r="r" b="b"/>
              <a:pathLst>
                <a:path w="2088001" h="2678005" extrusionOk="0">
                  <a:moveTo>
                    <a:pt x="824985" y="1899990"/>
                  </a:moveTo>
                  <a:cubicBezTo>
                    <a:pt x="857251" y="1809355"/>
                    <a:pt x="846375" y="1725730"/>
                    <a:pt x="802689" y="1645851"/>
                  </a:cubicBezTo>
                  <a:cubicBezTo>
                    <a:pt x="757190" y="1562588"/>
                    <a:pt x="679668" y="1525005"/>
                    <a:pt x="589275" y="1505730"/>
                  </a:cubicBezTo>
                  <a:cubicBezTo>
                    <a:pt x="592236" y="1463011"/>
                    <a:pt x="595317" y="1422105"/>
                    <a:pt x="597855" y="1381078"/>
                  </a:cubicBezTo>
                  <a:cubicBezTo>
                    <a:pt x="609940" y="1165972"/>
                    <a:pt x="622024" y="950927"/>
                    <a:pt x="632780" y="735822"/>
                  </a:cubicBezTo>
                  <a:cubicBezTo>
                    <a:pt x="641964" y="551834"/>
                    <a:pt x="647825" y="367725"/>
                    <a:pt x="658580" y="183798"/>
                  </a:cubicBezTo>
                  <a:cubicBezTo>
                    <a:pt x="661178" y="140052"/>
                    <a:pt x="661662" y="92499"/>
                    <a:pt x="694834" y="55822"/>
                  </a:cubicBezTo>
                  <a:cubicBezTo>
                    <a:pt x="763172" y="-20190"/>
                    <a:pt x="907281" y="-19586"/>
                    <a:pt x="970302" y="63375"/>
                  </a:cubicBezTo>
                  <a:cubicBezTo>
                    <a:pt x="1000513" y="103073"/>
                    <a:pt x="996526" y="149417"/>
                    <a:pt x="996707" y="193587"/>
                  </a:cubicBezTo>
                  <a:cubicBezTo>
                    <a:pt x="998157" y="471532"/>
                    <a:pt x="997432" y="749115"/>
                    <a:pt x="997432" y="1027423"/>
                  </a:cubicBezTo>
                  <a:cubicBezTo>
                    <a:pt x="1062326" y="967000"/>
                    <a:pt x="1142447" y="958057"/>
                    <a:pt x="1227039" y="977876"/>
                  </a:cubicBezTo>
                  <a:cubicBezTo>
                    <a:pt x="1314894" y="998359"/>
                    <a:pt x="1374894" y="1051592"/>
                    <a:pt x="1404380" y="1141803"/>
                  </a:cubicBezTo>
                  <a:cubicBezTo>
                    <a:pt x="1462628" y="1062649"/>
                    <a:pt x="1541299" y="1056788"/>
                    <a:pt x="1624622" y="1075338"/>
                  </a:cubicBezTo>
                  <a:cubicBezTo>
                    <a:pt x="1710724" y="1094371"/>
                    <a:pt x="1768005" y="1148631"/>
                    <a:pt x="1801298" y="1231894"/>
                  </a:cubicBezTo>
                  <a:cubicBezTo>
                    <a:pt x="1802798" y="1226087"/>
                    <a:pt x="1803829" y="1220166"/>
                    <a:pt x="1804380" y="1214190"/>
                  </a:cubicBezTo>
                  <a:cubicBezTo>
                    <a:pt x="1808408" y="1008752"/>
                    <a:pt x="1812436" y="803435"/>
                    <a:pt x="1816464" y="598239"/>
                  </a:cubicBezTo>
                  <a:cubicBezTo>
                    <a:pt x="1817733" y="534251"/>
                    <a:pt x="1844138" y="497574"/>
                    <a:pt x="1900634" y="481864"/>
                  </a:cubicBezTo>
                  <a:cubicBezTo>
                    <a:pt x="1960029" y="465308"/>
                    <a:pt x="2024561" y="485067"/>
                    <a:pt x="2049757" y="537514"/>
                  </a:cubicBezTo>
                  <a:cubicBezTo>
                    <a:pt x="2068003" y="575278"/>
                    <a:pt x="2078130" y="616444"/>
                    <a:pt x="2079485" y="658359"/>
                  </a:cubicBezTo>
                  <a:cubicBezTo>
                    <a:pt x="2083655" y="898903"/>
                    <a:pt x="2083896" y="1139568"/>
                    <a:pt x="2085528" y="1380171"/>
                  </a:cubicBezTo>
                  <a:cubicBezTo>
                    <a:pt x="2086494" y="1530141"/>
                    <a:pt x="2087421" y="1680111"/>
                    <a:pt x="2088307" y="1830140"/>
                  </a:cubicBezTo>
                  <a:cubicBezTo>
                    <a:pt x="2089757" y="2069476"/>
                    <a:pt x="2047582" y="2298177"/>
                    <a:pt x="1919606" y="2504702"/>
                  </a:cubicBezTo>
                  <a:cubicBezTo>
                    <a:pt x="1886313" y="2558418"/>
                    <a:pt x="1847401" y="2608811"/>
                    <a:pt x="1808972" y="2659143"/>
                  </a:cubicBezTo>
                  <a:cubicBezTo>
                    <a:pt x="1799428" y="2669959"/>
                    <a:pt x="1785926" y="2676485"/>
                    <a:pt x="1771510" y="2677270"/>
                  </a:cubicBezTo>
                  <a:cubicBezTo>
                    <a:pt x="1449256" y="2678177"/>
                    <a:pt x="1126997" y="2678177"/>
                    <a:pt x="804743" y="2677270"/>
                  </a:cubicBezTo>
                  <a:cubicBezTo>
                    <a:pt x="794230" y="2677270"/>
                    <a:pt x="779547" y="2672859"/>
                    <a:pt x="773807" y="2665186"/>
                  </a:cubicBezTo>
                  <a:cubicBezTo>
                    <a:pt x="683172" y="2545790"/>
                    <a:pt x="576163" y="2442588"/>
                    <a:pt x="466496" y="2341560"/>
                  </a:cubicBezTo>
                  <a:cubicBezTo>
                    <a:pt x="383414" y="2265065"/>
                    <a:pt x="329638" y="2169718"/>
                    <a:pt x="287825" y="2065307"/>
                  </a:cubicBezTo>
                  <a:cubicBezTo>
                    <a:pt x="199547" y="1845609"/>
                    <a:pt x="107886" y="1628087"/>
                    <a:pt x="17614" y="1409175"/>
                  </a:cubicBezTo>
                  <a:cubicBezTo>
                    <a:pt x="14170" y="1400836"/>
                    <a:pt x="11572" y="1392135"/>
                    <a:pt x="8551" y="1383615"/>
                  </a:cubicBezTo>
                  <a:cubicBezTo>
                    <a:pt x="-9153" y="1332256"/>
                    <a:pt x="31" y="1309597"/>
                    <a:pt x="53324" y="1298661"/>
                  </a:cubicBezTo>
                  <a:cubicBezTo>
                    <a:pt x="203052" y="1267785"/>
                    <a:pt x="363052" y="1301561"/>
                    <a:pt x="415499" y="1490020"/>
                  </a:cubicBezTo>
                  <a:cubicBezTo>
                    <a:pt x="425529" y="1525912"/>
                    <a:pt x="434774" y="1561923"/>
                    <a:pt x="444562" y="1597815"/>
                  </a:cubicBezTo>
                  <a:cubicBezTo>
                    <a:pt x="451813" y="1624401"/>
                    <a:pt x="467583" y="1639084"/>
                    <a:pt x="496345" y="1645186"/>
                  </a:cubicBezTo>
                  <a:cubicBezTo>
                    <a:pt x="604623" y="1668147"/>
                    <a:pt x="700151" y="1715096"/>
                    <a:pt x="768248" y="1805730"/>
                  </a:cubicBezTo>
                  <a:cubicBezTo>
                    <a:pt x="789517" y="1833525"/>
                    <a:pt x="804683" y="1865368"/>
                    <a:pt x="824985" y="18999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46" name="Google Shape;146;p8"/>
            <p:cNvSpPr txBox="1"/>
            <p:nvPr/>
          </p:nvSpPr>
          <p:spPr>
            <a:xfrm>
              <a:off x="908566" y="3277113"/>
              <a:ext cx="1681200" cy="2655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dirty="0">
                  <a:solidFill>
                    <a:srgbClr val="595959"/>
                  </a:solidFill>
                  <a:highlight>
                    <a:srgbClr val="F7F7F8"/>
                  </a:highlight>
                  <a:latin typeface="Roboto"/>
                  <a:ea typeface="Roboto"/>
                  <a:cs typeface="Roboto"/>
                  <a:sym typeface="Roboto"/>
                </a:rPr>
                <a:t>Vision-based</a:t>
              </a:r>
              <a:endParaRPr sz="2600" b="1" dirty="0">
                <a:solidFill>
                  <a:srgbClr val="595959"/>
                </a:solidFill>
              </a:endParaRPr>
            </a:p>
          </p:txBody>
        </p:sp>
        <p:sp>
          <p:nvSpPr>
            <p:cNvPr id="147" name="Google Shape;147;p8"/>
            <p:cNvSpPr txBox="1"/>
            <p:nvPr/>
          </p:nvSpPr>
          <p:spPr>
            <a:xfrm>
              <a:off x="863266" y="3542383"/>
              <a:ext cx="1771800" cy="1030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dirty="0">
                  <a:solidFill>
                    <a:srgbClr val="595959"/>
                  </a:solidFill>
                  <a:highlight>
                    <a:srgbClr val="F7F7F8"/>
                  </a:highlight>
                  <a:latin typeface="Roboto"/>
                  <a:ea typeface="Roboto"/>
                  <a:cs typeface="Roboto"/>
                  <a:sym typeface="Roboto"/>
                </a:rPr>
                <a:t>It is approaches that use cameras or depth sensors to capture and analyze hand gestures.</a:t>
              </a:r>
              <a:endParaRPr sz="2100" dirty="0">
                <a:solidFill>
                  <a:srgbClr val="595959"/>
                </a:solidFill>
              </a:endParaRPr>
            </a:p>
          </p:txBody>
        </p:sp>
        <p:sp>
          <p:nvSpPr>
            <p:cNvPr id="148" name="Google Shape;148;p8"/>
            <p:cNvSpPr/>
            <p:nvPr/>
          </p:nvSpPr>
          <p:spPr>
            <a:xfrm>
              <a:off x="3992752" y="1930631"/>
              <a:ext cx="1187523" cy="1190285"/>
            </a:xfrm>
            <a:custGeom>
              <a:avLst/>
              <a:gdLst/>
              <a:ahLst/>
              <a:cxnLst/>
              <a:rect l="l" t="t" r="r" b="b"/>
              <a:pathLst>
                <a:path w="1436902" h="1440244" extrusionOk="0">
                  <a:moveTo>
                    <a:pt x="802658" y="1417349"/>
                  </a:moveTo>
                  <a:cubicBezTo>
                    <a:pt x="815340" y="1418785"/>
                    <a:pt x="824792" y="1432209"/>
                    <a:pt x="825557" y="1438095"/>
                  </a:cubicBezTo>
                  <a:cubicBezTo>
                    <a:pt x="818307" y="1438669"/>
                    <a:pt x="805649" y="1440631"/>
                    <a:pt x="793972" y="1440177"/>
                  </a:cubicBezTo>
                  <a:cubicBezTo>
                    <a:pt x="782271" y="1439722"/>
                    <a:pt x="771623" y="1437018"/>
                    <a:pt x="768536" y="1429002"/>
                  </a:cubicBezTo>
                  <a:cubicBezTo>
                    <a:pt x="779376" y="1421513"/>
                    <a:pt x="793182" y="1430964"/>
                    <a:pt x="797896" y="1419622"/>
                  </a:cubicBezTo>
                  <a:lnTo>
                    <a:pt x="801701" y="1420125"/>
                  </a:lnTo>
                  <a:close/>
                  <a:moveTo>
                    <a:pt x="853003" y="1363367"/>
                  </a:moveTo>
                  <a:cubicBezTo>
                    <a:pt x="853051" y="1376001"/>
                    <a:pt x="851686" y="1388253"/>
                    <a:pt x="833884" y="1391889"/>
                  </a:cubicBezTo>
                  <a:cubicBezTo>
                    <a:pt x="826155" y="1389281"/>
                    <a:pt x="826849" y="1379016"/>
                    <a:pt x="831132" y="1374207"/>
                  </a:cubicBezTo>
                  <a:lnTo>
                    <a:pt x="831132" y="1374230"/>
                  </a:lnTo>
                  <a:cubicBezTo>
                    <a:pt x="842618" y="1377006"/>
                    <a:pt x="839818" y="1364468"/>
                    <a:pt x="853003" y="1363367"/>
                  </a:cubicBezTo>
                  <a:close/>
                  <a:moveTo>
                    <a:pt x="1018228" y="1355518"/>
                  </a:moveTo>
                  <a:cubicBezTo>
                    <a:pt x="1016960" y="1365089"/>
                    <a:pt x="1000210" y="1370856"/>
                    <a:pt x="999085" y="1380451"/>
                  </a:cubicBezTo>
                  <a:cubicBezTo>
                    <a:pt x="986069" y="1385883"/>
                    <a:pt x="974894" y="1387965"/>
                    <a:pt x="966519" y="1386218"/>
                  </a:cubicBezTo>
                  <a:cubicBezTo>
                    <a:pt x="974176" y="1367051"/>
                    <a:pt x="996405" y="1359394"/>
                    <a:pt x="1018228" y="1355518"/>
                  </a:cubicBezTo>
                  <a:close/>
                  <a:moveTo>
                    <a:pt x="1044333" y="1276076"/>
                  </a:moveTo>
                  <a:cubicBezTo>
                    <a:pt x="1050363" y="1278564"/>
                    <a:pt x="1040266" y="1287849"/>
                    <a:pt x="1049765" y="1295530"/>
                  </a:cubicBezTo>
                  <a:lnTo>
                    <a:pt x="1049765" y="1295553"/>
                  </a:lnTo>
                  <a:cubicBezTo>
                    <a:pt x="1045051" y="1297013"/>
                    <a:pt x="1044884" y="1299358"/>
                    <a:pt x="1042324" y="1301225"/>
                  </a:cubicBezTo>
                  <a:cubicBezTo>
                    <a:pt x="1051584" y="1314936"/>
                    <a:pt x="1047325" y="1326158"/>
                    <a:pt x="1038998" y="1336638"/>
                  </a:cubicBezTo>
                  <a:cubicBezTo>
                    <a:pt x="1031795" y="1340778"/>
                    <a:pt x="1030048" y="1334772"/>
                    <a:pt x="1024880" y="1335083"/>
                  </a:cubicBezTo>
                  <a:cubicBezTo>
                    <a:pt x="1025765" y="1317304"/>
                    <a:pt x="1022822" y="1298927"/>
                    <a:pt x="1024641" y="1281866"/>
                  </a:cubicBezTo>
                  <a:cubicBezTo>
                    <a:pt x="1033015" y="1282919"/>
                    <a:pt x="1037658" y="1276650"/>
                    <a:pt x="1044333" y="1276076"/>
                  </a:cubicBezTo>
                  <a:close/>
                  <a:moveTo>
                    <a:pt x="198587" y="1139278"/>
                  </a:moveTo>
                  <a:cubicBezTo>
                    <a:pt x="200956" y="1142508"/>
                    <a:pt x="199759" y="1145140"/>
                    <a:pt x="196194" y="1147366"/>
                  </a:cubicBezTo>
                  <a:lnTo>
                    <a:pt x="191528" y="1142317"/>
                  </a:lnTo>
                  <a:cubicBezTo>
                    <a:pt x="193777" y="1139134"/>
                    <a:pt x="196266" y="1140403"/>
                    <a:pt x="198587" y="1139278"/>
                  </a:cubicBezTo>
                  <a:close/>
                  <a:moveTo>
                    <a:pt x="1304075" y="1092809"/>
                  </a:moveTo>
                  <a:cubicBezTo>
                    <a:pt x="1306205" y="1107286"/>
                    <a:pt x="1294552" y="1133152"/>
                    <a:pt x="1277850" y="1142867"/>
                  </a:cubicBezTo>
                  <a:cubicBezTo>
                    <a:pt x="1268135" y="1137340"/>
                    <a:pt x="1273686" y="1127194"/>
                    <a:pt x="1281989" y="1117144"/>
                  </a:cubicBezTo>
                  <a:cubicBezTo>
                    <a:pt x="1290340" y="1107142"/>
                    <a:pt x="1301491" y="1096949"/>
                    <a:pt x="1304075" y="1092809"/>
                  </a:cubicBezTo>
                  <a:close/>
                  <a:moveTo>
                    <a:pt x="1282447" y="1087934"/>
                  </a:moveTo>
                  <a:cubicBezTo>
                    <a:pt x="1286129" y="1089621"/>
                    <a:pt x="1288630" y="1093455"/>
                    <a:pt x="1288403" y="1098504"/>
                  </a:cubicBezTo>
                  <a:cubicBezTo>
                    <a:pt x="1282564" y="1106472"/>
                    <a:pt x="1271031" y="1095369"/>
                    <a:pt x="1269403" y="1090249"/>
                  </a:cubicBezTo>
                  <a:cubicBezTo>
                    <a:pt x="1273901" y="1086708"/>
                    <a:pt x="1278765" y="1086247"/>
                    <a:pt x="1282447" y="1087934"/>
                  </a:cubicBezTo>
                  <a:close/>
                  <a:moveTo>
                    <a:pt x="1384331" y="807272"/>
                  </a:moveTo>
                  <a:lnTo>
                    <a:pt x="1383852" y="808253"/>
                  </a:lnTo>
                  <a:cubicBezTo>
                    <a:pt x="1382848" y="808516"/>
                    <a:pt x="1381340" y="808732"/>
                    <a:pt x="1379665" y="809258"/>
                  </a:cubicBezTo>
                  <a:close/>
                  <a:moveTo>
                    <a:pt x="1379881" y="790259"/>
                  </a:moveTo>
                  <a:cubicBezTo>
                    <a:pt x="1386317" y="786717"/>
                    <a:pt x="1389452" y="793513"/>
                    <a:pt x="1395219" y="799184"/>
                  </a:cubicBezTo>
                  <a:cubicBezTo>
                    <a:pt x="1393974" y="805453"/>
                    <a:pt x="1389643" y="806482"/>
                    <a:pt x="1385982" y="808612"/>
                  </a:cubicBezTo>
                  <a:lnTo>
                    <a:pt x="1384355" y="807248"/>
                  </a:lnTo>
                  <a:lnTo>
                    <a:pt x="1382345" y="807966"/>
                  </a:lnTo>
                  <a:cubicBezTo>
                    <a:pt x="1380981" y="802510"/>
                    <a:pt x="1377176" y="799136"/>
                    <a:pt x="1379857" y="790283"/>
                  </a:cubicBezTo>
                  <a:close/>
                  <a:moveTo>
                    <a:pt x="1363897" y="677867"/>
                  </a:moveTo>
                  <a:cubicBezTo>
                    <a:pt x="1362461" y="683682"/>
                    <a:pt x="1366529" y="683155"/>
                    <a:pt x="1365835" y="688108"/>
                  </a:cubicBezTo>
                  <a:cubicBezTo>
                    <a:pt x="1362365" y="691961"/>
                    <a:pt x="1362509" y="686912"/>
                    <a:pt x="1356623" y="688132"/>
                  </a:cubicBezTo>
                  <a:lnTo>
                    <a:pt x="1356527" y="680045"/>
                  </a:lnTo>
                  <a:lnTo>
                    <a:pt x="1356551" y="680045"/>
                  </a:lnTo>
                  <a:cubicBezTo>
                    <a:pt x="1359877" y="680260"/>
                    <a:pt x="1360379" y="677484"/>
                    <a:pt x="1363897" y="677867"/>
                  </a:cubicBezTo>
                  <a:close/>
                  <a:moveTo>
                    <a:pt x="1418979" y="670258"/>
                  </a:moveTo>
                  <a:cubicBezTo>
                    <a:pt x="1428623" y="671933"/>
                    <a:pt x="1432954" y="680571"/>
                    <a:pt x="1436902" y="689568"/>
                  </a:cubicBezTo>
                  <a:lnTo>
                    <a:pt x="1387442" y="689568"/>
                  </a:lnTo>
                  <a:cubicBezTo>
                    <a:pt x="1392467" y="683155"/>
                    <a:pt x="1398066" y="679734"/>
                    <a:pt x="1406369" y="688013"/>
                  </a:cubicBezTo>
                  <a:cubicBezTo>
                    <a:pt x="1414529" y="686769"/>
                    <a:pt x="1412639" y="673680"/>
                    <a:pt x="1418979" y="670258"/>
                  </a:cubicBezTo>
                  <a:close/>
                  <a:moveTo>
                    <a:pt x="122064" y="297622"/>
                  </a:moveTo>
                  <a:cubicBezTo>
                    <a:pt x="126826" y="301092"/>
                    <a:pt x="125821" y="306308"/>
                    <a:pt x="120437" y="313056"/>
                  </a:cubicBezTo>
                  <a:lnTo>
                    <a:pt x="118761" y="310648"/>
                  </a:lnTo>
                  <a:lnTo>
                    <a:pt x="118738" y="310615"/>
                  </a:lnTo>
                  <a:lnTo>
                    <a:pt x="117565" y="314013"/>
                  </a:lnTo>
                  <a:cubicBezTo>
                    <a:pt x="113785" y="312816"/>
                    <a:pt x="114359" y="310136"/>
                    <a:pt x="112684" y="308198"/>
                  </a:cubicBezTo>
                  <a:cubicBezTo>
                    <a:pt x="115699" y="303604"/>
                    <a:pt x="119168" y="304226"/>
                    <a:pt x="122064" y="297622"/>
                  </a:cubicBezTo>
                  <a:close/>
                  <a:moveTo>
                    <a:pt x="555083" y="860"/>
                  </a:moveTo>
                  <a:cubicBezTo>
                    <a:pt x="566395" y="2538"/>
                    <a:pt x="576774" y="6390"/>
                    <a:pt x="584862" y="9884"/>
                  </a:cubicBezTo>
                  <a:cubicBezTo>
                    <a:pt x="602091" y="7180"/>
                    <a:pt x="614079" y="7826"/>
                    <a:pt x="625756" y="8879"/>
                  </a:cubicBezTo>
                  <a:cubicBezTo>
                    <a:pt x="637433" y="9980"/>
                    <a:pt x="648823" y="11535"/>
                    <a:pt x="665214" y="11774"/>
                  </a:cubicBezTo>
                  <a:cubicBezTo>
                    <a:pt x="666577" y="19336"/>
                    <a:pt x="682729" y="16321"/>
                    <a:pt x="693258" y="19048"/>
                  </a:cubicBezTo>
                  <a:cubicBezTo>
                    <a:pt x="703906" y="21800"/>
                    <a:pt x="708691" y="27400"/>
                    <a:pt x="722905" y="29122"/>
                  </a:cubicBezTo>
                  <a:cubicBezTo>
                    <a:pt x="727260" y="29721"/>
                    <a:pt x="732069" y="28692"/>
                    <a:pt x="736400" y="29266"/>
                  </a:cubicBezTo>
                  <a:cubicBezTo>
                    <a:pt x="743627" y="30271"/>
                    <a:pt x="752241" y="33142"/>
                    <a:pt x="763152" y="33884"/>
                  </a:cubicBezTo>
                  <a:cubicBezTo>
                    <a:pt x="767746" y="34171"/>
                    <a:pt x="769206" y="32401"/>
                    <a:pt x="772173" y="32664"/>
                  </a:cubicBezTo>
                  <a:cubicBezTo>
                    <a:pt x="780405" y="33405"/>
                    <a:pt x="786363" y="38622"/>
                    <a:pt x="793900" y="39914"/>
                  </a:cubicBezTo>
                  <a:cubicBezTo>
                    <a:pt x="804117" y="41637"/>
                    <a:pt x="815412" y="38789"/>
                    <a:pt x="825318" y="40225"/>
                  </a:cubicBezTo>
                  <a:cubicBezTo>
                    <a:pt x="836516" y="41757"/>
                    <a:pt x="846423" y="45561"/>
                    <a:pt x="856832" y="41948"/>
                  </a:cubicBezTo>
                  <a:lnTo>
                    <a:pt x="856114" y="45489"/>
                  </a:lnTo>
                  <a:cubicBezTo>
                    <a:pt x="858052" y="44748"/>
                    <a:pt x="859536" y="43982"/>
                    <a:pt x="862287" y="43360"/>
                  </a:cubicBezTo>
                  <a:lnTo>
                    <a:pt x="859416" y="40656"/>
                  </a:lnTo>
                  <a:cubicBezTo>
                    <a:pt x="880832" y="39914"/>
                    <a:pt x="899687" y="30678"/>
                    <a:pt x="921558" y="44652"/>
                  </a:cubicBezTo>
                  <a:cubicBezTo>
                    <a:pt x="918064" y="54702"/>
                    <a:pt x="911580" y="53434"/>
                    <a:pt x="904162" y="51376"/>
                  </a:cubicBezTo>
                  <a:cubicBezTo>
                    <a:pt x="896768" y="49294"/>
                    <a:pt x="888369" y="46375"/>
                    <a:pt x="881908" y="52788"/>
                  </a:cubicBezTo>
                  <a:cubicBezTo>
                    <a:pt x="876620" y="49677"/>
                    <a:pt x="869011" y="47691"/>
                    <a:pt x="860493" y="46351"/>
                  </a:cubicBezTo>
                  <a:cubicBezTo>
                    <a:pt x="860684" y="49485"/>
                    <a:pt x="858100" y="49270"/>
                    <a:pt x="855396" y="48983"/>
                  </a:cubicBezTo>
                  <a:cubicBezTo>
                    <a:pt x="861641" y="55755"/>
                    <a:pt x="890307" y="55898"/>
                    <a:pt x="906722" y="62814"/>
                  </a:cubicBezTo>
                  <a:cubicBezTo>
                    <a:pt x="913183" y="64704"/>
                    <a:pt x="916126" y="61474"/>
                    <a:pt x="921127" y="61330"/>
                  </a:cubicBezTo>
                  <a:cubicBezTo>
                    <a:pt x="927683" y="66116"/>
                    <a:pt x="937997" y="72313"/>
                    <a:pt x="948118" y="71787"/>
                  </a:cubicBezTo>
                  <a:cubicBezTo>
                    <a:pt x="952569" y="73629"/>
                    <a:pt x="951205" y="66140"/>
                    <a:pt x="953287" y="64082"/>
                  </a:cubicBezTo>
                  <a:cubicBezTo>
                    <a:pt x="964748" y="64776"/>
                    <a:pt x="971712" y="70303"/>
                    <a:pt x="966232" y="80209"/>
                  </a:cubicBezTo>
                  <a:cubicBezTo>
                    <a:pt x="981522" y="88106"/>
                    <a:pt x="1000952" y="96217"/>
                    <a:pt x="1019305" y="104903"/>
                  </a:cubicBezTo>
                  <a:cubicBezTo>
                    <a:pt x="1037658" y="113565"/>
                    <a:pt x="1054934" y="122730"/>
                    <a:pt x="1066061" y="131344"/>
                  </a:cubicBezTo>
                  <a:cubicBezTo>
                    <a:pt x="1079293" y="129047"/>
                    <a:pt x="1089630" y="138020"/>
                    <a:pt x="1104562" y="148860"/>
                  </a:cubicBezTo>
                  <a:cubicBezTo>
                    <a:pt x="1103102" y="152258"/>
                    <a:pt x="1100949" y="153239"/>
                    <a:pt x="1097790" y="150870"/>
                  </a:cubicBezTo>
                  <a:cubicBezTo>
                    <a:pt x="1104825" y="161446"/>
                    <a:pt x="1117244" y="171592"/>
                    <a:pt x="1128610" y="182336"/>
                  </a:cubicBezTo>
                  <a:cubicBezTo>
                    <a:pt x="1140048" y="192984"/>
                    <a:pt x="1150432" y="204182"/>
                    <a:pt x="1153735" y="215285"/>
                  </a:cubicBezTo>
                  <a:cubicBezTo>
                    <a:pt x="1159214" y="217534"/>
                    <a:pt x="1165029" y="222248"/>
                    <a:pt x="1170867" y="228039"/>
                  </a:cubicBezTo>
                  <a:cubicBezTo>
                    <a:pt x="1172710" y="234906"/>
                    <a:pt x="1172207" y="241630"/>
                    <a:pt x="1176993" y="248665"/>
                  </a:cubicBezTo>
                  <a:cubicBezTo>
                    <a:pt x="1181515" y="253451"/>
                    <a:pt x="1185200" y="246440"/>
                    <a:pt x="1189579" y="248258"/>
                  </a:cubicBezTo>
                  <a:cubicBezTo>
                    <a:pt x="1211641" y="282500"/>
                    <a:pt x="1239709" y="307792"/>
                    <a:pt x="1267011" y="336075"/>
                  </a:cubicBezTo>
                  <a:cubicBezTo>
                    <a:pt x="1294122" y="364071"/>
                    <a:pt x="1320180" y="395369"/>
                    <a:pt x="1331881" y="434803"/>
                  </a:cubicBezTo>
                  <a:cubicBezTo>
                    <a:pt x="1336499" y="450429"/>
                    <a:pt x="1339586" y="464331"/>
                    <a:pt x="1344850" y="481942"/>
                  </a:cubicBezTo>
                  <a:cubicBezTo>
                    <a:pt x="1345759" y="485125"/>
                    <a:pt x="1348152" y="484885"/>
                    <a:pt x="1348655" y="487350"/>
                  </a:cubicBezTo>
                  <a:cubicBezTo>
                    <a:pt x="1351191" y="499219"/>
                    <a:pt x="1344730" y="512212"/>
                    <a:pt x="1355785" y="522549"/>
                  </a:cubicBezTo>
                  <a:cubicBezTo>
                    <a:pt x="1361265" y="551645"/>
                    <a:pt x="1355307" y="573253"/>
                    <a:pt x="1359805" y="604168"/>
                  </a:cubicBezTo>
                  <a:cubicBezTo>
                    <a:pt x="1351358" y="614290"/>
                    <a:pt x="1347626" y="628312"/>
                    <a:pt x="1344635" y="643315"/>
                  </a:cubicBezTo>
                  <a:cubicBezTo>
                    <a:pt x="1341620" y="658342"/>
                    <a:pt x="1339299" y="674398"/>
                    <a:pt x="1334441" y="688157"/>
                  </a:cubicBezTo>
                  <a:cubicBezTo>
                    <a:pt x="1333580" y="688563"/>
                    <a:pt x="1332790" y="689018"/>
                    <a:pt x="1332073" y="689568"/>
                  </a:cubicBezTo>
                  <a:lnTo>
                    <a:pt x="1322118" y="689568"/>
                  </a:lnTo>
                  <a:lnTo>
                    <a:pt x="1322118" y="689640"/>
                  </a:lnTo>
                  <a:lnTo>
                    <a:pt x="1397181" y="689640"/>
                  </a:lnTo>
                  <a:cubicBezTo>
                    <a:pt x="1396607" y="698518"/>
                    <a:pt x="1388399" y="708113"/>
                    <a:pt x="1387251" y="718546"/>
                  </a:cubicBezTo>
                  <a:cubicBezTo>
                    <a:pt x="1385911" y="730079"/>
                    <a:pt x="1390816" y="736994"/>
                    <a:pt x="1390697" y="748671"/>
                  </a:cubicBezTo>
                  <a:cubicBezTo>
                    <a:pt x="1382393" y="752787"/>
                    <a:pt x="1378541" y="748911"/>
                    <a:pt x="1371530" y="755348"/>
                  </a:cubicBezTo>
                  <a:cubicBezTo>
                    <a:pt x="1368850" y="777816"/>
                    <a:pt x="1360906" y="799567"/>
                    <a:pt x="1378709" y="807368"/>
                  </a:cubicBezTo>
                  <a:lnTo>
                    <a:pt x="1377177" y="810359"/>
                  </a:lnTo>
                  <a:lnTo>
                    <a:pt x="1380096" y="809808"/>
                  </a:lnTo>
                  <a:cubicBezTo>
                    <a:pt x="1371554" y="820313"/>
                    <a:pt x="1351694" y="810741"/>
                    <a:pt x="1346406" y="826510"/>
                  </a:cubicBezTo>
                  <a:cubicBezTo>
                    <a:pt x="1345568" y="833808"/>
                    <a:pt x="1350856" y="836728"/>
                    <a:pt x="1351981" y="842614"/>
                  </a:cubicBezTo>
                  <a:cubicBezTo>
                    <a:pt x="1350449" y="849721"/>
                    <a:pt x="1344156" y="847639"/>
                    <a:pt x="1341620" y="852712"/>
                  </a:cubicBezTo>
                  <a:cubicBezTo>
                    <a:pt x="1345257" y="867524"/>
                    <a:pt x="1357987" y="876975"/>
                    <a:pt x="1355019" y="895950"/>
                  </a:cubicBezTo>
                  <a:cubicBezTo>
                    <a:pt x="1350760" y="906766"/>
                    <a:pt x="1341787" y="903775"/>
                    <a:pt x="1341739" y="916098"/>
                  </a:cubicBezTo>
                  <a:cubicBezTo>
                    <a:pt x="1335040" y="916959"/>
                    <a:pt x="1330134" y="922463"/>
                    <a:pt x="1321424" y="917438"/>
                  </a:cubicBezTo>
                  <a:cubicBezTo>
                    <a:pt x="1324320" y="932274"/>
                    <a:pt x="1319438" y="943185"/>
                    <a:pt x="1311518" y="951895"/>
                  </a:cubicBezTo>
                  <a:cubicBezTo>
                    <a:pt x="1303550" y="960605"/>
                    <a:pt x="1292543" y="967113"/>
                    <a:pt x="1282540" y="973981"/>
                  </a:cubicBezTo>
                  <a:cubicBezTo>
                    <a:pt x="1267873" y="983959"/>
                    <a:pt x="1252439" y="988505"/>
                    <a:pt x="1243059" y="1004705"/>
                  </a:cubicBezTo>
                  <a:cubicBezTo>
                    <a:pt x="1235211" y="1017961"/>
                    <a:pt x="1239183" y="1033419"/>
                    <a:pt x="1234181" y="1049259"/>
                  </a:cubicBezTo>
                  <a:cubicBezTo>
                    <a:pt x="1238991" y="1054117"/>
                    <a:pt x="1241288" y="1059620"/>
                    <a:pt x="1242556" y="1065363"/>
                  </a:cubicBezTo>
                  <a:cubicBezTo>
                    <a:pt x="1233775" y="1073690"/>
                    <a:pt x="1233679" y="1079983"/>
                    <a:pt x="1235234" y="1086181"/>
                  </a:cubicBezTo>
                  <a:cubicBezTo>
                    <a:pt x="1228032" y="1097283"/>
                    <a:pt x="1220447" y="1094867"/>
                    <a:pt x="1213077" y="1100849"/>
                  </a:cubicBezTo>
                  <a:cubicBezTo>
                    <a:pt x="1206640" y="1117814"/>
                    <a:pt x="1189747" y="1135545"/>
                    <a:pt x="1177926" y="1152031"/>
                  </a:cubicBezTo>
                  <a:cubicBezTo>
                    <a:pt x="1159501" y="1153324"/>
                    <a:pt x="1158783" y="1137961"/>
                    <a:pt x="1140191" y="1139685"/>
                  </a:cubicBezTo>
                  <a:cubicBezTo>
                    <a:pt x="1144067" y="1151003"/>
                    <a:pt x="1131936" y="1164163"/>
                    <a:pt x="1124398" y="1171461"/>
                  </a:cubicBezTo>
                  <a:cubicBezTo>
                    <a:pt x="1129112" y="1176127"/>
                    <a:pt x="1131673" y="1180721"/>
                    <a:pt x="1133132" y="1185292"/>
                  </a:cubicBezTo>
                  <a:cubicBezTo>
                    <a:pt x="1127964" y="1189599"/>
                    <a:pt x="1125236" y="1182181"/>
                    <a:pt x="1120713" y="1183449"/>
                  </a:cubicBezTo>
                  <a:cubicBezTo>
                    <a:pt x="1115712" y="1195246"/>
                    <a:pt x="1102241" y="1196969"/>
                    <a:pt x="1091856" y="1197519"/>
                  </a:cubicBezTo>
                  <a:cubicBezTo>
                    <a:pt x="1083313" y="1210680"/>
                    <a:pt x="1075465" y="1223697"/>
                    <a:pt x="1072785" y="1237575"/>
                  </a:cubicBezTo>
                  <a:cubicBezTo>
                    <a:pt x="1056035" y="1248415"/>
                    <a:pt x="1047206" y="1257962"/>
                    <a:pt x="1038448" y="1267533"/>
                  </a:cubicBezTo>
                  <a:cubicBezTo>
                    <a:pt x="1029690" y="1277009"/>
                    <a:pt x="1020932" y="1286461"/>
                    <a:pt x="1003752" y="1295362"/>
                  </a:cubicBezTo>
                  <a:cubicBezTo>
                    <a:pt x="996717" y="1307350"/>
                    <a:pt x="984992" y="1318238"/>
                    <a:pt x="970587" y="1327905"/>
                  </a:cubicBezTo>
                  <a:cubicBezTo>
                    <a:pt x="972047" y="1331877"/>
                    <a:pt x="976282" y="1331470"/>
                    <a:pt x="976665" y="1337165"/>
                  </a:cubicBezTo>
                  <a:cubicBezTo>
                    <a:pt x="957833" y="1342621"/>
                    <a:pt x="964222" y="1355972"/>
                    <a:pt x="950774" y="1363055"/>
                  </a:cubicBezTo>
                  <a:cubicBezTo>
                    <a:pt x="942854" y="1364946"/>
                    <a:pt x="939743" y="1360184"/>
                    <a:pt x="935963" y="1356355"/>
                  </a:cubicBezTo>
                  <a:cubicBezTo>
                    <a:pt x="935101" y="1350517"/>
                    <a:pt x="940126" y="1346880"/>
                    <a:pt x="941059" y="1341711"/>
                  </a:cubicBezTo>
                  <a:cubicBezTo>
                    <a:pt x="937590" y="1335801"/>
                    <a:pt x="932134" y="1332906"/>
                    <a:pt x="925626" y="1331422"/>
                  </a:cubicBezTo>
                  <a:cubicBezTo>
                    <a:pt x="907344" y="1341592"/>
                    <a:pt x="884277" y="1344104"/>
                    <a:pt x="872624" y="1344918"/>
                  </a:cubicBezTo>
                  <a:cubicBezTo>
                    <a:pt x="868820" y="1345205"/>
                    <a:pt x="862814" y="1350708"/>
                    <a:pt x="863340" y="1345037"/>
                  </a:cubicBezTo>
                  <a:cubicBezTo>
                    <a:pt x="859751" y="1348124"/>
                    <a:pt x="868174" y="1353915"/>
                    <a:pt x="864034" y="1359490"/>
                  </a:cubicBezTo>
                  <a:cubicBezTo>
                    <a:pt x="853697" y="1360495"/>
                    <a:pt x="848552" y="1355422"/>
                    <a:pt x="845466" y="1348387"/>
                  </a:cubicBezTo>
                  <a:cubicBezTo>
                    <a:pt x="830367" y="1350852"/>
                    <a:pt x="820580" y="1356930"/>
                    <a:pt x="811296" y="1361835"/>
                  </a:cubicBezTo>
                  <a:cubicBezTo>
                    <a:pt x="802012" y="1366717"/>
                    <a:pt x="793254" y="1370401"/>
                    <a:pt x="780907" y="1367291"/>
                  </a:cubicBezTo>
                  <a:cubicBezTo>
                    <a:pt x="775403" y="1373847"/>
                    <a:pt x="773729" y="1382844"/>
                    <a:pt x="768464" y="1389688"/>
                  </a:cubicBezTo>
                  <a:cubicBezTo>
                    <a:pt x="751116" y="1395000"/>
                    <a:pt x="734749" y="1395622"/>
                    <a:pt x="732643" y="1383825"/>
                  </a:cubicBezTo>
                  <a:cubicBezTo>
                    <a:pt x="730418" y="1371143"/>
                    <a:pt x="749226" y="1368870"/>
                    <a:pt x="755040" y="1358174"/>
                  </a:cubicBezTo>
                  <a:cubicBezTo>
                    <a:pt x="750733" y="1352001"/>
                    <a:pt x="746809" y="1345540"/>
                    <a:pt x="745230" y="1337093"/>
                  </a:cubicBezTo>
                  <a:cubicBezTo>
                    <a:pt x="730945" y="1338553"/>
                    <a:pt x="708596" y="1345133"/>
                    <a:pt x="689668" y="1347406"/>
                  </a:cubicBezTo>
                  <a:cubicBezTo>
                    <a:pt x="684739" y="1343961"/>
                    <a:pt x="684954" y="1338122"/>
                    <a:pt x="688185" y="1333049"/>
                  </a:cubicBezTo>
                  <a:cubicBezTo>
                    <a:pt x="669975" y="1329293"/>
                    <a:pt x="653417" y="1333647"/>
                    <a:pt x="635566" y="1330226"/>
                  </a:cubicBezTo>
                  <a:cubicBezTo>
                    <a:pt x="602354" y="1323765"/>
                    <a:pt x="580148" y="1303163"/>
                    <a:pt x="560647" y="1288806"/>
                  </a:cubicBezTo>
                  <a:cubicBezTo>
                    <a:pt x="544615" y="1289763"/>
                    <a:pt x="534014" y="1277057"/>
                    <a:pt x="528870" y="1264949"/>
                  </a:cubicBezTo>
                  <a:cubicBezTo>
                    <a:pt x="517241" y="1265859"/>
                    <a:pt x="504678" y="1264877"/>
                    <a:pt x="494533" y="1268275"/>
                  </a:cubicBezTo>
                  <a:cubicBezTo>
                    <a:pt x="492451" y="1271865"/>
                    <a:pt x="492499" y="1274760"/>
                    <a:pt x="495849" y="1276411"/>
                  </a:cubicBezTo>
                  <a:cubicBezTo>
                    <a:pt x="488670" y="1278421"/>
                    <a:pt x="469815" y="1277823"/>
                    <a:pt x="473093" y="1281173"/>
                  </a:cubicBezTo>
                  <a:cubicBezTo>
                    <a:pt x="470365" y="1283542"/>
                    <a:pt x="469336" y="1279976"/>
                    <a:pt x="467063" y="1278756"/>
                  </a:cubicBezTo>
                  <a:cubicBezTo>
                    <a:pt x="454764" y="1284355"/>
                    <a:pt x="436961" y="1283566"/>
                    <a:pt x="423466" y="1269137"/>
                  </a:cubicBezTo>
                  <a:cubicBezTo>
                    <a:pt x="415545" y="1266265"/>
                    <a:pt x="409731" y="1268275"/>
                    <a:pt x="403461" y="1269161"/>
                  </a:cubicBezTo>
                  <a:cubicBezTo>
                    <a:pt x="388291" y="1262197"/>
                    <a:pt x="395015" y="1251167"/>
                    <a:pt x="385659" y="1243079"/>
                  </a:cubicBezTo>
                  <a:cubicBezTo>
                    <a:pt x="376590" y="1236738"/>
                    <a:pt x="369459" y="1240447"/>
                    <a:pt x="364195" y="1232407"/>
                  </a:cubicBezTo>
                  <a:cubicBezTo>
                    <a:pt x="351944" y="1231378"/>
                    <a:pt x="334380" y="1237838"/>
                    <a:pt x="322967" y="1222405"/>
                  </a:cubicBezTo>
                  <a:cubicBezTo>
                    <a:pt x="340386" y="1208933"/>
                    <a:pt x="363717" y="1218600"/>
                    <a:pt x="385108" y="1219844"/>
                  </a:cubicBezTo>
                  <a:lnTo>
                    <a:pt x="384558" y="1222668"/>
                  </a:lnTo>
                  <a:lnTo>
                    <a:pt x="385826" y="1218121"/>
                  </a:lnTo>
                  <a:cubicBezTo>
                    <a:pt x="375800" y="1208383"/>
                    <a:pt x="357543" y="1202903"/>
                    <a:pt x="347900" y="1189192"/>
                  </a:cubicBezTo>
                  <a:cubicBezTo>
                    <a:pt x="352279" y="1181391"/>
                    <a:pt x="359218" y="1185316"/>
                    <a:pt x="366827" y="1191226"/>
                  </a:cubicBezTo>
                  <a:cubicBezTo>
                    <a:pt x="367377" y="1191418"/>
                    <a:pt x="367904" y="1191489"/>
                    <a:pt x="368406" y="1191513"/>
                  </a:cubicBezTo>
                  <a:cubicBezTo>
                    <a:pt x="357136" y="1184646"/>
                    <a:pt x="346153" y="1177443"/>
                    <a:pt x="335385" y="1169930"/>
                  </a:cubicBezTo>
                  <a:cubicBezTo>
                    <a:pt x="334955" y="1169978"/>
                    <a:pt x="334476" y="1170049"/>
                    <a:pt x="334045" y="1170049"/>
                  </a:cubicBezTo>
                  <a:cubicBezTo>
                    <a:pt x="324498" y="1161004"/>
                    <a:pt x="317894" y="1168733"/>
                    <a:pt x="308753" y="1161531"/>
                  </a:cubicBezTo>
                  <a:cubicBezTo>
                    <a:pt x="299900" y="1167752"/>
                    <a:pt x="289587" y="1165048"/>
                    <a:pt x="280063" y="1168063"/>
                  </a:cubicBezTo>
                  <a:cubicBezTo>
                    <a:pt x="270061" y="1183856"/>
                    <a:pt x="262930" y="1186153"/>
                    <a:pt x="245654" y="1188450"/>
                  </a:cubicBezTo>
                  <a:cubicBezTo>
                    <a:pt x="242495" y="1186943"/>
                    <a:pt x="238452" y="1178999"/>
                    <a:pt x="235963" y="1182062"/>
                  </a:cubicBezTo>
                  <a:cubicBezTo>
                    <a:pt x="230627" y="1173495"/>
                    <a:pt x="240581" y="1180841"/>
                    <a:pt x="243620" y="1174333"/>
                  </a:cubicBezTo>
                  <a:cubicBezTo>
                    <a:pt x="242017" y="1165407"/>
                    <a:pt x="241179" y="1156506"/>
                    <a:pt x="239241" y="1147557"/>
                  </a:cubicBezTo>
                  <a:cubicBezTo>
                    <a:pt x="230483" y="1135640"/>
                    <a:pt x="221414" y="1129802"/>
                    <a:pt x="213183" y="1124227"/>
                  </a:cubicBezTo>
                  <a:cubicBezTo>
                    <a:pt x="205000" y="1118675"/>
                    <a:pt x="197702" y="1113483"/>
                    <a:pt x="193442" y="1103074"/>
                  </a:cubicBezTo>
                  <a:cubicBezTo>
                    <a:pt x="194950" y="1096829"/>
                    <a:pt x="206914" y="1092641"/>
                    <a:pt x="207943" y="1086348"/>
                  </a:cubicBezTo>
                  <a:cubicBezTo>
                    <a:pt x="197510" y="1079935"/>
                    <a:pt x="191385" y="1069933"/>
                    <a:pt x="182340" y="1065387"/>
                  </a:cubicBezTo>
                  <a:cubicBezTo>
                    <a:pt x="173462" y="1060936"/>
                    <a:pt x="163604" y="1066775"/>
                    <a:pt x="156042" y="1056940"/>
                  </a:cubicBezTo>
                  <a:lnTo>
                    <a:pt x="166762" y="1049953"/>
                  </a:lnTo>
                  <a:lnTo>
                    <a:pt x="158315" y="1037462"/>
                  </a:lnTo>
                  <a:cubicBezTo>
                    <a:pt x="153386" y="1035429"/>
                    <a:pt x="147165" y="1042392"/>
                    <a:pt x="142643" y="1036817"/>
                  </a:cubicBezTo>
                  <a:cubicBezTo>
                    <a:pt x="136421" y="1027915"/>
                    <a:pt x="148960" y="1025307"/>
                    <a:pt x="151065" y="1019253"/>
                  </a:cubicBezTo>
                  <a:cubicBezTo>
                    <a:pt x="140800" y="996856"/>
                    <a:pt x="126395" y="997358"/>
                    <a:pt x="116010" y="979269"/>
                  </a:cubicBezTo>
                  <a:cubicBezTo>
                    <a:pt x="131779" y="964146"/>
                    <a:pt x="125510" y="943687"/>
                    <a:pt x="108999" y="919496"/>
                  </a:cubicBezTo>
                  <a:cubicBezTo>
                    <a:pt x="103448" y="914423"/>
                    <a:pt x="95312" y="915955"/>
                    <a:pt x="91795" y="905330"/>
                  </a:cubicBezTo>
                  <a:cubicBezTo>
                    <a:pt x="71336" y="900473"/>
                    <a:pt x="51978" y="898463"/>
                    <a:pt x="45326" y="869007"/>
                  </a:cubicBezTo>
                  <a:cubicBezTo>
                    <a:pt x="42503" y="856229"/>
                    <a:pt x="46474" y="841944"/>
                    <a:pt x="48652" y="829382"/>
                  </a:cubicBezTo>
                  <a:cubicBezTo>
                    <a:pt x="50351" y="827156"/>
                    <a:pt x="52863" y="825577"/>
                    <a:pt x="57218" y="825410"/>
                  </a:cubicBezTo>
                  <a:cubicBezTo>
                    <a:pt x="50351" y="813948"/>
                    <a:pt x="47432" y="799543"/>
                    <a:pt x="48556" y="787005"/>
                  </a:cubicBezTo>
                  <a:cubicBezTo>
                    <a:pt x="49657" y="774442"/>
                    <a:pt x="54754" y="763842"/>
                    <a:pt x="63200" y="759367"/>
                  </a:cubicBezTo>
                  <a:cubicBezTo>
                    <a:pt x="59396" y="753481"/>
                    <a:pt x="61837" y="735128"/>
                    <a:pt x="53246" y="730294"/>
                  </a:cubicBezTo>
                  <a:cubicBezTo>
                    <a:pt x="57721" y="716392"/>
                    <a:pt x="52169" y="710793"/>
                    <a:pt x="42957" y="709309"/>
                  </a:cubicBezTo>
                  <a:cubicBezTo>
                    <a:pt x="33745" y="707874"/>
                    <a:pt x="21039" y="710817"/>
                    <a:pt x="11874" y="714621"/>
                  </a:cubicBezTo>
                  <a:cubicBezTo>
                    <a:pt x="4768" y="700217"/>
                    <a:pt x="-18" y="671407"/>
                    <a:pt x="10510" y="653293"/>
                  </a:cubicBezTo>
                  <a:cubicBezTo>
                    <a:pt x="9074" y="649225"/>
                    <a:pt x="4337" y="648795"/>
                    <a:pt x="1729" y="645947"/>
                  </a:cubicBezTo>
                  <a:cubicBezTo>
                    <a:pt x="-3033" y="613428"/>
                    <a:pt x="2566" y="573301"/>
                    <a:pt x="12066" y="544826"/>
                  </a:cubicBezTo>
                  <a:cubicBezTo>
                    <a:pt x="7950" y="536451"/>
                    <a:pt x="14650" y="522740"/>
                    <a:pt x="18574" y="503262"/>
                  </a:cubicBezTo>
                  <a:cubicBezTo>
                    <a:pt x="19890" y="497017"/>
                    <a:pt x="18790" y="489073"/>
                    <a:pt x="20345" y="484383"/>
                  </a:cubicBezTo>
                  <a:cubicBezTo>
                    <a:pt x="22307" y="478568"/>
                    <a:pt x="27093" y="474764"/>
                    <a:pt x="28935" y="469787"/>
                  </a:cubicBezTo>
                  <a:cubicBezTo>
                    <a:pt x="39894" y="440857"/>
                    <a:pt x="52098" y="411330"/>
                    <a:pt x="66598" y="384506"/>
                  </a:cubicBezTo>
                  <a:cubicBezTo>
                    <a:pt x="81051" y="357706"/>
                    <a:pt x="97753" y="333682"/>
                    <a:pt x="116226" y="315927"/>
                  </a:cubicBezTo>
                  <a:lnTo>
                    <a:pt x="117924" y="318344"/>
                  </a:lnTo>
                  <a:lnTo>
                    <a:pt x="119073" y="314970"/>
                  </a:lnTo>
                  <a:cubicBezTo>
                    <a:pt x="123285" y="313080"/>
                    <a:pt x="128262" y="319828"/>
                    <a:pt x="132425" y="317961"/>
                  </a:cubicBezTo>
                  <a:cubicBezTo>
                    <a:pt x="136110" y="313798"/>
                    <a:pt x="132401" y="312075"/>
                    <a:pt x="137283" y="307600"/>
                  </a:cubicBezTo>
                  <a:cubicBezTo>
                    <a:pt x="143647" y="309586"/>
                    <a:pt x="141255" y="314181"/>
                    <a:pt x="146758" y="316406"/>
                  </a:cubicBezTo>
                  <a:cubicBezTo>
                    <a:pt x="158962" y="313702"/>
                    <a:pt x="157550" y="303868"/>
                    <a:pt x="166619" y="292191"/>
                  </a:cubicBezTo>
                  <a:cubicBezTo>
                    <a:pt x="156928" y="290348"/>
                    <a:pt x="153291" y="282284"/>
                    <a:pt x="155061" y="273311"/>
                  </a:cubicBezTo>
                  <a:cubicBezTo>
                    <a:pt x="156784" y="264362"/>
                    <a:pt x="163939" y="254623"/>
                    <a:pt x="174874" y="250148"/>
                  </a:cubicBezTo>
                  <a:cubicBezTo>
                    <a:pt x="180928" y="245554"/>
                    <a:pt x="174300" y="243544"/>
                    <a:pt x="176693" y="239740"/>
                  </a:cubicBezTo>
                  <a:cubicBezTo>
                    <a:pt x="189829" y="231843"/>
                    <a:pt x="183417" y="221985"/>
                    <a:pt x="187317" y="211935"/>
                  </a:cubicBezTo>
                  <a:cubicBezTo>
                    <a:pt x="195692" y="204445"/>
                    <a:pt x="207847" y="193821"/>
                    <a:pt x="217491" y="182048"/>
                  </a:cubicBezTo>
                  <a:cubicBezTo>
                    <a:pt x="230316" y="166351"/>
                    <a:pt x="232493" y="149171"/>
                    <a:pt x="246109" y="135603"/>
                  </a:cubicBezTo>
                  <a:cubicBezTo>
                    <a:pt x="249794" y="131871"/>
                    <a:pt x="254125" y="133546"/>
                    <a:pt x="257882" y="130842"/>
                  </a:cubicBezTo>
                  <a:cubicBezTo>
                    <a:pt x="262236" y="127731"/>
                    <a:pt x="263409" y="122562"/>
                    <a:pt x="267142" y="119237"/>
                  </a:cubicBezTo>
                  <a:cubicBezTo>
                    <a:pt x="274440" y="112632"/>
                    <a:pt x="284011" y="111029"/>
                    <a:pt x="292865" y="105143"/>
                  </a:cubicBezTo>
                  <a:cubicBezTo>
                    <a:pt x="306815" y="95763"/>
                    <a:pt x="323158" y="78199"/>
                    <a:pt x="341056" y="68221"/>
                  </a:cubicBezTo>
                  <a:cubicBezTo>
                    <a:pt x="347636" y="64489"/>
                    <a:pt x="351465" y="58626"/>
                    <a:pt x="356275" y="55563"/>
                  </a:cubicBezTo>
                  <a:cubicBezTo>
                    <a:pt x="360606" y="52835"/>
                    <a:pt x="363190" y="54175"/>
                    <a:pt x="365822" y="52476"/>
                  </a:cubicBezTo>
                  <a:cubicBezTo>
                    <a:pt x="373096" y="47834"/>
                    <a:pt x="378648" y="37904"/>
                    <a:pt x="393507" y="36636"/>
                  </a:cubicBezTo>
                  <a:cubicBezTo>
                    <a:pt x="399417" y="32377"/>
                    <a:pt x="402528" y="27663"/>
                    <a:pt x="406046" y="22949"/>
                  </a:cubicBezTo>
                  <a:cubicBezTo>
                    <a:pt x="447490" y="7013"/>
                    <a:pt x="492331" y="-5789"/>
                    <a:pt x="519705" y="4883"/>
                  </a:cubicBezTo>
                  <a:cubicBezTo>
                    <a:pt x="531525" y="-322"/>
                    <a:pt x="543771" y="-818"/>
                    <a:pt x="555083" y="8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49" name="Google Shape;149;p8"/>
            <p:cNvSpPr/>
            <p:nvPr/>
          </p:nvSpPr>
          <p:spPr>
            <a:xfrm>
              <a:off x="4259483" y="2099942"/>
              <a:ext cx="582091" cy="755703"/>
            </a:xfrm>
            <a:custGeom>
              <a:avLst/>
              <a:gdLst/>
              <a:ahLst/>
              <a:cxnLst/>
              <a:rect l="l" t="t" r="r" b="b"/>
              <a:pathLst>
                <a:path w="2212057" h="2871817" extrusionOk="0">
                  <a:moveTo>
                    <a:pt x="871409" y="1337080"/>
                  </a:moveTo>
                  <a:cubicBezTo>
                    <a:pt x="872074" y="1323425"/>
                    <a:pt x="872919" y="1313818"/>
                    <a:pt x="872919" y="1304210"/>
                  </a:cubicBezTo>
                  <a:cubicBezTo>
                    <a:pt x="872919" y="967818"/>
                    <a:pt x="873040" y="631462"/>
                    <a:pt x="873282" y="295148"/>
                  </a:cubicBezTo>
                  <a:cubicBezTo>
                    <a:pt x="873282" y="245118"/>
                    <a:pt x="873705" y="194967"/>
                    <a:pt x="877210" y="145118"/>
                  </a:cubicBezTo>
                  <a:cubicBezTo>
                    <a:pt x="883252" y="54121"/>
                    <a:pt x="976968" y="-15245"/>
                    <a:pt x="1066212" y="2822"/>
                  </a:cubicBezTo>
                  <a:cubicBezTo>
                    <a:pt x="1116001" y="12973"/>
                    <a:pt x="1151530" y="50314"/>
                    <a:pt x="1155336" y="103728"/>
                  </a:cubicBezTo>
                  <a:cubicBezTo>
                    <a:pt x="1162406" y="202882"/>
                    <a:pt x="1166817" y="302277"/>
                    <a:pt x="1172073" y="401613"/>
                  </a:cubicBezTo>
                  <a:cubicBezTo>
                    <a:pt x="1187705" y="697202"/>
                    <a:pt x="1203270" y="992791"/>
                    <a:pt x="1218780" y="1288379"/>
                  </a:cubicBezTo>
                  <a:cubicBezTo>
                    <a:pt x="1218762" y="1296289"/>
                    <a:pt x="1221282" y="1303999"/>
                    <a:pt x="1225970" y="1310373"/>
                  </a:cubicBezTo>
                  <a:cubicBezTo>
                    <a:pt x="1228690" y="1300827"/>
                    <a:pt x="1232013" y="1291340"/>
                    <a:pt x="1234067" y="1281733"/>
                  </a:cubicBezTo>
                  <a:cubicBezTo>
                    <a:pt x="1309112" y="976960"/>
                    <a:pt x="1384279" y="672229"/>
                    <a:pt x="1459566" y="367535"/>
                  </a:cubicBezTo>
                  <a:cubicBezTo>
                    <a:pt x="1469838" y="326084"/>
                    <a:pt x="1481922" y="285541"/>
                    <a:pt x="1512617" y="251220"/>
                  </a:cubicBezTo>
                  <a:cubicBezTo>
                    <a:pt x="1560955" y="196840"/>
                    <a:pt x="1679142" y="167837"/>
                    <a:pt x="1739686" y="237323"/>
                  </a:cubicBezTo>
                  <a:cubicBezTo>
                    <a:pt x="1764399" y="265661"/>
                    <a:pt x="1762405" y="300707"/>
                    <a:pt x="1755275" y="335087"/>
                  </a:cubicBezTo>
                  <a:cubicBezTo>
                    <a:pt x="1741982" y="399136"/>
                    <a:pt x="1727964" y="463003"/>
                    <a:pt x="1714188" y="526930"/>
                  </a:cubicBezTo>
                  <a:cubicBezTo>
                    <a:pt x="1646877" y="838755"/>
                    <a:pt x="1579583" y="1150555"/>
                    <a:pt x="1512315" y="1462337"/>
                  </a:cubicBezTo>
                  <a:cubicBezTo>
                    <a:pt x="1510593" y="1469116"/>
                    <a:pt x="1511614" y="1476301"/>
                    <a:pt x="1515155" y="1482337"/>
                  </a:cubicBezTo>
                  <a:cubicBezTo>
                    <a:pt x="1520472" y="1474905"/>
                    <a:pt x="1525970" y="1467534"/>
                    <a:pt x="1530986" y="1459920"/>
                  </a:cubicBezTo>
                  <a:cubicBezTo>
                    <a:pt x="1679022" y="1234343"/>
                    <a:pt x="1826997" y="1008760"/>
                    <a:pt x="1974912" y="783184"/>
                  </a:cubicBezTo>
                  <a:cubicBezTo>
                    <a:pt x="2017813" y="717866"/>
                    <a:pt x="2077631" y="692549"/>
                    <a:pt x="2138779" y="713939"/>
                  </a:cubicBezTo>
                  <a:cubicBezTo>
                    <a:pt x="2205909" y="737202"/>
                    <a:pt x="2230501" y="798531"/>
                    <a:pt x="2198477" y="861794"/>
                  </a:cubicBezTo>
                  <a:cubicBezTo>
                    <a:pt x="2075637" y="1104150"/>
                    <a:pt x="1956000" y="1348198"/>
                    <a:pt x="1829233" y="1588440"/>
                  </a:cubicBezTo>
                  <a:cubicBezTo>
                    <a:pt x="1742284" y="1753153"/>
                    <a:pt x="1714429" y="1927533"/>
                    <a:pt x="1715033" y="2110373"/>
                  </a:cubicBezTo>
                  <a:cubicBezTo>
                    <a:pt x="1715940" y="2355448"/>
                    <a:pt x="1736061" y="2598953"/>
                    <a:pt x="1766272" y="2841913"/>
                  </a:cubicBezTo>
                  <a:cubicBezTo>
                    <a:pt x="1767239" y="2849829"/>
                    <a:pt x="1767903" y="2857804"/>
                    <a:pt x="1769173" y="2869768"/>
                  </a:cubicBezTo>
                  <a:cubicBezTo>
                    <a:pt x="1757632" y="2870493"/>
                    <a:pt x="1747178" y="2871762"/>
                    <a:pt x="1736786" y="2871762"/>
                  </a:cubicBezTo>
                  <a:cubicBezTo>
                    <a:pt x="1487040" y="2871762"/>
                    <a:pt x="1237288" y="2871581"/>
                    <a:pt x="987542" y="2871278"/>
                  </a:cubicBezTo>
                  <a:cubicBezTo>
                    <a:pt x="966551" y="2871037"/>
                    <a:pt x="945790" y="2866928"/>
                    <a:pt x="926273" y="2859194"/>
                  </a:cubicBezTo>
                  <a:cubicBezTo>
                    <a:pt x="794914" y="2807653"/>
                    <a:pt x="685186" y="2722336"/>
                    <a:pt x="579748" y="2631400"/>
                  </a:cubicBezTo>
                  <a:cubicBezTo>
                    <a:pt x="380352" y="2459194"/>
                    <a:pt x="202709" y="2265539"/>
                    <a:pt x="39385" y="2059134"/>
                  </a:cubicBezTo>
                  <a:cubicBezTo>
                    <a:pt x="17935" y="2032005"/>
                    <a:pt x="8026" y="1991400"/>
                    <a:pt x="3917" y="1955811"/>
                  </a:cubicBezTo>
                  <a:cubicBezTo>
                    <a:pt x="-7261" y="1858288"/>
                    <a:pt x="8147" y="1763062"/>
                    <a:pt x="44884" y="1671823"/>
                  </a:cubicBezTo>
                  <a:cubicBezTo>
                    <a:pt x="51458" y="1656035"/>
                    <a:pt x="59790" y="1641038"/>
                    <a:pt x="69718" y="1627110"/>
                  </a:cubicBezTo>
                  <a:cubicBezTo>
                    <a:pt x="105669" y="1575751"/>
                    <a:pt x="159023" y="1575570"/>
                    <a:pt x="196002" y="1627110"/>
                  </a:cubicBezTo>
                  <a:cubicBezTo>
                    <a:pt x="232981" y="1678651"/>
                    <a:pt x="248570" y="1737382"/>
                    <a:pt x="251168" y="1797382"/>
                  </a:cubicBezTo>
                  <a:cubicBezTo>
                    <a:pt x="253766" y="1855267"/>
                    <a:pt x="281379" y="1888983"/>
                    <a:pt x="326213" y="1917624"/>
                  </a:cubicBezTo>
                  <a:cubicBezTo>
                    <a:pt x="373283" y="1947835"/>
                    <a:pt x="421500" y="1974663"/>
                    <a:pt x="477270" y="1982578"/>
                  </a:cubicBezTo>
                  <a:cubicBezTo>
                    <a:pt x="610986" y="2001491"/>
                    <a:pt x="718962" y="1914724"/>
                    <a:pt x="731651" y="1777926"/>
                  </a:cubicBezTo>
                  <a:cubicBezTo>
                    <a:pt x="740593" y="1682820"/>
                    <a:pt x="723191" y="1597382"/>
                    <a:pt x="640352" y="1536234"/>
                  </a:cubicBezTo>
                  <a:cubicBezTo>
                    <a:pt x="617893" y="1519183"/>
                    <a:pt x="596557" y="1500693"/>
                    <a:pt x="576485" y="1480887"/>
                  </a:cubicBezTo>
                  <a:cubicBezTo>
                    <a:pt x="533705" y="1439739"/>
                    <a:pt x="485850" y="1434724"/>
                    <a:pt x="435337" y="1462156"/>
                  </a:cubicBezTo>
                  <a:cubicBezTo>
                    <a:pt x="394914" y="1484089"/>
                    <a:pt x="357210" y="1511340"/>
                    <a:pt x="316364" y="1532428"/>
                  </a:cubicBezTo>
                  <a:cubicBezTo>
                    <a:pt x="287403" y="1548023"/>
                    <a:pt x="256412" y="1559491"/>
                    <a:pt x="224280" y="1566506"/>
                  </a:cubicBezTo>
                  <a:cubicBezTo>
                    <a:pt x="189415" y="1573274"/>
                    <a:pt x="166999" y="1555449"/>
                    <a:pt x="155881" y="1521370"/>
                  </a:cubicBezTo>
                  <a:cubicBezTo>
                    <a:pt x="136304" y="1461672"/>
                    <a:pt x="155881" y="1409950"/>
                    <a:pt x="192135" y="1363667"/>
                  </a:cubicBezTo>
                  <a:cubicBezTo>
                    <a:pt x="261319" y="1276234"/>
                    <a:pt x="356727" y="1227715"/>
                    <a:pt x="457029" y="1185419"/>
                  </a:cubicBezTo>
                  <a:cubicBezTo>
                    <a:pt x="522044" y="1158047"/>
                    <a:pt x="579808" y="1160887"/>
                    <a:pt x="639627" y="1200706"/>
                  </a:cubicBezTo>
                  <a:cubicBezTo>
                    <a:pt x="704883" y="1244150"/>
                    <a:pt x="774128" y="1281612"/>
                    <a:pt x="841741" y="1321552"/>
                  </a:cubicBezTo>
                  <a:cubicBezTo>
                    <a:pt x="850261" y="1326627"/>
                    <a:pt x="859143" y="1330675"/>
                    <a:pt x="871409" y="133708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50" name="Google Shape;150;p8"/>
            <p:cNvSpPr txBox="1"/>
            <p:nvPr/>
          </p:nvSpPr>
          <p:spPr>
            <a:xfrm>
              <a:off x="3822070" y="3274647"/>
              <a:ext cx="1681200" cy="256500"/>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Font typeface="Arial"/>
                <a:buNone/>
              </a:pPr>
              <a:r>
                <a:rPr lang="en-US" sz="2300" b="1" dirty="0">
                  <a:solidFill>
                    <a:srgbClr val="595959"/>
                  </a:solidFill>
                  <a:highlight>
                    <a:srgbClr val="F7F7F8"/>
                  </a:highlight>
                  <a:latin typeface="Roboto"/>
                  <a:ea typeface="Roboto"/>
                  <a:cs typeface="Roboto"/>
                  <a:sym typeface="Roboto"/>
                </a:rPr>
                <a:t>Sensor-based</a:t>
              </a:r>
              <a:endParaRPr sz="2300" b="1" dirty="0">
                <a:solidFill>
                  <a:srgbClr val="595959"/>
                </a:solidFill>
              </a:endParaRPr>
            </a:p>
          </p:txBody>
        </p:sp>
        <p:sp>
          <p:nvSpPr>
            <p:cNvPr id="151" name="Google Shape;151;p8"/>
            <p:cNvSpPr txBox="1"/>
            <p:nvPr/>
          </p:nvSpPr>
          <p:spPr>
            <a:xfrm>
              <a:off x="3689250" y="3537192"/>
              <a:ext cx="1771800" cy="114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595959"/>
                  </a:solidFill>
                  <a:highlight>
                    <a:srgbClr val="F7F7F8"/>
                  </a:highlight>
                  <a:latin typeface="Roboto"/>
                  <a:ea typeface="Roboto"/>
                  <a:cs typeface="Roboto"/>
                  <a:sym typeface="Roboto"/>
                </a:rPr>
                <a:t>Sensor-based approaches that utilize wearable devices to capture hand movements and patterns</a:t>
              </a:r>
              <a:endParaRPr sz="2000" dirty="0">
                <a:solidFill>
                  <a:srgbClr val="595959"/>
                </a:solidFill>
              </a:endParaRPr>
            </a:p>
          </p:txBody>
        </p:sp>
        <p:sp>
          <p:nvSpPr>
            <p:cNvPr id="152" name="Google Shape;152;p8"/>
            <p:cNvSpPr/>
            <p:nvPr/>
          </p:nvSpPr>
          <p:spPr>
            <a:xfrm>
              <a:off x="6794116" y="1930631"/>
              <a:ext cx="1187523" cy="1190285"/>
            </a:xfrm>
            <a:custGeom>
              <a:avLst/>
              <a:gdLst/>
              <a:ahLst/>
              <a:cxnLst/>
              <a:rect l="l" t="t" r="r" b="b"/>
              <a:pathLst>
                <a:path w="1436902" h="1440244" extrusionOk="0">
                  <a:moveTo>
                    <a:pt x="802658" y="1417349"/>
                  </a:moveTo>
                  <a:cubicBezTo>
                    <a:pt x="815340" y="1418785"/>
                    <a:pt x="824792" y="1432209"/>
                    <a:pt x="825557" y="1438095"/>
                  </a:cubicBezTo>
                  <a:cubicBezTo>
                    <a:pt x="818307" y="1438669"/>
                    <a:pt x="805649" y="1440631"/>
                    <a:pt x="793972" y="1440177"/>
                  </a:cubicBezTo>
                  <a:cubicBezTo>
                    <a:pt x="782271" y="1439722"/>
                    <a:pt x="771623" y="1437018"/>
                    <a:pt x="768536" y="1429002"/>
                  </a:cubicBezTo>
                  <a:cubicBezTo>
                    <a:pt x="779376" y="1421513"/>
                    <a:pt x="793182" y="1430964"/>
                    <a:pt x="797896" y="1419622"/>
                  </a:cubicBezTo>
                  <a:lnTo>
                    <a:pt x="801701" y="1420125"/>
                  </a:lnTo>
                  <a:close/>
                  <a:moveTo>
                    <a:pt x="853003" y="1363367"/>
                  </a:moveTo>
                  <a:cubicBezTo>
                    <a:pt x="853051" y="1376001"/>
                    <a:pt x="851686" y="1388253"/>
                    <a:pt x="833884" y="1391889"/>
                  </a:cubicBezTo>
                  <a:cubicBezTo>
                    <a:pt x="826155" y="1389281"/>
                    <a:pt x="826849" y="1379016"/>
                    <a:pt x="831132" y="1374207"/>
                  </a:cubicBezTo>
                  <a:lnTo>
                    <a:pt x="831132" y="1374230"/>
                  </a:lnTo>
                  <a:cubicBezTo>
                    <a:pt x="842618" y="1377006"/>
                    <a:pt x="839818" y="1364468"/>
                    <a:pt x="853003" y="1363367"/>
                  </a:cubicBezTo>
                  <a:close/>
                  <a:moveTo>
                    <a:pt x="1018228" y="1355518"/>
                  </a:moveTo>
                  <a:cubicBezTo>
                    <a:pt x="1016960" y="1365089"/>
                    <a:pt x="1000210" y="1370856"/>
                    <a:pt x="999085" y="1380451"/>
                  </a:cubicBezTo>
                  <a:cubicBezTo>
                    <a:pt x="986069" y="1385883"/>
                    <a:pt x="974894" y="1387965"/>
                    <a:pt x="966519" y="1386218"/>
                  </a:cubicBezTo>
                  <a:cubicBezTo>
                    <a:pt x="974176" y="1367051"/>
                    <a:pt x="996405" y="1359394"/>
                    <a:pt x="1018228" y="1355518"/>
                  </a:cubicBezTo>
                  <a:close/>
                  <a:moveTo>
                    <a:pt x="1044333" y="1276076"/>
                  </a:moveTo>
                  <a:cubicBezTo>
                    <a:pt x="1050363" y="1278564"/>
                    <a:pt x="1040266" y="1287849"/>
                    <a:pt x="1049765" y="1295530"/>
                  </a:cubicBezTo>
                  <a:lnTo>
                    <a:pt x="1049765" y="1295553"/>
                  </a:lnTo>
                  <a:cubicBezTo>
                    <a:pt x="1045051" y="1297013"/>
                    <a:pt x="1044884" y="1299358"/>
                    <a:pt x="1042324" y="1301225"/>
                  </a:cubicBezTo>
                  <a:cubicBezTo>
                    <a:pt x="1051584" y="1314936"/>
                    <a:pt x="1047325" y="1326158"/>
                    <a:pt x="1038998" y="1336638"/>
                  </a:cubicBezTo>
                  <a:cubicBezTo>
                    <a:pt x="1031795" y="1340778"/>
                    <a:pt x="1030048" y="1334772"/>
                    <a:pt x="1024880" y="1335083"/>
                  </a:cubicBezTo>
                  <a:cubicBezTo>
                    <a:pt x="1025765" y="1317304"/>
                    <a:pt x="1022822" y="1298927"/>
                    <a:pt x="1024641" y="1281866"/>
                  </a:cubicBezTo>
                  <a:cubicBezTo>
                    <a:pt x="1033015" y="1282919"/>
                    <a:pt x="1037658" y="1276650"/>
                    <a:pt x="1044333" y="1276076"/>
                  </a:cubicBezTo>
                  <a:close/>
                  <a:moveTo>
                    <a:pt x="198587" y="1139278"/>
                  </a:moveTo>
                  <a:cubicBezTo>
                    <a:pt x="200956" y="1142508"/>
                    <a:pt x="199759" y="1145140"/>
                    <a:pt x="196194" y="1147366"/>
                  </a:cubicBezTo>
                  <a:lnTo>
                    <a:pt x="191528" y="1142317"/>
                  </a:lnTo>
                  <a:cubicBezTo>
                    <a:pt x="193777" y="1139134"/>
                    <a:pt x="196266" y="1140403"/>
                    <a:pt x="198587" y="1139278"/>
                  </a:cubicBezTo>
                  <a:close/>
                  <a:moveTo>
                    <a:pt x="1304075" y="1092809"/>
                  </a:moveTo>
                  <a:cubicBezTo>
                    <a:pt x="1306205" y="1107286"/>
                    <a:pt x="1294552" y="1133152"/>
                    <a:pt x="1277850" y="1142867"/>
                  </a:cubicBezTo>
                  <a:cubicBezTo>
                    <a:pt x="1268135" y="1137340"/>
                    <a:pt x="1273686" y="1127194"/>
                    <a:pt x="1281989" y="1117144"/>
                  </a:cubicBezTo>
                  <a:cubicBezTo>
                    <a:pt x="1290340" y="1107142"/>
                    <a:pt x="1301491" y="1096949"/>
                    <a:pt x="1304075" y="1092809"/>
                  </a:cubicBezTo>
                  <a:close/>
                  <a:moveTo>
                    <a:pt x="1282447" y="1087934"/>
                  </a:moveTo>
                  <a:cubicBezTo>
                    <a:pt x="1286129" y="1089621"/>
                    <a:pt x="1288630" y="1093455"/>
                    <a:pt x="1288403" y="1098504"/>
                  </a:cubicBezTo>
                  <a:cubicBezTo>
                    <a:pt x="1282564" y="1106472"/>
                    <a:pt x="1271031" y="1095369"/>
                    <a:pt x="1269403" y="1090249"/>
                  </a:cubicBezTo>
                  <a:cubicBezTo>
                    <a:pt x="1273901" y="1086708"/>
                    <a:pt x="1278765" y="1086247"/>
                    <a:pt x="1282447" y="1087934"/>
                  </a:cubicBezTo>
                  <a:close/>
                  <a:moveTo>
                    <a:pt x="1384331" y="807272"/>
                  </a:moveTo>
                  <a:lnTo>
                    <a:pt x="1383852" y="808253"/>
                  </a:lnTo>
                  <a:cubicBezTo>
                    <a:pt x="1382848" y="808516"/>
                    <a:pt x="1381340" y="808732"/>
                    <a:pt x="1379665" y="809258"/>
                  </a:cubicBezTo>
                  <a:close/>
                  <a:moveTo>
                    <a:pt x="1379881" y="790259"/>
                  </a:moveTo>
                  <a:cubicBezTo>
                    <a:pt x="1386317" y="786717"/>
                    <a:pt x="1389452" y="793513"/>
                    <a:pt x="1395219" y="799184"/>
                  </a:cubicBezTo>
                  <a:cubicBezTo>
                    <a:pt x="1393974" y="805453"/>
                    <a:pt x="1389643" y="806482"/>
                    <a:pt x="1385982" y="808612"/>
                  </a:cubicBezTo>
                  <a:lnTo>
                    <a:pt x="1384355" y="807248"/>
                  </a:lnTo>
                  <a:lnTo>
                    <a:pt x="1382345" y="807966"/>
                  </a:lnTo>
                  <a:cubicBezTo>
                    <a:pt x="1380981" y="802510"/>
                    <a:pt x="1377176" y="799136"/>
                    <a:pt x="1379857" y="790283"/>
                  </a:cubicBezTo>
                  <a:close/>
                  <a:moveTo>
                    <a:pt x="1363897" y="677867"/>
                  </a:moveTo>
                  <a:cubicBezTo>
                    <a:pt x="1362461" y="683682"/>
                    <a:pt x="1366529" y="683155"/>
                    <a:pt x="1365835" y="688108"/>
                  </a:cubicBezTo>
                  <a:cubicBezTo>
                    <a:pt x="1362365" y="691961"/>
                    <a:pt x="1362509" y="686912"/>
                    <a:pt x="1356623" y="688132"/>
                  </a:cubicBezTo>
                  <a:lnTo>
                    <a:pt x="1356527" y="680045"/>
                  </a:lnTo>
                  <a:lnTo>
                    <a:pt x="1356551" y="680045"/>
                  </a:lnTo>
                  <a:cubicBezTo>
                    <a:pt x="1359877" y="680260"/>
                    <a:pt x="1360379" y="677484"/>
                    <a:pt x="1363897" y="677867"/>
                  </a:cubicBezTo>
                  <a:close/>
                  <a:moveTo>
                    <a:pt x="1418979" y="670258"/>
                  </a:moveTo>
                  <a:cubicBezTo>
                    <a:pt x="1428623" y="671933"/>
                    <a:pt x="1432954" y="680571"/>
                    <a:pt x="1436902" y="689568"/>
                  </a:cubicBezTo>
                  <a:lnTo>
                    <a:pt x="1387442" y="689568"/>
                  </a:lnTo>
                  <a:cubicBezTo>
                    <a:pt x="1392467" y="683155"/>
                    <a:pt x="1398066" y="679734"/>
                    <a:pt x="1406369" y="688013"/>
                  </a:cubicBezTo>
                  <a:cubicBezTo>
                    <a:pt x="1414529" y="686769"/>
                    <a:pt x="1412639" y="673680"/>
                    <a:pt x="1418979" y="670258"/>
                  </a:cubicBezTo>
                  <a:close/>
                  <a:moveTo>
                    <a:pt x="122064" y="297622"/>
                  </a:moveTo>
                  <a:cubicBezTo>
                    <a:pt x="126826" y="301092"/>
                    <a:pt x="125821" y="306308"/>
                    <a:pt x="120437" y="313056"/>
                  </a:cubicBezTo>
                  <a:lnTo>
                    <a:pt x="118761" y="310648"/>
                  </a:lnTo>
                  <a:lnTo>
                    <a:pt x="118738" y="310615"/>
                  </a:lnTo>
                  <a:lnTo>
                    <a:pt x="117565" y="314013"/>
                  </a:lnTo>
                  <a:cubicBezTo>
                    <a:pt x="113785" y="312816"/>
                    <a:pt x="114359" y="310136"/>
                    <a:pt x="112684" y="308198"/>
                  </a:cubicBezTo>
                  <a:cubicBezTo>
                    <a:pt x="115699" y="303604"/>
                    <a:pt x="119168" y="304226"/>
                    <a:pt x="122064" y="297622"/>
                  </a:cubicBezTo>
                  <a:close/>
                  <a:moveTo>
                    <a:pt x="555083" y="860"/>
                  </a:moveTo>
                  <a:cubicBezTo>
                    <a:pt x="566395" y="2538"/>
                    <a:pt x="576774" y="6390"/>
                    <a:pt x="584862" y="9884"/>
                  </a:cubicBezTo>
                  <a:cubicBezTo>
                    <a:pt x="602091" y="7180"/>
                    <a:pt x="614079" y="7826"/>
                    <a:pt x="625756" y="8879"/>
                  </a:cubicBezTo>
                  <a:cubicBezTo>
                    <a:pt x="637433" y="9980"/>
                    <a:pt x="648823" y="11535"/>
                    <a:pt x="665214" y="11774"/>
                  </a:cubicBezTo>
                  <a:cubicBezTo>
                    <a:pt x="666577" y="19336"/>
                    <a:pt x="682729" y="16321"/>
                    <a:pt x="693258" y="19048"/>
                  </a:cubicBezTo>
                  <a:cubicBezTo>
                    <a:pt x="703906" y="21800"/>
                    <a:pt x="708691" y="27400"/>
                    <a:pt x="722905" y="29122"/>
                  </a:cubicBezTo>
                  <a:cubicBezTo>
                    <a:pt x="727260" y="29721"/>
                    <a:pt x="732069" y="28692"/>
                    <a:pt x="736400" y="29266"/>
                  </a:cubicBezTo>
                  <a:cubicBezTo>
                    <a:pt x="743627" y="30271"/>
                    <a:pt x="752241" y="33142"/>
                    <a:pt x="763152" y="33884"/>
                  </a:cubicBezTo>
                  <a:cubicBezTo>
                    <a:pt x="767746" y="34171"/>
                    <a:pt x="769206" y="32401"/>
                    <a:pt x="772173" y="32664"/>
                  </a:cubicBezTo>
                  <a:cubicBezTo>
                    <a:pt x="780405" y="33405"/>
                    <a:pt x="786363" y="38622"/>
                    <a:pt x="793900" y="39914"/>
                  </a:cubicBezTo>
                  <a:cubicBezTo>
                    <a:pt x="804117" y="41637"/>
                    <a:pt x="815412" y="38789"/>
                    <a:pt x="825318" y="40225"/>
                  </a:cubicBezTo>
                  <a:cubicBezTo>
                    <a:pt x="836516" y="41757"/>
                    <a:pt x="846423" y="45561"/>
                    <a:pt x="856832" y="41948"/>
                  </a:cubicBezTo>
                  <a:lnTo>
                    <a:pt x="856114" y="45489"/>
                  </a:lnTo>
                  <a:cubicBezTo>
                    <a:pt x="858052" y="44748"/>
                    <a:pt x="859536" y="43982"/>
                    <a:pt x="862287" y="43360"/>
                  </a:cubicBezTo>
                  <a:lnTo>
                    <a:pt x="859416" y="40656"/>
                  </a:lnTo>
                  <a:cubicBezTo>
                    <a:pt x="880832" y="39914"/>
                    <a:pt x="899687" y="30678"/>
                    <a:pt x="921558" y="44652"/>
                  </a:cubicBezTo>
                  <a:cubicBezTo>
                    <a:pt x="918064" y="54702"/>
                    <a:pt x="911580" y="53434"/>
                    <a:pt x="904162" y="51376"/>
                  </a:cubicBezTo>
                  <a:cubicBezTo>
                    <a:pt x="896768" y="49294"/>
                    <a:pt x="888369" y="46375"/>
                    <a:pt x="881908" y="52788"/>
                  </a:cubicBezTo>
                  <a:cubicBezTo>
                    <a:pt x="876620" y="49677"/>
                    <a:pt x="869011" y="47691"/>
                    <a:pt x="860493" y="46351"/>
                  </a:cubicBezTo>
                  <a:cubicBezTo>
                    <a:pt x="860684" y="49485"/>
                    <a:pt x="858100" y="49270"/>
                    <a:pt x="855396" y="48983"/>
                  </a:cubicBezTo>
                  <a:cubicBezTo>
                    <a:pt x="861641" y="55755"/>
                    <a:pt x="890307" y="55898"/>
                    <a:pt x="906722" y="62814"/>
                  </a:cubicBezTo>
                  <a:cubicBezTo>
                    <a:pt x="913183" y="64704"/>
                    <a:pt x="916126" y="61474"/>
                    <a:pt x="921127" y="61330"/>
                  </a:cubicBezTo>
                  <a:cubicBezTo>
                    <a:pt x="927683" y="66116"/>
                    <a:pt x="937997" y="72313"/>
                    <a:pt x="948118" y="71787"/>
                  </a:cubicBezTo>
                  <a:cubicBezTo>
                    <a:pt x="952569" y="73629"/>
                    <a:pt x="951205" y="66140"/>
                    <a:pt x="953287" y="64082"/>
                  </a:cubicBezTo>
                  <a:cubicBezTo>
                    <a:pt x="964748" y="64776"/>
                    <a:pt x="971712" y="70303"/>
                    <a:pt x="966232" y="80209"/>
                  </a:cubicBezTo>
                  <a:cubicBezTo>
                    <a:pt x="981522" y="88106"/>
                    <a:pt x="1000952" y="96217"/>
                    <a:pt x="1019305" y="104903"/>
                  </a:cubicBezTo>
                  <a:cubicBezTo>
                    <a:pt x="1037658" y="113565"/>
                    <a:pt x="1054934" y="122730"/>
                    <a:pt x="1066061" y="131344"/>
                  </a:cubicBezTo>
                  <a:cubicBezTo>
                    <a:pt x="1079293" y="129047"/>
                    <a:pt x="1089630" y="138020"/>
                    <a:pt x="1104562" y="148860"/>
                  </a:cubicBezTo>
                  <a:cubicBezTo>
                    <a:pt x="1103102" y="152258"/>
                    <a:pt x="1100949" y="153239"/>
                    <a:pt x="1097790" y="150870"/>
                  </a:cubicBezTo>
                  <a:cubicBezTo>
                    <a:pt x="1104825" y="161446"/>
                    <a:pt x="1117244" y="171592"/>
                    <a:pt x="1128610" y="182336"/>
                  </a:cubicBezTo>
                  <a:cubicBezTo>
                    <a:pt x="1140048" y="192984"/>
                    <a:pt x="1150432" y="204182"/>
                    <a:pt x="1153735" y="215285"/>
                  </a:cubicBezTo>
                  <a:cubicBezTo>
                    <a:pt x="1159214" y="217534"/>
                    <a:pt x="1165029" y="222248"/>
                    <a:pt x="1170867" y="228039"/>
                  </a:cubicBezTo>
                  <a:cubicBezTo>
                    <a:pt x="1172710" y="234906"/>
                    <a:pt x="1172207" y="241630"/>
                    <a:pt x="1176993" y="248665"/>
                  </a:cubicBezTo>
                  <a:cubicBezTo>
                    <a:pt x="1181515" y="253451"/>
                    <a:pt x="1185200" y="246440"/>
                    <a:pt x="1189579" y="248258"/>
                  </a:cubicBezTo>
                  <a:cubicBezTo>
                    <a:pt x="1211641" y="282500"/>
                    <a:pt x="1239709" y="307792"/>
                    <a:pt x="1267011" y="336075"/>
                  </a:cubicBezTo>
                  <a:cubicBezTo>
                    <a:pt x="1294122" y="364071"/>
                    <a:pt x="1320180" y="395369"/>
                    <a:pt x="1331881" y="434803"/>
                  </a:cubicBezTo>
                  <a:cubicBezTo>
                    <a:pt x="1336499" y="450429"/>
                    <a:pt x="1339586" y="464331"/>
                    <a:pt x="1344850" y="481942"/>
                  </a:cubicBezTo>
                  <a:cubicBezTo>
                    <a:pt x="1345759" y="485125"/>
                    <a:pt x="1348152" y="484885"/>
                    <a:pt x="1348655" y="487350"/>
                  </a:cubicBezTo>
                  <a:cubicBezTo>
                    <a:pt x="1351191" y="499219"/>
                    <a:pt x="1344730" y="512212"/>
                    <a:pt x="1355785" y="522549"/>
                  </a:cubicBezTo>
                  <a:cubicBezTo>
                    <a:pt x="1361265" y="551645"/>
                    <a:pt x="1355307" y="573253"/>
                    <a:pt x="1359805" y="604168"/>
                  </a:cubicBezTo>
                  <a:cubicBezTo>
                    <a:pt x="1351358" y="614290"/>
                    <a:pt x="1347626" y="628312"/>
                    <a:pt x="1344635" y="643315"/>
                  </a:cubicBezTo>
                  <a:cubicBezTo>
                    <a:pt x="1341620" y="658342"/>
                    <a:pt x="1339299" y="674398"/>
                    <a:pt x="1334441" y="688157"/>
                  </a:cubicBezTo>
                  <a:cubicBezTo>
                    <a:pt x="1333580" y="688563"/>
                    <a:pt x="1332790" y="689018"/>
                    <a:pt x="1332073" y="689568"/>
                  </a:cubicBezTo>
                  <a:lnTo>
                    <a:pt x="1322118" y="689568"/>
                  </a:lnTo>
                  <a:lnTo>
                    <a:pt x="1322118" y="689640"/>
                  </a:lnTo>
                  <a:lnTo>
                    <a:pt x="1397181" y="689640"/>
                  </a:lnTo>
                  <a:cubicBezTo>
                    <a:pt x="1396607" y="698518"/>
                    <a:pt x="1388399" y="708113"/>
                    <a:pt x="1387251" y="718546"/>
                  </a:cubicBezTo>
                  <a:cubicBezTo>
                    <a:pt x="1385911" y="730079"/>
                    <a:pt x="1390816" y="736994"/>
                    <a:pt x="1390697" y="748671"/>
                  </a:cubicBezTo>
                  <a:cubicBezTo>
                    <a:pt x="1382393" y="752787"/>
                    <a:pt x="1378541" y="748911"/>
                    <a:pt x="1371530" y="755348"/>
                  </a:cubicBezTo>
                  <a:cubicBezTo>
                    <a:pt x="1368850" y="777816"/>
                    <a:pt x="1360906" y="799567"/>
                    <a:pt x="1378709" y="807368"/>
                  </a:cubicBezTo>
                  <a:lnTo>
                    <a:pt x="1377177" y="810359"/>
                  </a:lnTo>
                  <a:lnTo>
                    <a:pt x="1380096" y="809808"/>
                  </a:lnTo>
                  <a:cubicBezTo>
                    <a:pt x="1371554" y="820313"/>
                    <a:pt x="1351694" y="810741"/>
                    <a:pt x="1346406" y="826510"/>
                  </a:cubicBezTo>
                  <a:cubicBezTo>
                    <a:pt x="1345568" y="833808"/>
                    <a:pt x="1350856" y="836728"/>
                    <a:pt x="1351981" y="842614"/>
                  </a:cubicBezTo>
                  <a:cubicBezTo>
                    <a:pt x="1350449" y="849721"/>
                    <a:pt x="1344156" y="847639"/>
                    <a:pt x="1341620" y="852712"/>
                  </a:cubicBezTo>
                  <a:cubicBezTo>
                    <a:pt x="1345257" y="867524"/>
                    <a:pt x="1357987" y="876975"/>
                    <a:pt x="1355019" y="895950"/>
                  </a:cubicBezTo>
                  <a:cubicBezTo>
                    <a:pt x="1350760" y="906766"/>
                    <a:pt x="1341787" y="903775"/>
                    <a:pt x="1341739" y="916098"/>
                  </a:cubicBezTo>
                  <a:cubicBezTo>
                    <a:pt x="1335040" y="916959"/>
                    <a:pt x="1330134" y="922463"/>
                    <a:pt x="1321424" y="917438"/>
                  </a:cubicBezTo>
                  <a:cubicBezTo>
                    <a:pt x="1324320" y="932274"/>
                    <a:pt x="1319438" y="943185"/>
                    <a:pt x="1311518" y="951895"/>
                  </a:cubicBezTo>
                  <a:cubicBezTo>
                    <a:pt x="1303550" y="960605"/>
                    <a:pt x="1292543" y="967113"/>
                    <a:pt x="1282540" y="973981"/>
                  </a:cubicBezTo>
                  <a:cubicBezTo>
                    <a:pt x="1267873" y="983959"/>
                    <a:pt x="1252439" y="988505"/>
                    <a:pt x="1243059" y="1004705"/>
                  </a:cubicBezTo>
                  <a:cubicBezTo>
                    <a:pt x="1235211" y="1017961"/>
                    <a:pt x="1239183" y="1033419"/>
                    <a:pt x="1234181" y="1049259"/>
                  </a:cubicBezTo>
                  <a:cubicBezTo>
                    <a:pt x="1238991" y="1054117"/>
                    <a:pt x="1241288" y="1059620"/>
                    <a:pt x="1242556" y="1065363"/>
                  </a:cubicBezTo>
                  <a:cubicBezTo>
                    <a:pt x="1233775" y="1073690"/>
                    <a:pt x="1233679" y="1079983"/>
                    <a:pt x="1235234" y="1086181"/>
                  </a:cubicBezTo>
                  <a:cubicBezTo>
                    <a:pt x="1228032" y="1097283"/>
                    <a:pt x="1220447" y="1094867"/>
                    <a:pt x="1213077" y="1100849"/>
                  </a:cubicBezTo>
                  <a:cubicBezTo>
                    <a:pt x="1206640" y="1117814"/>
                    <a:pt x="1189747" y="1135545"/>
                    <a:pt x="1177926" y="1152031"/>
                  </a:cubicBezTo>
                  <a:cubicBezTo>
                    <a:pt x="1159501" y="1153324"/>
                    <a:pt x="1158783" y="1137961"/>
                    <a:pt x="1140191" y="1139685"/>
                  </a:cubicBezTo>
                  <a:cubicBezTo>
                    <a:pt x="1144067" y="1151003"/>
                    <a:pt x="1131936" y="1164163"/>
                    <a:pt x="1124398" y="1171461"/>
                  </a:cubicBezTo>
                  <a:cubicBezTo>
                    <a:pt x="1129112" y="1176127"/>
                    <a:pt x="1131673" y="1180721"/>
                    <a:pt x="1133132" y="1185292"/>
                  </a:cubicBezTo>
                  <a:cubicBezTo>
                    <a:pt x="1127964" y="1189599"/>
                    <a:pt x="1125236" y="1182181"/>
                    <a:pt x="1120713" y="1183449"/>
                  </a:cubicBezTo>
                  <a:cubicBezTo>
                    <a:pt x="1115712" y="1195246"/>
                    <a:pt x="1102241" y="1196969"/>
                    <a:pt x="1091856" y="1197519"/>
                  </a:cubicBezTo>
                  <a:cubicBezTo>
                    <a:pt x="1083313" y="1210680"/>
                    <a:pt x="1075465" y="1223697"/>
                    <a:pt x="1072785" y="1237575"/>
                  </a:cubicBezTo>
                  <a:cubicBezTo>
                    <a:pt x="1056035" y="1248415"/>
                    <a:pt x="1047206" y="1257962"/>
                    <a:pt x="1038448" y="1267533"/>
                  </a:cubicBezTo>
                  <a:cubicBezTo>
                    <a:pt x="1029690" y="1277009"/>
                    <a:pt x="1020932" y="1286461"/>
                    <a:pt x="1003752" y="1295362"/>
                  </a:cubicBezTo>
                  <a:cubicBezTo>
                    <a:pt x="996717" y="1307350"/>
                    <a:pt x="984992" y="1318238"/>
                    <a:pt x="970587" y="1327905"/>
                  </a:cubicBezTo>
                  <a:cubicBezTo>
                    <a:pt x="972047" y="1331877"/>
                    <a:pt x="976282" y="1331470"/>
                    <a:pt x="976665" y="1337165"/>
                  </a:cubicBezTo>
                  <a:cubicBezTo>
                    <a:pt x="957833" y="1342621"/>
                    <a:pt x="964222" y="1355972"/>
                    <a:pt x="950774" y="1363055"/>
                  </a:cubicBezTo>
                  <a:cubicBezTo>
                    <a:pt x="942854" y="1364946"/>
                    <a:pt x="939743" y="1360184"/>
                    <a:pt x="935963" y="1356355"/>
                  </a:cubicBezTo>
                  <a:cubicBezTo>
                    <a:pt x="935101" y="1350517"/>
                    <a:pt x="940126" y="1346880"/>
                    <a:pt x="941059" y="1341711"/>
                  </a:cubicBezTo>
                  <a:cubicBezTo>
                    <a:pt x="937590" y="1335801"/>
                    <a:pt x="932134" y="1332906"/>
                    <a:pt x="925626" y="1331422"/>
                  </a:cubicBezTo>
                  <a:cubicBezTo>
                    <a:pt x="907344" y="1341592"/>
                    <a:pt x="884277" y="1344104"/>
                    <a:pt x="872624" y="1344918"/>
                  </a:cubicBezTo>
                  <a:cubicBezTo>
                    <a:pt x="868820" y="1345205"/>
                    <a:pt x="862814" y="1350708"/>
                    <a:pt x="863340" y="1345037"/>
                  </a:cubicBezTo>
                  <a:cubicBezTo>
                    <a:pt x="859751" y="1348124"/>
                    <a:pt x="868174" y="1353915"/>
                    <a:pt x="864034" y="1359490"/>
                  </a:cubicBezTo>
                  <a:cubicBezTo>
                    <a:pt x="853697" y="1360495"/>
                    <a:pt x="848552" y="1355422"/>
                    <a:pt x="845466" y="1348387"/>
                  </a:cubicBezTo>
                  <a:cubicBezTo>
                    <a:pt x="830367" y="1350852"/>
                    <a:pt x="820580" y="1356930"/>
                    <a:pt x="811296" y="1361835"/>
                  </a:cubicBezTo>
                  <a:cubicBezTo>
                    <a:pt x="802012" y="1366717"/>
                    <a:pt x="793254" y="1370401"/>
                    <a:pt x="780907" y="1367291"/>
                  </a:cubicBezTo>
                  <a:cubicBezTo>
                    <a:pt x="775403" y="1373847"/>
                    <a:pt x="773729" y="1382844"/>
                    <a:pt x="768464" y="1389688"/>
                  </a:cubicBezTo>
                  <a:cubicBezTo>
                    <a:pt x="751116" y="1395000"/>
                    <a:pt x="734749" y="1395622"/>
                    <a:pt x="732643" y="1383825"/>
                  </a:cubicBezTo>
                  <a:cubicBezTo>
                    <a:pt x="730418" y="1371143"/>
                    <a:pt x="749226" y="1368870"/>
                    <a:pt x="755040" y="1358174"/>
                  </a:cubicBezTo>
                  <a:cubicBezTo>
                    <a:pt x="750733" y="1352001"/>
                    <a:pt x="746809" y="1345540"/>
                    <a:pt x="745230" y="1337093"/>
                  </a:cubicBezTo>
                  <a:cubicBezTo>
                    <a:pt x="730945" y="1338553"/>
                    <a:pt x="708596" y="1345133"/>
                    <a:pt x="689668" y="1347406"/>
                  </a:cubicBezTo>
                  <a:cubicBezTo>
                    <a:pt x="684739" y="1343961"/>
                    <a:pt x="684954" y="1338122"/>
                    <a:pt x="688185" y="1333049"/>
                  </a:cubicBezTo>
                  <a:cubicBezTo>
                    <a:pt x="669975" y="1329293"/>
                    <a:pt x="653417" y="1333647"/>
                    <a:pt x="635566" y="1330226"/>
                  </a:cubicBezTo>
                  <a:cubicBezTo>
                    <a:pt x="602354" y="1323765"/>
                    <a:pt x="580148" y="1303163"/>
                    <a:pt x="560647" y="1288806"/>
                  </a:cubicBezTo>
                  <a:cubicBezTo>
                    <a:pt x="544615" y="1289763"/>
                    <a:pt x="534014" y="1277057"/>
                    <a:pt x="528870" y="1264949"/>
                  </a:cubicBezTo>
                  <a:cubicBezTo>
                    <a:pt x="517241" y="1265859"/>
                    <a:pt x="504678" y="1264877"/>
                    <a:pt x="494533" y="1268275"/>
                  </a:cubicBezTo>
                  <a:cubicBezTo>
                    <a:pt x="492451" y="1271865"/>
                    <a:pt x="492499" y="1274760"/>
                    <a:pt x="495849" y="1276411"/>
                  </a:cubicBezTo>
                  <a:cubicBezTo>
                    <a:pt x="488670" y="1278421"/>
                    <a:pt x="469815" y="1277823"/>
                    <a:pt x="473093" y="1281173"/>
                  </a:cubicBezTo>
                  <a:cubicBezTo>
                    <a:pt x="470365" y="1283542"/>
                    <a:pt x="469336" y="1279976"/>
                    <a:pt x="467063" y="1278756"/>
                  </a:cubicBezTo>
                  <a:cubicBezTo>
                    <a:pt x="454764" y="1284355"/>
                    <a:pt x="436961" y="1283566"/>
                    <a:pt x="423466" y="1269137"/>
                  </a:cubicBezTo>
                  <a:cubicBezTo>
                    <a:pt x="415545" y="1266265"/>
                    <a:pt x="409731" y="1268275"/>
                    <a:pt x="403461" y="1269161"/>
                  </a:cubicBezTo>
                  <a:cubicBezTo>
                    <a:pt x="388291" y="1262197"/>
                    <a:pt x="395015" y="1251167"/>
                    <a:pt x="385659" y="1243079"/>
                  </a:cubicBezTo>
                  <a:cubicBezTo>
                    <a:pt x="376590" y="1236738"/>
                    <a:pt x="369459" y="1240447"/>
                    <a:pt x="364195" y="1232407"/>
                  </a:cubicBezTo>
                  <a:cubicBezTo>
                    <a:pt x="351944" y="1231378"/>
                    <a:pt x="334380" y="1237838"/>
                    <a:pt x="322967" y="1222405"/>
                  </a:cubicBezTo>
                  <a:cubicBezTo>
                    <a:pt x="340386" y="1208933"/>
                    <a:pt x="363717" y="1218600"/>
                    <a:pt x="385108" y="1219844"/>
                  </a:cubicBezTo>
                  <a:lnTo>
                    <a:pt x="384558" y="1222668"/>
                  </a:lnTo>
                  <a:lnTo>
                    <a:pt x="385826" y="1218121"/>
                  </a:lnTo>
                  <a:cubicBezTo>
                    <a:pt x="375800" y="1208383"/>
                    <a:pt x="357543" y="1202903"/>
                    <a:pt x="347900" y="1189192"/>
                  </a:cubicBezTo>
                  <a:cubicBezTo>
                    <a:pt x="352279" y="1181391"/>
                    <a:pt x="359218" y="1185316"/>
                    <a:pt x="366827" y="1191226"/>
                  </a:cubicBezTo>
                  <a:cubicBezTo>
                    <a:pt x="367377" y="1191418"/>
                    <a:pt x="367904" y="1191489"/>
                    <a:pt x="368406" y="1191513"/>
                  </a:cubicBezTo>
                  <a:cubicBezTo>
                    <a:pt x="357136" y="1184646"/>
                    <a:pt x="346153" y="1177443"/>
                    <a:pt x="335385" y="1169930"/>
                  </a:cubicBezTo>
                  <a:cubicBezTo>
                    <a:pt x="334955" y="1169978"/>
                    <a:pt x="334476" y="1170049"/>
                    <a:pt x="334045" y="1170049"/>
                  </a:cubicBezTo>
                  <a:cubicBezTo>
                    <a:pt x="324498" y="1161004"/>
                    <a:pt x="317894" y="1168733"/>
                    <a:pt x="308753" y="1161531"/>
                  </a:cubicBezTo>
                  <a:cubicBezTo>
                    <a:pt x="299900" y="1167752"/>
                    <a:pt x="289587" y="1165048"/>
                    <a:pt x="280063" y="1168063"/>
                  </a:cubicBezTo>
                  <a:cubicBezTo>
                    <a:pt x="270061" y="1183856"/>
                    <a:pt x="262930" y="1186153"/>
                    <a:pt x="245654" y="1188450"/>
                  </a:cubicBezTo>
                  <a:cubicBezTo>
                    <a:pt x="242495" y="1186943"/>
                    <a:pt x="238452" y="1178999"/>
                    <a:pt x="235963" y="1182062"/>
                  </a:cubicBezTo>
                  <a:cubicBezTo>
                    <a:pt x="230627" y="1173495"/>
                    <a:pt x="240581" y="1180841"/>
                    <a:pt x="243620" y="1174333"/>
                  </a:cubicBezTo>
                  <a:cubicBezTo>
                    <a:pt x="242017" y="1165407"/>
                    <a:pt x="241179" y="1156506"/>
                    <a:pt x="239241" y="1147557"/>
                  </a:cubicBezTo>
                  <a:cubicBezTo>
                    <a:pt x="230483" y="1135640"/>
                    <a:pt x="221414" y="1129802"/>
                    <a:pt x="213183" y="1124227"/>
                  </a:cubicBezTo>
                  <a:cubicBezTo>
                    <a:pt x="205000" y="1118675"/>
                    <a:pt x="197702" y="1113483"/>
                    <a:pt x="193442" y="1103074"/>
                  </a:cubicBezTo>
                  <a:cubicBezTo>
                    <a:pt x="194950" y="1096829"/>
                    <a:pt x="206914" y="1092641"/>
                    <a:pt x="207943" y="1086348"/>
                  </a:cubicBezTo>
                  <a:cubicBezTo>
                    <a:pt x="197510" y="1079935"/>
                    <a:pt x="191385" y="1069933"/>
                    <a:pt x="182340" y="1065387"/>
                  </a:cubicBezTo>
                  <a:cubicBezTo>
                    <a:pt x="173462" y="1060936"/>
                    <a:pt x="163604" y="1066775"/>
                    <a:pt x="156042" y="1056940"/>
                  </a:cubicBezTo>
                  <a:lnTo>
                    <a:pt x="166762" y="1049953"/>
                  </a:lnTo>
                  <a:lnTo>
                    <a:pt x="158315" y="1037462"/>
                  </a:lnTo>
                  <a:cubicBezTo>
                    <a:pt x="153386" y="1035429"/>
                    <a:pt x="147165" y="1042392"/>
                    <a:pt x="142643" y="1036817"/>
                  </a:cubicBezTo>
                  <a:cubicBezTo>
                    <a:pt x="136421" y="1027915"/>
                    <a:pt x="148960" y="1025307"/>
                    <a:pt x="151065" y="1019253"/>
                  </a:cubicBezTo>
                  <a:cubicBezTo>
                    <a:pt x="140800" y="996856"/>
                    <a:pt x="126395" y="997358"/>
                    <a:pt x="116010" y="979269"/>
                  </a:cubicBezTo>
                  <a:cubicBezTo>
                    <a:pt x="131779" y="964146"/>
                    <a:pt x="125510" y="943687"/>
                    <a:pt x="108999" y="919496"/>
                  </a:cubicBezTo>
                  <a:cubicBezTo>
                    <a:pt x="103448" y="914423"/>
                    <a:pt x="95312" y="915955"/>
                    <a:pt x="91795" y="905330"/>
                  </a:cubicBezTo>
                  <a:cubicBezTo>
                    <a:pt x="71336" y="900473"/>
                    <a:pt x="51978" y="898463"/>
                    <a:pt x="45326" y="869007"/>
                  </a:cubicBezTo>
                  <a:cubicBezTo>
                    <a:pt x="42503" y="856229"/>
                    <a:pt x="46474" y="841944"/>
                    <a:pt x="48652" y="829382"/>
                  </a:cubicBezTo>
                  <a:cubicBezTo>
                    <a:pt x="50351" y="827156"/>
                    <a:pt x="52863" y="825577"/>
                    <a:pt x="57218" y="825410"/>
                  </a:cubicBezTo>
                  <a:cubicBezTo>
                    <a:pt x="50351" y="813948"/>
                    <a:pt x="47432" y="799543"/>
                    <a:pt x="48556" y="787005"/>
                  </a:cubicBezTo>
                  <a:cubicBezTo>
                    <a:pt x="49657" y="774442"/>
                    <a:pt x="54754" y="763842"/>
                    <a:pt x="63200" y="759367"/>
                  </a:cubicBezTo>
                  <a:cubicBezTo>
                    <a:pt x="59396" y="753481"/>
                    <a:pt x="61837" y="735128"/>
                    <a:pt x="53246" y="730294"/>
                  </a:cubicBezTo>
                  <a:cubicBezTo>
                    <a:pt x="57721" y="716392"/>
                    <a:pt x="52169" y="710793"/>
                    <a:pt x="42957" y="709309"/>
                  </a:cubicBezTo>
                  <a:cubicBezTo>
                    <a:pt x="33745" y="707874"/>
                    <a:pt x="21039" y="710817"/>
                    <a:pt x="11874" y="714621"/>
                  </a:cubicBezTo>
                  <a:cubicBezTo>
                    <a:pt x="4768" y="700217"/>
                    <a:pt x="-18" y="671407"/>
                    <a:pt x="10510" y="653293"/>
                  </a:cubicBezTo>
                  <a:cubicBezTo>
                    <a:pt x="9074" y="649225"/>
                    <a:pt x="4337" y="648795"/>
                    <a:pt x="1729" y="645947"/>
                  </a:cubicBezTo>
                  <a:cubicBezTo>
                    <a:pt x="-3033" y="613428"/>
                    <a:pt x="2566" y="573301"/>
                    <a:pt x="12066" y="544826"/>
                  </a:cubicBezTo>
                  <a:cubicBezTo>
                    <a:pt x="7950" y="536451"/>
                    <a:pt x="14650" y="522740"/>
                    <a:pt x="18574" y="503262"/>
                  </a:cubicBezTo>
                  <a:cubicBezTo>
                    <a:pt x="19890" y="497017"/>
                    <a:pt x="18790" y="489073"/>
                    <a:pt x="20345" y="484383"/>
                  </a:cubicBezTo>
                  <a:cubicBezTo>
                    <a:pt x="22307" y="478568"/>
                    <a:pt x="27093" y="474764"/>
                    <a:pt x="28935" y="469787"/>
                  </a:cubicBezTo>
                  <a:cubicBezTo>
                    <a:pt x="39894" y="440857"/>
                    <a:pt x="52098" y="411330"/>
                    <a:pt x="66598" y="384506"/>
                  </a:cubicBezTo>
                  <a:cubicBezTo>
                    <a:pt x="81051" y="357706"/>
                    <a:pt x="97753" y="333682"/>
                    <a:pt x="116226" y="315927"/>
                  </a:cubicBezTo>
                  <a:lnTo>
                    <a:pt x="117924" y="318344"/>
                  </a:lnTo>
                  <a:lnTo>
                    <a:pt x="119073" y="314970"/>
                  </a:lnTo>
                  <a:cubicBezTo>
                    <a:pt x="123285" y="313080"/>
                    <a:pt x="128262" y="319828"/>
                    <a:pt x="132425" y="317961"/>
                  </a:cubicBezTo>
                  <a:cubicBezTo>
                    <a:pt x="136110" y="313798"/>
                    <a:pt x="132401" y="312075"/>
                    <a:pt x="137283" y="307600"/>
                  </a:cubicBezTo>
                  <a:cubicBezTo>
                    <a:pt x="143647" y="309586"/>
                    <a:pt x="141255" y="314181"/>
                    <a:pt x="146758" y="316406"/>
                  </a:cubicBezTo>
                  <a:cubicBezTo>
                    <a:pt x="158962" y="313702"/>
                    <a:pt x="157550" y="303868"/>
                    <a:pt x="166619" y="292191"/>
                  </a:cubicBezTo>
                  <a:cubicBezTo>
                    <a:pt x="156928" y="290348"/>
                    <a:pt x="153291" y="282284"/>
                    <a:pt x="155061" y="273311"/>
                  </a:cubicBezTo>
                  <a:cubicBezTo>
                    <a:pt x="156784" y="264362"/>
                    <a:pt x="163939" y="254623"/>
                    <a:pt x="174874" y="250148"/>
                  </a:cubicBezTo>
                  <a:cubicBezTo>
                    <a:pt x="180928" y="245554"/>
                    <a:pt x="174300" y="243544"/>
                    <a:pt x="176693" y="239740"/>
                  </a:cubicBezTo>
                  <a:cubicBezTo>
                    <a:pt x="189829" y="231843"/>
                    <a:pt x="183417" y="221985"/>
                    <a:pt x="187317" y="211935"/>
                  </a:cubicBezTo>
                  <a:cubicBezTo>
                    <a:pt x="195692" y="204445"/>
                    <a:pt x="207847" y="193821"/>
                    <a:pt x="217491" y="182048"/>
                  </a:cubicBezTo>
                  <a:cubicBezTo>
                    <a:pt x="230316" y="166351"/>
                    <a:pt x="232493" y="149171"/>
                    <a:pt x="246109" y="135603"/>
                  </a:cubicBezTo>
                  <a:cubicBezTo>
                    <a:pt x="249794" y="131871"/>
                    <a:pt x="254125" y="133546"/>
                    <a:pt x="257882" y="130842"/>
                  </a:cubicBezTo>
                  <a:cubicBezTo>
                    <a:pt x="262236" y="127731"/>
                    <a:pt x="263409" y="122562"/>
                    <a:pt x="267142" y="119237"/>
                  </a:cubicBezTo>
                  <a:cubicBezTo>
                    <a:pt x="274440" y="112632"/>
                    <a:pt x="284011" y="111029"/>
                    <a:pt x="292865" y="105143"/>
                  </a:cubicBezTo>
                  <a:cubicBezTo>
                    <a:pt x="306815" y="95763"/>
                    <a:pt x="323158" y="78199"/>
                    <a:pt x="341056" y="68221"/>
                  </a:cubicBezTo>
                  <a:cubicBezTo>
                    <a:pt x="347636" y="64489"/>
                    <a:pt x="351465" y="58626"/>
                    <a:pt x="356275" y="55563"/>
                  </a:cubicBezTo>
                  <a:cubicBezTo>
                    <a:pt x="360606" y="52835"/>
                    <a:pt x="363190" y="54175"/>
                    <a:pt x="365822" y="52476"/>
                  </a:cubicBezTo>
                  <a:cubicBezTo>
                    <a:pt x="373096" y="47834"/>
                    <a:pt x="378648" y="37904"/>
                    <a:pt x="393507" y="36636"/>
                  </a:cubicBezTo>
                  <a:cubicBezTo>
                    <a:pt x="399417" y="32377"/>
                    <a:pt x="402528" y="27663"/>
                    <a:pt x="406046" y="22949"/>
                  </a:cubicBezTo>
                  <a:cubicBezTo>
                    <a:pt x="447490" y="7013"/>
                    <a:pt x="492331" y="-5789"/>
                    <a:pt x="519705" y="4883"/>
                  </a:cubicBezTo>
                  <a:cubicBezTo>
                    <a:pt x="531525" y="-322"/>
                    <a:pt x="543771" y="-818"/>
                    <a:pt x="555083" y="86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53" name="Google Shape;153;p8"/>
            <p:cNvSpPr/>
            <p:nvPr/>
          </p:nvSpPr>
          <p:spPr>
            <a:xfrm>
              <a:off x="7066557" y="2099942"/>
              <a:ext cx="570670" cy="755703"/>
            </a:xfrm>
            <a:custGeom>
              <a:avLst/>
              <a:gdLst/>
              <a:ahLst/>
              <a:cxnLst/>
              <a:rect l="l" t="t" r="r" b="b"/>
              <a:pathLst>
                <a:path w="2117157" h="2803609" extrusionOk="0">
                  <a:moveTo>
                    <a:pt x="1814752" y="1453707"/>
                  </a:moveTo>
                  <a:cubicBezTo>
                    <a:pt x="1820069" y="1409175"/>
                    <a:pt x="1826836" y="1364764"/>
                    <a:pt x="1830461" y="1320112"/>
                  </a:cubicBezTo>
                  <a:cubicBezTo>
                    <a:pt x="1845326" y="1118360"/>
                    <a:pt x="1858739" y="916487"/>
                    <a:pt x="1873603" y="714734"/>
                  </a:cubicBezTo>
                  <a:cubicBezTo>
                    <a:pt x="1880008" y="627303"/>
                    <a:pt x="1942486" y="578602"/>
                    <a:pt x="2020129" y="601381"/>
                  </a:cubicBezTo>
                  <a:cubicBezTo>
                    <a:pt x="2079887" y="618904"/>
                    <a:pt x="2103573" y="667846"/>
                    <a:pt x="2112999" y="724160"/>
                  </a:cubicBezTo>
                  <a:cubicBezTo>
                    <a:pt x="2116878" y="751043"/>
                    <a:pt x="2118256" y="778233"/>
                    <a:pt x="2117108" y="805369"/>
                  </a:cubicBezTo>
                  <a:cubicBezTo>
                    <a:pt x="2107924" y="1221078"/>
                    <a:pt x="2099404" y="1636728"/>
                    <a:pt x="2088226" y="2052377"/>
                  </a:cubicBezTo>
                  <a:cubicBezTo>
                    <a:pt x="2080793" y="2328691"/>
                    <a:pt x="1986715" y="2573524"/>
                    <a:pt x="1808649" y="2785307"/>
                  </a:cubicBezTo>
                  <a:cubicBezTo>
                    <a:pt x="1798800" y="2795808"/>
                    <a:pt x="1785265" y="2802086"/>
                    <a:pt x="1770884" y="2802829"/>
                  </a:cubicBezTo>
                  <a:cubicBezTo>
                    <a:pt x="1449676" y="2803796"/>
                    <a:pt x="1128486" y="2803796"/>
                    <a:pt x="807320" y="2802829"/>
                  </a:cubicBezTo>
                  <a:cubicBezTo>
                    <a:pt x="793991" y="2802690"/>
                    <a:pt x="781278" y="2797204"/>
                    <a:pt x="772033" y="2787603"/>
                  </a:cubicBezTo>
                  <a:cubicBezTo>
                    <a:pt x="684420" y="2673766"/>
                    <a:pt x="582910" y="2573585"/>
                    <a:pt x="477351" y="2476787"/>
                  </a:cubicBezTo>
                  <a:cubicBezTo>
                    <a:pt x="403611" y="2410709"/>
                    <a:pt x="345774" y="2328806"/>
                    <a:pt x="308167" y="2237211"/>
                  </a:cubicBezTo>
                  <a:cubicBezTo>
                    <a:pt x="210161" y="1994673"/>
                    <a:pt x="110644" y="1752758"/>
                    <a:pt x="9617" y="1511471"/>
                  </a:cubicBezTo>
                  <a:cubicBezTo>
                    <a:pt x="-14552" y="1452982"/>
                    <a:pt x="10946" y="1433767"/>
                    <a:pt x="57955" y="1423012"/>
                  </a:cubicBezTo>
                  <a:cubicBezTo>
                    <a:pt x="128004" y="1406190"/>
                    <a:pt x="201520" y="1411102"/>
                    <a:pt x="268711" y="1437090"/>
                  </a:cubicBezTo>
                  <a:cubicBezTo>
                    <a:pt x="337230" y="1463616"/>
                    <a:pt x="380312" y="1515217"/>
                    <a:pt x="404420" y="1582407"/>
                  </a:cubicBezTo>
                  <a:cubicBezTo>
                    <a:pt x="420372" y="1626818"/>
                    <a:pt x="432215" y="1672740"/>
                    <a:pt x="443997" y="1718480"/>
                  </a:cubicBezTo>
                  <a:cubicBezTo>
                    <a:pt x="451973" y="1749416"/>
                    <a:pt x="469315" y="1765126"/>
                    <a:pt x="501158" y="1771712"/>
                  </a:cubicBezTo>
                  <a:cubicBezTo>
                    <a:pt x="595961" y="1791169"/>
                    <a:pt x="681580" y="1830806"/>
                    <a:pt x="746414" y="1904643"/>
                  </a:cubicBezTo>
                  <a:cubicBezTo>
                    <a:pt x="776626" y="1938782"/>
                    <a:pt x="798619" y="1979869"/>
                    <a:pt x="823755" y="2016909"/>
                  </a:cubicBezTo>
                  <a:cubicBezTo>
                    <a:pt x="858196" y="1979144"/>
                    <a:pt x="849073" y="1848510"/>
                    <a:pt x="803151" y="1769718"/>
                  </a:cubicBezTo>
                  <a:cubicBezTo>
                    <a:pt x="755478" y="1688087"/>
                    <a:pt x="679103" y="1649719"/>
                    <a:pt x="590946" y="1631229"/>
                  </a:cubicBezTo>
                  <a:cubicBezTo>
                    <a:pt x="598318" y="1509477"/>
                    <a:pt x="606233" y="1390142"/>
                    <a:pt x="612456" y="1270686"/>
                  </a:cubicBezTo>
                  <a:cubicBezTo>
                    <a:pt x="622771" y="1073707"/>
                    <a:pt x="632499" y="876668"/>
                    <a:pt x="641641" y="679568"/>
                  </a:cubicBezTo>
                  <a:cubicBezTo>
                    <a:pt x="647985" y="544825"/>
                    <a:pt x="653121" y="410022"/>
                    <a:pt x="659768" y="275279"/>
                  </a:cubicBezTo>
                  <a:cubicBezTo>
                    <a:pt x="663695" y="195883"/>
                    <a:pt x="710885" y="144282"/>
                    <a:pt x="788770" y="131170"/>
                  </a:cubicBezTo>
                  <a:cubicBezTo>
                    <a:pt x="860372" y="119085"/>
                    <a:pt x="933181" y="155339"/>
                    <a:pt x="956202" y="220113"/>
                  </a:cubicBezTo>
                  <a:cubicBezTo>
                    <a:pt x="966655" y="249538"/>
                    <a:pt x="968287" y="283194"/>
                    <a:pt x="968770" y="314977"/>
                  </a:cubicBezTo>
                  <a:cubicBezTo>
                    <a:pt x="973000" y="581744"/>
                    <a:pt x="975115" y="848511"/>
                    <a:pt x="980069" y="1115278"/>
                  </a:cubicBezTo>
                  <a:cubicBezTo>
                    <a:pt x="981580" y="1197695"/>
                    <a:pt x="989556" y="1280051"/>
                    <a:pt x="995115" y="1362347"/>
                  </a:cubicBezTo>
                  <a:cubicBezTo>
                    <a:pt x="996686" y="1373689"/>
                    <a:pt x="999091" y="1384897"/>
                    <a:pt x="1002305" y="1395882"/>
                  </a:cubicBezTo>
                  <a:lnTo>
                    <a:pt x="1011429" y="1396184"/>
                  </a:lnTo>
                  <a:cubicBezTo>
                    <a:pt x="1015761" y="1378269"/>
                    <a:pt x="1019012" y="1360112"/>
                    <a:pt x="1021157" y="1341803"/>
                  </a:cubicBezTo>
                  <a:cubicBezTo>
                    <a:pt x="1032879" y="1133828"/>
                    <a:pt x="1047199" y="925913"/>
                    <a:pt x="1054269" y="717756"/>
                  </a:cubicBezTo>
                  <a:cubicBezTo>
                    <a:pt x="1060311" y="531653"/>
                    <a:pt x="1058438" y="345309"/>
                    <a:pt x="1060311" y="159085"/>
                  </a:cubicBezTo>
                  <a:cubicBezTo>
                    <a:pt x="1061157" y="79206"/>
                    <a:pt x="1119586" y="16306"/>
                    <a:pt x="1204661" y="2409"/>
                  </a:cubicBezTo>
                  <a:cubicBezTo>
                    <a:pt x="1283997" y="-10522"/>
                    <a:pt x="1353423" y="28028"/>
                    <a:pt x="1378740" y="104101"/>
                  </a:cubicBezTo>
                  <a:cubicBezTo>
                    <a:pt x="1390613" y="138299"/>
                    <a:pt x="1396897" y="174187"/>
                    <a:pt x="1397350" y="210384"/>
                  </a:cubicBezTo>
                  <a:cubicBezTo>
                    <a:pt x="1396383" y="447001"/>
                    <a:pt x="1391791" y="683556"/>
                    <a:pt x="1390583" y="920112"/>
                  </a:cubicBezTo>
                  <a:cubicBezTo>
                    <a:pt x="1389918" y="1054976"/>
                    <a:pt x="1392818" y="1189840"/>
                    <a:pt x="1395356" y="1324945"/>
                  </a:cubicBezTo>
                  <a:cubicBezTo>
                    <a:pt x="1395779" y="1347060"/>
                    <a:pt x="1402849" y="1368994"/>
                    <a:pt x="1406836" y="1391048"/>
                  </a:cubicBezTo>
                  <a:lnTo>
                    <a:pt x="1420371" y="1392317"/>
                  </a:lnTo>
                  <a:cubicBezTo>
                    <a:pt x="1426413" y="1370504"/>
                    <a:pt x="1435477" y="1348994"/>
                    <a:pt x="1437289" y="1326818"/>
                  </a:cubicBezTo>
                  <a:cubicBezTo>
                    <a:pt x="1444963" y="1232559"/>
                    <a:pt x="1452577" y="1138239"/>
                    <a:pt x="1456323" y="1043737"/>
                  </a:cubicBezTo>
                  <a:cubicBezTo>
                    <a:pt x="1465688" y="807363"/>
                    <a:pt x="1472637" y="570928"/>
                    <a:pt x="1481398" y="334554"/>
                  </a:cubicBezTo>
                  <a:cubicBezTo>
                    <a:pt x="1482450" y="300342"/>
                    <a:pt x="1486147" y="266262"/>
                    <a:pt x="1492456" y="232620"/>
                  </a:cubicBezTo>
                  <a:cubicBezTo>
                    <a:pt x="1506413" y="160717"/>
                    <a:pt x="1568528" y="114070"/>
                    <a:pt x="1641036" y="117817"/>
                  </a:cubicBezTo>
                  <a:cubicBezTo>
                    <a:pt x="1710824" y="121442"/>
                    <a:pt x="1758558" y="169357"/>
                    <a:pt x="1763755" y="246155"/>
                  </a:cubicBezTo>
                  <a:cubicBezTo>
                    <a:pt x="1768830" y="321442"/>
                    <a:pt x="1772153" y="397212"/>
                    <a:pt x="1772879" y="472378"/>
                  </a:cubicBezTo>
                  <a:cubicBezTo>
                    <a:pt x="1774993" y="688813"/>
                    <a:pt x="1773845" y="905248"/>
                    <a:pt x="1777229" y="1121683"/>
                  </a:cubicBezTo>
                  <a:cubicBezTo>
                    <a:pt x="1778739" y="1217211"/>
                    <a:pt x="1787803" y="1312619"/>
                    <a:pt x="1794027" y="1407967"/>
                  </a:cubicBezTo>
                  <a:cubicBezTo>
                    <a:pt x="1795851" y="1423447"/>
                    <a:pt x="1798516" y="1438818"/>
                    <a:pt x="1802002" y="14540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54" name="Google Shape;154;p8"/>
            <p:cNvSpPr txBox="1"/>
            <p:nvPr/>
          </p:nvSpPr>
          <p:spPr>
            <a:xfrm>
              <a:off x="7021975" y="3274647"/>
              <a:ext cx="731804" cy="230004"/>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Font typeface="Arial"/>
                <a:buNone/>
              </a:pPr>
              <a:r>
                <a:rPr lang="en-US" sz="2000" b="1" dirty="0">
                  <a:solidFill>
                    <a:srgbClr val="595959"/>
                  </a:solidFill>
                  <a:highlight>
                    <a:srgbClr val="F7F7F8"/>
                  </a:highlight>
                  <a:latin typeface="Roboto"/>
                  <a:ea typeface="Roboto"/>
                  <a:cs typeface="Roboto"/>
                  <a:sym typeface="Roboto"/>
                </a:rPr>
                <a:t>Hybrid</a:t>
              </a:r>
              <a:endParaRPr sz="2000" b="1" dirty="0">
                <a:solidFill>
                  <a:srgbClr val="595959"/>
                </a:solidFill>
              </a:endParaRPr>
            </a:p>
          </p:txBody>
        </p:sp>
        <p:sp>
          <p:nvSpPr>
            <p:cNvPr id="155" name="Google Shape;155;p8"/>
            <p:cNvSpPr txBox="1"/>
            <p:nvPr/>
          </p:nvSpPr>
          <p:spPr>
            <a:xfrm>
              <a:off x="6462192" y="3525137"/>
              <a:ext cx="1771800" cy="966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595959"/>
                  </a:solidFill>
                  <a:highlight>
                    <a:srgbClr val="F7F7F8"/>
                  </a:highlight>
                  <a:latin typeface="Roboto"/>
                  <a:ea typeface="Roboto"/>
                  <a:cs typeface="Roboto"/>
                  <a:sym typeface="Roboto"/>
                </a:rPr>
                <a:t>Combination of vision and sensor to recognize signs is best and most accurate solution</a:t>
              </a:r>
              <a:endParaRPr sz="2000" dirty="0">
                <a:solidFill>
                  <a:srgbClr val="595959"/>
                </a:solidFill>
              </a:endParaRPr>
            </a:p>
          </p:txBody>
        </p:sp>
        <p:cxnSp>
          <p:nvCxnSpPr>
            <p:cNvPr id="156" name="Google Shape;156;p8"/>
            <p:cNvCxnSpPr/>
            <p:nvPr/>
          </p:nvCxnSpPr>
          <p:spPr>
            <a:xfrm>
              <a:off x="3171318" y="2377064"/>
              <a:ext cx="6300" cy="2310000"/>
            </a:xfrm>
            <a:prstGeom prst="straightConnector1">
              <a:avLst/>
            </a:prstGeom>
            <a:noFill/>
            <a:ln w="12700" cap="flat" cmpd="sng">
              <a:solidFill>
                <a:srgbClr val="595959"/>
              </a:solidFill>
              <a:prstDash val="solid"/>
              <a:miter lim="800000"/>
              <a:headEnd type="none" w="sm" len="sm"/>
              <a:tailEnd type="none" w="sm" len="sm"/>
            </a:ln>
          </p:spPr>
        </p:cxnSp>
        <p:cxnSp>
          <p:nvCxnSpPr>
            <p:cNvPr id="157" name="Google Shape;157;p8"/>
            <p:cNvCxnSpPr/>
            <p:nvPr/>
          </p:nvCxnSpPr>
          <p:spPr>
            <a:xfrm>
              <a:off x="5972681" y="2377064"/>
              <a:ext cx="20100" cy="2277900"/>
            </a:xfrm>
            <a:prstGeom prst="straightConnector1">
              <a:avLst/>
            </a:prstGeom>
            <a:noFill/>
            <a:ln w="12700" cap="flat" cmpd="sng">
              <a:solidFill>
                <a:srgbClr val="595959"/>
              </a:solidFill>
              <a:prstDash val="solid"/>
              <a:miter lim="800000"/>
              <a:headEnd type="none" w="sm" len="sm"/>
              <a:tailEnd type="none" w="sm" len="sm"/>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p:nvPr/>
        </p:nvSpPr>
        <p:spPr>
          <a:xfrm>
            <a:off x="2510996" y="566597"/>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rPr>
              <a:t>OUR APPROACH</a:t>
            </a:r>
            <a:endParaRPr sz="3000" b="1">
              <a:solidFill>
                <a:srgbClr val="3F3F3F"/>
              </a:solidFill>
            </a:endParaRPr>
          </a:p>
        </p:txBody>
      </p:sp>
      <p:sp>
        <p:nvSpPr>
          <p:cNvPr id="163" name="Google Shape;163;p9"/>
          <p:cNvSpPr txBox="1"/>
          <p:nvPr/>
        </p:nvSpPr>
        <p:spPr>
          <a:xfrm>
            <a:off x="6283650" y="2854963"/>
            <a:ext cx="309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t>Vision Based Approach</a:t>
            </a:r>
            <a:endParaRPr sz="2000" b="1"/>
          </a:p>
        </p:txBody>
      </p:sp>
      <p:sp>
        <p:nvSpPr>
          <p:cNvPr id="164" name="Google Shape;164;p9"/>
          <p:cNvSpPr txBox="1"/>
          <p:nvPr/>
        </p:nvSpPr>
        <p:spPr>
          <a:xfrm>
            <a:off x="6283650" y="3347563"/>
            <a:ext cx="44058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Sign language recognition using a vision-based approach involves the use of computer vision techniques to interpret and understand sign language gestures from video or image data.</a:t>
            </a:r>
            <a:endParaRPr sz="1800"/>
          </a:p>
        </p:txBody>
      </p:sp>
      <p:pic>
        <p:nvPicPr>
          <p:cNvPr id="165" name="Google Shape;165;p9"/>
          <p:cNvPicPr preferRelativeResize="0"/>
          <p:nvPr/>
        </p:nvPicPr>
        <p:blipFill rotWithShape="1">
          <a:blip r:embed="rId3">
            <a:alphaModFix/>
          </a:blip>
          <a:srcRect l="6484" r="36935" b="5177"/>
          <a:stretch/>
        </p:blipFill>
        <p:spPr>
          <a:xfrm>
            <a:off x="881200" y="1531593"/>
            <a:ext cx="4995974" cy="470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p:nvPr/>
        </p:nvSpPr>
        <p:spPr>
          <a:xfrm>
            <a:off x="2510971" y="553472"/>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595959"/>
                </a:solidFill>
                <a:latin typeface="Arial"/>
                <a:ea typeface="Arial"/>
                <a:cs typeface="Arial"/>
                <a:sym typeface="Arial"/>
              </a:rPr>
              <a:t>4</a:t>
            </a:r>
            <a:r>
              <a:rPr lang="en-US" sz="3000" b="1">
                <a:solidFill>
                  <a:srgbClr val="595959"/>
                </a:solidFill>
              </a:rPr>
              <a:t> </a:t>
            </a:r>
            <a:r>
              <a:rPr lang="en-US" sz="3000" b="1">
                <a:solidFill>
                  <a:srgbClr val="595959"/>
                </a:solidFill>
                <a:latin typeface="Arial"/>
                <a:ea typeface="Arial"/>
                <a:cs typeface="Arial"/>
                <a:sym typeface="Arial"/>
              </a:rPr>
              <a:t>STEP INFOGRAPHIC</a:t>
            </a:r>
            <a:endParaRPr sz="3000"/>
          </a:p>
        </p:txBody>
      </p:sp>
      <p:grpSp>
        <p:nvGrpSpPr>
          <p:cNvPr id="171" name="Google Shape;171;p10"/>
          <p:cNvGrpSpPr/>
          <p:nvPr/>
        </p:nvGrpSpPr>
        <p:grpSpPr>
          <a:xfrm>
            <a:off x="441175" y="1873575"/>
            <a:ext cx="11507162" cy="3469115"/>
            <a:chOff x="333706" y="1903611"/>
            <a:chExt cx="8476731" cy="2867037"/>
          </a:xfrm>
        </p:grpSpPr>
        <p:sp>
          <p:nvSpPr>
            <p:cNvPr id="172" name="Google Shape;172;p10"/>
            <p:cNvSpPr/>
            <p:nvPr/>
          </p:nvSpPr>
          <p:spPr>
            <a:xfrm rot="5400000">
              <a:off x="3362530" y="1852032"/>
              <a:ext cx="873169" cy="1343810"/>
            </a:xfrm>
            <a:custGeom>
              <a:avLst/>
              <a:gdLst/>
              <a:ahLst/>
              <a:cxnLst/>
              <a:rect l="l" t="t" r="r" b="b"/>
              <a:pathLst>
                <a:path w="873169" h="1343810" extrusionOk="0">
                  <a:moveTo>
                    <a:pt x="522551" y="574199"/>
                  </a:moveTo>
                  <a:cubicBezTo>
                    <a:pt x="580428" y="506337"/>
                    <a:pt x="682736" y="532013"/>
                    <a:pt x="721432" y="623972"/>
                  </a:cubicBezTo>
                  <a:cubicBezTo>
                    <a:pt x="734422" y="600603"/>
                    <a:pt x="755150" y="594381"/>
                    <a:pt x="779096" y="596445"/>
                  </a:cubicBezTo>
                  <a:cubicBezTo>
                    <a:pt x="805731" y="598485"/>
                    <a:pt x="830134" y="612093"/>
                    <a:pt x="845865" y="633684"/>
                  </a:cubicBezTo>
                  <a:cubicBezTo>
                    <a:pt x="859534" y="651517"/>
                    <a:pt x="867091" y="673281"/>
                    <a:pt x="867413" y="695749"/>
                  </a:cubicBezTo>
                  <a:cubicBezTo>
                    <a:pt x="869932" y="787223"/>
                    <a:pt x="874667" y="878787"/>
                    <a:pt x="873210" y="970200"/>
                  </a:cubicBezTo>
                  <a:cubicBezTo>
                    <a:pt x="871055" y="1104740"/>
                    <a:pt x="823437" y="1223862"/>
                    <a:pt x="739429" y="1328598"/>
                  </a:cubicBezTo>
                  <a:cubicBezTo>
                    <a:pt x="733039" y="1337202"/>
                    <a:pt x="722826" y="1342116"/>
                    <a:pt x="712115" y="1341740"/>
                  </a:cubicBezTo>
                  <a:cubicBezTo>
                    <a:pt x="555936" y="1342246"/>
                    <a:pt x="399757" y="1343136"/>
                    <a:pt x="243578" y="1344410"/>
                  </a:cubicBezTo>
                  <a:cubicBezTo>
                    <a:pt x="227553" y="1344410"/>
                    <a:pt x="217022" y="1338856"/>
                    <a:pt x="206430" y="1326565"/>
                  </a:cubicBezTo>
                  <a:cubicBezTo>
                    <a:pt x="173197" y="1287899"/>
                    <a:pt x="138538" y="1250418"/>
                    <a:pt x="103879" y="1213027"/>
                  </a:cubicBezTo>
                  <a:cubicBezTo>
                    <a:pt x="81939" y="1189804"/>
                    <a:pt x="64807" y="1162471"/>
                    <a:pt x="53468" y="1132601"/>
                  </a:cubicBezTo>
                  <a:cubicBezTo>
                    <a:pt x="25486" y="1056514"/>
                    <a:pt x="1813" y="979062"/>
                    <a:pt x="387" y="897118"/>
                  </a:cubicBezTo>
                  <a:cubicBezTo>
                    <a:pt x="-129" y="873895"/>
                    <a:pt x="2080" y="850690"/>
                    <a:pt x="6972" y="827982"/>
                  </a:cubicBezTo>
                  <a:cubicBezTo>
                    <a:pt x="19112" y="773565"/>
                    <a:pt x="52497" y="738694"/>
                    <a:pt x="108461" y="728709"/>
                  </a:cubicBezTo>
                  <a:cubicBezTo>
                    <a:pt x="120935" y="726493"/>
                    <a:pt x="124638" y="721303"/>
                    <a:pt x="125214" y="709194"/>
                  </a:cubicBezTo>
                  <a:cubicBezTo>
                    <a:pt x="134198" y="524344"/>
                    <a:pt x="143433" y="339515"/>
                    <a:pt x="152924" y="154707"/>
                  </a:cubicBezTo>
                  <a:cubicBezTo>
                    <a:pt x="154380" y="125905"/>
                    <a:pt x="154471" y="97043"/>
                    <a:pt x="157415" y="68393"/>
                  </a:cubicBezTo>
                  <a:cubicBezTo>
                    <a:pt x="161543" y="28058"/>
                    <a:pt x="192833" y="1897"/>
                    <a:pt x="235565" y="653"/>
                  </a:cubicBezTo>
                  <a:cubicBezTo>
                    <a:pt x="281940" y="-683"/>
                    <a:pt x="315263" y="23172"/>
                    <a:pt x="323033" y="63476"/>
                  </a:cubicBezTo>
                  <a:cubicBezTo>
                    <a:pt x="323947" y="68481"/>
                    <a:pt x="324353" y="73564"/>
                    <a:pt x="324247" y="78651"/>
                  </a:cubicBezTo>
                  <a:cubicBezTo>
                    <a:pt x="323397" y="220748"/>
                    <a:pt x="322508" y="362844"/>
                    <a:pt x="321576" y="504941"/>
                  </a:cubicBezTo>
                  <a:cubicBezTo>
                    <a:pt x="321576" y="508795"/>
                    <a:pt x="321971" y="512620"/>
                    <a:pt x="322305" y="518750"/>
                  </a:cubicBezTo>
                  <a:cubicBezTo>
                    <a:pt x="356873" y="486549"/>
                    <a:pt x="396206" y="481936"/>
                    <a:pt x="437906" y="492528"/>
                  </a:cubicBezTo>
                  <a:cubicBezTo>
                    <a:pt x="480881" y="503363"/>
                    <a:pt x="508651" y="531588"/>
                    <a:pt x="522551" y="57419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73" name="Google Shape;173;p10"/>
            <p:cNvSpPr/>
            <p:nvPr/>
          </p:nvSpPr>
          <p:spPr>
            <a:xfrm rot="10800000">
              <a:off x="5143623" y="2169039"/>
              <a:ext cx="873169" cy="1343810"/>
            </a:xfrm>
            <a:custGeom>
              <a:avLst/>
              <a:gdLst/>
              <a:ahLst/>
              <a:cxnLst/>
              <a:rect l="l" t="t" r="r" b="b"/>
              <a:pathLst>
                <a:path w="873169" h="1343810" extrusionOk="0">
                  <a:moveTo>
                    <a:pt x="522551" y="574199"/>
                  </a:moveTo>
                  <a:cubicBezTo>
                    <a:pt x="580428" y="506337"/>
                    <a:pt x="682736" y="532013"/>
                    <a:pt x="721432" y="623972"/>
                  </a:cubicBezTo>
                  <a:cubicBezTo>
                    <a:pt x="734422" y="600603"/>
                    <a:pt x="755150" y="594381"/>
                    <a:pt x="779096" y="596445"/>
                  </a:cubicBezTo>
                  <a:cubicBezTo>
                    <a:pt x="805731" y="598485"/>
                    <a:pt x="830134" y="612093"/>
                    <a:pt x="845865" y="633684"/>
                  </a:cubicBezTo>
                  <a:cubicBezTo>
                    <a:pt x="859534" y="651517"/>
                    <a:pt x="867091" y="673281"/>
                    <a:pt x="867413" y="695749"/>
                  </a:cubicBezTo>
                  <a:cubicBezTo>
                    <a:pt x="869932" y="787223"/>
                    <a:pt x="874667" y="878787"/>
                    <a:pt x="873210" y="970200"/>
                  </a:cubicBezTo>
                  <a:cubicBezTo>
                    <a:pt x="871055" y="1104740"/>
                    <a:pt x="823437" y="1223862"/>
                    <a:pt x="739429" y="1328598"/>
                  </a:cubicBezTo>
                  <a:cubicBezTo>
                    <a:pt x="733039" y="1337202"/>
                    <a:pt x="722826" y="1342116"/>
                    <a:pt x="712115" y="1341740"/>
                  </a:cubicBezTo>
                  <a:cubicBezTo>
                    <a:pt x="555936" y="1342246"/>
                    <a:pt x="399757" y="1343136"/>
                    <a:pt x="243578" y="1344410"/>
                  </a:cubicBezTo>
                  <a:cubicBezTo>
                    <a:pt x="227553" y="1344410"/>
                    <a:pt x="217022" y="1338856"/>
                    <a:pt x="206430" y="1326565"/>
                  </a:cubicBezTo>
                  <a:cubicBezTo>
                    <a:pt x="173197" y="1287899"/>
                    <a:pt x="138538" y="1250418"/>
                    <a:pt x="103879" y="1213027"/>
                  </a:cubicBezTo>
                  <a:cubicBezTo>
                    <a:pt x="81939" y="1189804"/>
                    <a:pt x="64807" y="1162471"/>
                    <a:pt x="53468" y="1132601"/>
                  </a:cubicBezTo>
                  <a:cubicBezTo>
                    <a:pt x="25486" y="1056514"/>
                    <a:pt x="1813" y="979062"/>
                    <a:pt x="387" y="897118"/>
                  </a:cubicBezTo>
                  <a:cubicBezTo>
                    <a:pt x="-129" y="873895"/>
                    <a:pt x="2080" y="850690"/>
                    <a:pt x="6972" y="827982"/>
                  </a:cubicBezTo>
                  <a:cubicBezTo>
                    <a:pt x="19112" y="773565"/>
                    <a:pt x="52497" y="738694"/>
                    <a:pt x="108461" y="728709"/>
                  </a:cubicBezTo>
                  <a:cubicBezTo>
                    <a:pt x="120935" y="726493"/>
                    <a:pt x="124638" y="721303"/>
                    <a:pt x="125214" y="709194"/>
                  </a:cubicBezTo>
                  <a:cubicBezTo>
                    <a:pt x="134198" y="524344"/>
                    <a:pt x="143433" y="339515"/>
                    <a:pt x="152924" y="154707"/>
                  </a:cubicBezTo>
                  <a:cubicBezTo>
                    <a:pt x="154380" y="125905"/>
                    <a:pt x="154471" y="97043"/>
                    <a:pt x="157415" y="68393"/>
                  </a:cubicBezTo>
                  <a:cubicBezTo>
                    <a:pt x="161543" y="28058"/>
                    <a:pt x="192833" y="1897"/>
                    <a:pt x="235565" y="653"/>
                  </a:cubicBezTo>
                  <a:cubicBezTo>
                    <a:pt x="281940" y="-683"/>
                    <a:pt x="315263" y="23172"/>
                    <a:pt x="323033" y="63476"/>
                  </a:cubicBezTo>
                  <a:cubicBezTo>
                    <a:pt x="323947" y="68481"/>
                    <a:pt x="324353" y="73564"/>
                    <a:pt x="324247" y="78651"/>
                  </a:cubicBezTo>
                  <a:cubicBezTo>
                    <a:pt x="323397" y="220748"/>
                    <a:pt x="322508" y="362844"/>
                    <a:pt x="321576" y="504941"/>
                  </a:cubicBezTo>
                  <a:cubicBezTo>
                    <a:pt x="321576" y="508795"/>
                    <a:pt x="321971" y="512620"/>
                    <a:pt x="322305" y="518750"/>
                  </a:cubicBezTo>
                  <a:cubicBezTo>
                    <a:pt x="356873" y="486549"/>
                    <a:pt x="396206" y="481936"/>
                    <a:pt x="437906" y="492528"/>
                  </a:cubicBezTo>
                  <a:cubicBezTo>
                    <a:pt x="480881" y="503363"/>
                    <a:pt x="508651" y="531588"/>
                    <a:pt x="522551" y="5741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74" name="Google Shape;174;p10"/>
            <p:cNvSpPr/>
            <p:nvPr/>
          </p:nvSpPr>
          <p:spPr>
            <a:xfrm>
              <a:off x="3127209" y="3426838"/>
              <a:ext cx="873169" cy="1343810"/>
            </a:xfrm>
            <a:custGeom>
              <a:avLst/>
              <a:gdLst/>
              <a:ahLst/>
              <a:cxnLst/>
              <a:rect l="l" t="t" r="r" b="b"/>
              <a:pathLst>
                <a:path w="873169" h="1343810" extrusionOk="0">
                  <a:moveTo>
                    <a:pt x="522551" y="574199"/>
                  </a:moveTo>
                  <a:cubicBezTo>
                    <a:pt x="580428" y="506337"/>
                    <a:pt x="682736" y="532013"/>
                    <a:pt x="721432" y="623972"/>
                  </a:cubicBezTo>
                  <a:cubicBezTo>
                    <a:pt x="734422" y="600603"/>
                    <a:pt x="755150" y="594381"/>
                    <a:pt x="779096" y="596445"/>
                  </a:cubicBezTo>
                  <a:cubicBezTo>
                    <a:pt x="805731" y="598485"/>
                    <a:pt x="830134" y="612093"/>
                    <a:pt x="845865" y="633684"/>
                  </a:cubicBezTo>
                  <a:cubicBezTo>
                    <a:pt x="859534" y="651517"/>
                    <a:pt x="867091" y="673281"/>
                    <a:pt x="867413" y="695749"/>
                  </a:cubicBezTo>
                  <a:cubicBezTo>
                    <a:pt x="869932" y="787223"/>
                    <a:pt x="874667" y="878787"/>
                    <a:pt x="873210" y="970200"/>
                  </a:cubicBezTo>
                  <a:cubicBezTo>
                    <a:pt x="871055" y="1104740"/>
                    <a:pt x="823437" y="1223862"/>
                    <a:pt x="739429" y="1328598"/>
                  </a:cubicBezTo>
                  <a:cubicBezTo>
                    <a:pt x="733039" y="1337202"/>
                    <a:pt x="722826" y="1342116"/>
                    <a:pt x="712115" y="1341740"/>
                  </a:cubicBezTo>
                  <a:cubicBezTo>
                    <a:pt x="555936" y="1342246"/>
                    <a:pt x="399757" y="1343136"/>
                    <a:pt x="243578" y="1344410"/>
                  </a:cubicBezTo>
                  <a:cubicBezTo>
                    <a:pt x="227553" y="1344410"/>
                    <a:pt x="217022" y="1338856"/>
                    <a:pt x="206430" y="1326565"/>
                  </a:cubicBezTo>
                  <a:cubicBezTo>
                    <a:pt x="173197" y="1287899"/>
                    <a:pt x="138538" y="1250418"/>
                    <a:pt x="103879" y="1213027"/>
                  </a:cubicBezTo>
                  <a:cubicBezTo>
                    <a:pt x="81939" y="1189804"/>
                    <a:pt x="64807" y="1162471"/>
                    <a:pt x="53468" y="1132601"/>
                  </a:cubicBezTo>
                  <a:cubicBezTo>
                    <a:pt x="25486" y="1056514"/>
                    <a:pt x="1813" y="979062"/>
                    <a:pt x="387" y="897118"/>
                  </a:cubicBezTo>
                  <a:cubicBezTo>
                    <a:pt x="-129" y="873895"/>
                    <a:pt x="2080" y="850690"/>
                    <a:pt x="6972" y="827982"/>
                  </a:cubicBezTo>
                  <a:cubicBezTo>
                    <a:pt x="19112" y="773565"/>
                    <a:pt x="52497" y="738694"/>
                    <a:pt x="108461" y="728709"/>
                  </a:cubicBezTo>
                  <a:cubicBezTo>
                    <a:pt x="120935" y="726493"/>
                    <a:pt x="124638" y="721303"/>
                    <a:pt x="125214" y="709194"/>
                  </a:cubicBezTo>
                  <a:cubicBezTo>
                    <a:pt x="134198" y="524344"/>
                    <a:pt x="143433" y="339515"/>
                    <a:pt x="152924" y="154707"/>
                  </a:cubicBezTo>
                  <a:cubicBezTo>
                    <a:pt x="154380" y="125905"/>
                    <a:pt x="154471" y="97043"/>
                    <a:pt x="157415" y="68393"/>
                  </a:cubicBezTo>
                  <a:cubicBezTo>
                    <a:pt x="161543" y="28058"/>
                    <a:pt x="192833" y="1897"/>
                    <a:pt x="235565" y="653"/>
                  </a:cubicBezTo>
                  <a:cubicBezTo>
                    <a:pt x="281940" y="-683"/>
                    <a:pt x="315263" y="23172"/>
                    <a:pt x="323033" y="63476"/>
                  </a:cubicBezTo>
                  <a:cubicBezTo>
                    <a:pt x="323947" y="68481"/>
                    <a:pt x="324353" y="73564"/>
                    <a:pt x="324247" y="78651"/>
                  </a:cubicBezTo>
                  <a:cubicBezTo>
                    <a:pt x="323397" y="220748"/>
                    <a:pt x="322508" y="362844"/>
                    <a:pt x="321576" y="504941"/>
                  </a:cubicBezTo>
                  <a:cubicBezTo>
                    <a:pt x="321576" y="508795"/>
                    <a:pt x="321971" y="512620"/>
                    <a:pt x="322305" y="518750"/>
                  </a:cubicBezTo>
                  <a:cubicBezTo>
                    <a:pt x="356873" y="486549"/>
                    <a:pt x="396206" y="481936"/>
                    <a:pt x="437906" y="492528"/>
                  </a:cubicBezTo>
                  <a:cubicBezTo>
                    <a:pt x="480881" y="503363"/>
                    <a:pt x="508651" y="531588"/>
                    <a:pt x="522551" y="5741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75" name="Google Shape;175;p10"/>
            <p:cNvSpPr/>
            <p:nvPr/>
          </p:nvSpPr>
          <p:spPr>
            <a:xfrm rot="-5400000">
              <a:off x="4908302" y="3662158"/>
              <a:ext cx="873169" cy="1343810"/>
            </a:xfrm>
            <a:custGeom>
              <a:avLst/>
              <a:gdLst/>
              <a:ahLst/>
              <a:cxnLst/>
              <a:rect l="l" t="t" r="r" b="b"/>
              <a:pathLst>
                <a:path w="873169" h="1343810" extrusionOk="0">
                  <a:moveTo>
                    <a:pt x="522551" y="574199"/>
                  </a:moveTo>
                  <a:cubicBezTo>
                    <a:pt x="580428" y="506337"/>
                    <a:pt x="682736" y="532013"/>
                    <a:pt x="721432" y="623972"/>
                  </a:cubicBezTo>
                  <a:cubicBezTo>
                    <a:pt x="734422" y="600603"/>
                    <a:pt x="755150" y="594381"/>
                    <a:pt x="779096" y="596445"/>
                  </a:cubicBezTo>
                  <a:cubicBezTo>
                    <a:pt x="805731" y="598485"/>
                    <a:pt x="830134" y="612093"/>
                    <a:pt x="845865" y="633684"/>
                  </a:cubicBezTo>
                  <a:cubicBezTo>
                    <a:pt x="859534" y="651517"/>
                    <a:pt x="867091" y="673281"/>
                    <a:pt x="867413" y="695749"/>
                  </a:cubicBezTo>
                  <a:cubicBezTo>
                    <a:pt x="869932" y="787223"/>
                    <a:pt x="874667" y="878787"/>
                    <a:pt x="873210" y="970200"/>
                  </a:cubicBezTo>
                  <a:cubicBezTo>
                    <a:pt x="871055" y="1104740"/>
                    <a:pt x="823437" y="1223862"/>
                    <a:pt x="739429" y="1328598"/>
                  </a:cubicBezTo>
                  <a:cubicBezTo>
                    <a:pt x="733039" y="1337202"/>
                    <a:pt x="722826" y="1342116"/>
                    <a:pt x="712115" y="1341740"/>
                  </a:cubicBezTo>
                  <a:cubicBezTo>
                    <a:pt x="555936" y="1342246"/>
                    <a:pt x="399757" y="1343136"/>
                    <a:pt x="243578" y="1344410"/>
                  </a:cubicBezTo>
                  <a:cubicBezTo>
                    <a:pt x="227553" y="1344410"/>
                    <a:pt x="217022" y="1338856"/>
                    <a:pt x="206430" y="1326565"/>
                  </a:cubicBezTo>
                  <a:cubicBezTo>
                    <a:pt x="173197" y="1287899"/>
                    <a:pt x="138538" y="1250418"/>
                    <a:pt x="103879" y="1213027"/>
                  </a:cubicBezTo>
                  <a:cubicBezTo>
                    <a:pt x="81939" y="1189804"/>
                    <a:pt x="64807" y="1162471"/>
                    <a:pt x="53468" y="1132601"/>
                  </a:cubicBezTo>
                  <a:cubicBezTo>
                    <a:pt x="25486" y="1056514"/>
                    <a:pt x="1813" y="979062"/>
                    <a:pt x="387" y="897118"/>
                  </a:cubicBezTo>
                  <a:cubicBezTo>
                    <a:pt x="-129" y="873895"/>
                    <a:pt x="2080" y="850690"/>
                    <a:pt x="6972" y="827982"/>
                  </a:cubicBezTo>
                  <a:cubicBezTo>
                    <a:pt x="19112" y="773565"/>
                    <a:pt x="52497" y="738694"/>
                    <a:pt x="108461" y="728709"/>
                  </a:cubicBezTo>
                  <a:cubicBezTo>
                    <a:pt x="120935" y="726493"/>
                    <a:pt x="124638" y="721303"/>
                    <a:pt x="125214" y="709194"/>
                  </a:cubicBezTo>
                  <a:cubicBezTo>
                    <a:pt x="134198" y="524344"/>
                    <a:pt x="143433" y="339515"/>
                    <a:pt x="152924" y="154707"/>
                  </a:cubicBezTo>
                  <a:cubicBezTo>
                    <a:pt x="154380" y="125905"/>
                    <a:pt x="154471" y="97043"/>
                    <a:pt x="157415" y="68393"/>
                  </a:cubicBezTo>
                  <a:cubicBezTo>
                    <a:pt x="161543" y="28058"/>
                    <a:pt x="192833" y="1897"/>
                    <a:pt x="235565" y="653"/>
                  </a:cubicBezTo>
                  <a:cubicBezTo>
                    <a:pt x="281940" y="-683"/>
                    <a:pt x="315263" y="23172"/>
                    <a:pt x="323033" y="63476"/>
                  </a:cubicBezTo>
                  <a:cubicBezTo>
                    <a:pt x="323947" y="68481"/>
                    <a:pt x="324353" y="73564"/>
                    <a:pt x="324247" y="78651"/>
                  </a:cubicBezTo>
                  <a:cubicBezTo>
                    <a:pt x="323397" y="220748"/>
                    <a:pt x="322508" y="362844"/>
                    <a:pt x="321576" y="504941"/>
                  </a:cubicBezTo>
                  <a:cubicBezTo>
                    <a:pt x="321576" y="508795"/>
                    <a:pt x="321971" y="512620"/>
                    <a:pt x="322305" y="518750"/>
                  </a:cubicBezTo>
                  <a:cubicBezTo>
                    <a:pt x="356873" y="486549"/>
                    <a:pt x="396206" y="481936"/>
                    <a:pt x="437906" y="492528"/>
                  </a:cubicBezTo>
                  <a:cubicBezTo>
                    <a:pt x="480881" y="503363"/>
                    <a:pt x="508651" y="531588"/>
                    <a:pt x="522551" y="57419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rgbClr val="595959"/>
                </a:solidFill>
                <a:latin typeface="Arial"/>
                <a:ea typeface="Arial"/>
                <a:cs typeface="Arial"/>
                <a:sym typeface="Arial"/>
              </a:endParaRPr>
            </a:p>
          </p:txBody>
        </p:sp>
        <p:sp>
          <p:nvSpPr>
            <p:cNvPr id="176" name="Google Shape;176;p10"/>
            <p:cNvSpPr txBox="1"/>
            <p:nvPr/>
          </p:nvSpPr>
          <p:spPr>
            <a:xfrm>
              <a:off x="474406" y="1903611"/>
              <a:ext cx="2493600" cy="305400"/>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800" b="1">
                  <a:solidFill>
                    <a:srgbClr val="595959"/>
                  </a:solidFill>
                </a:rPr>
                <a:t>Implementation</a:t>
              </a:r>
              <a:endParaRPr/>
            </a:p>
          </p:txBody>
        </p:sp>
        <p:sp>
          <p:nvSpPr>
            <p:cNvPr id="177" name="Google Shape;177;p10"/>
            <p:cNvSpPr txBox="1"/>
            <p:nvPr/>
          </p:nvSpPr>
          <p:spPr>
            <a:xfrm>
              <a:off x="333706" y="2167578"/>
              <a:ext cx="2634300" cy="687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i="1">
                  <a:solidFill>
                    <a:srgbClr val="595959"/>
                  </a:solidFill>
                </a:rPr>
                <a:t>Implementing the model by taking input from the webcam and recognize the signs using this model</a:t>
              </a:r>
              <a:endParaRPr/>
            </a:p>
          </p:txBody>
        </p:sp>
        <p:sp>
          <p:nvSpPr>
            <p:cNvPr id="178" name="Google Shape;178;p10"/>
            <p:cNvSpPr txBox="1"/>
            <p:nvPr/>
          </p:nvSpPr>
          <p:spPr>
            <a:xfrm>
              <a:off x="6176138" y="1903755"/>
              <a:ext cx="2547300" cy="305400"/>
            </a:xfrm>
            <a:prstGeom prst="rect">
              <a:avLst/>
            </a:prstGeom>
            <a:noFill/>
            <a:ln>
              <a:noFill/>
            </a:ln>
          </p:spPr>
          <p:txBody>
            <a:bodyPr spcFirstLastPara="1" wrap="square" lIns="91425" tIns="45700" rIns="91425" bIns="45700" anchor="ctr" anchorCtr="0">
              <a:spAutoFit/>
            </a:bodyPr>
            <a:lstStyle/>
            <a:p>
              <a:pPr marL="0" lvl="0" indent="0" algn="l" rtl="0">
                <a:spcBef>
                  <a:spcPts val="0"/>
                </a:spcBef>
                <a:spcAft>
                  <a:spcPts val="0"/>
                </a:spcAft>
                <a:buClr>
                  <a:schemeClr val="dk1"/>
                </a:buClr>
                <a:buFont typeface="Arial"/>
                <a:buNone/>
              </a:pPr>
              <a:r>
                <a:rPr lang="en-US" sz="1800" b="1">
                  <a:solidFill>
                    <a:srgbClr val="595959"/>
                  </a:solidFill>
                </a:rPr>
                <a:t>Research and development</a:t>
              </a:r>
              <a:endParaRPr/>
            </a:p>
          </p:txBody>
        </p:sp>
        <p:sp>
          <p:nvSpPr>
            <p:cNvPr id="179" name="Google Shape;179;p10"/>
            <p:cNvSpPr txBox="1"/>
            <p:nvPr/>
          </p:nvSpPr>
          <p:spPr>
            <a:xfrm>
              <a:off x="6176124" y="2167580"/>
              <a:ext cx="2547300" cy="68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600" i="1">
                  <a:solidFill>
                    <a:srgbClr val="595959"/>
                  </a:solidFill>
                </a:rPr>
                <a:t>Conducting research and development to explore the potential of each solution</a:t>
              </a:r>
              <a:endParaRPr sz="1600" i="1">
                <a:solidFill>
                  <a:srgbClr val="595959"/>
                </a:solidFill>
              </a:endParaRPr>
            </a:p>
          </p:txBody>
        </p:sp>
        <p:sp>
          <p:nvSpPr>
            <p:cNvPr id="180" name="Google Shape;180;p10"/>
            <p:cNvSpPr txBox="1"/>
            <p:nvPr/>
          </p:nvSpPr>
          <p:spPr>
            <a:xfrm>
              <a:off x="474406" y="3752970"/>
              <a:ext cx="2493600" cy="305400"/>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800" b="1">
                  <a:solidFill>
                    <a:srgbClr val="595959"/>
                  </a:solidFill>
                </a:rPr>
                <a:t>Algorithm development</a:t>
              </a:r>
              <a:endParaRPr/>
            </a:p>
          </p:txBody>
        </p:sp>
        <p:sp>
          <p:nvSpPr>
            <p:cNvPr id="181" name="Google Shape;181;p10"/>
            <p:cNvSpPr txBox="1"/>
            <p:nvPr/>
          </p:nvSpPr>
          <p:spPr>
            <a:xfrm>
              <a:off x="420701" y="4016780"/>
              <a:ext cx="2547300" cy="687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i="1">
                  <a:solidFill>
                    <a:srgbClr val="595959"/>
                  </a:solidFill>
                </a:rPr>
                <a:t>Developing machine learning algorithms for sign language recognition</a:t>
              </a:r>
              <a:endParaRPr/>
            </a:p>
          </p:txBody>
        </p:sp>
        <p:sp>
          <p:nvSpPr>
            <p:cNvPr id="182" name="Google Shape;182;p10"/>
            <p:cNvSpPr txBox="1"/>
            <p:nvPr/>
          </p:nvSpPr>
          <p:spPr>
            <a:xfrm>
              <a:off x="6176137" y="3752970"/>
              <a:ext cx="2634300" cy="3054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800" b="1">
                  <a:solidFill>
                    <a:srgbClr val="595959"/>
                  </a:solidFill>
                </a:rPr>
                <a:t>Data collection and annotation</a:t>
              </a:r>
              <a:endParaRPr/>
            </a:p>
          </p:txBody>
        </p:sp>
        <p:sp>
          <p:nvSpPr>
            <p:cNvPr id="183" name="Google Shape;183;p10"/>
            <p:cNvSpPr txBox="1"/>
            <p:nvPr/>
          </p:nvSpPr>
          <p:spPr>
            <a:xfrm>
              <a:off x="6176124" y="4016780"/>
              <a:ext cx="2547300" cy="68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595959"/>
                  </a:solidFill>
                </a:rPr>
                <a:t>Collecting and annotating sign language data to train machine learning algorithms</a:t>
              </a:r>
              <a:endParaRPr/>
            </a:p>
          </p:txBody>
        </p:sp>
        <p:sp>
          <p:nvSpPr>
            <p:cNvPr id="184" name="Google Shape;184;p10"/>
            <p:cNvSpPr txBox="1"/>
            <p:nvPr/>
          </p:nvSpPr>
          <p:spPr>
            <a:xfrm>
              <a:off x="5196963" y="2262327"/>
              <a:ext cx="754800" cy="483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01</a:t>
              </a:r>
              <a:endParaRPr/>
            </a:p>
          </p:txBody>
        </p:sp>
        <p:sp>
          <p:nvSpPr>
            <p:cNvPr id="185" name="Google Shape;185;p10"/>
            <p:cNvSpPr txBox="1"/>
            <p:nvPr/>
          </p:nvSpPr>
          <p:spPr>
            <a:xfrm>
              <a:off x="5255019" y="4072453"/>
              <a:ext cx="754800" cy="483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02</a:t>
              </a:r>
              <a:endParaRPr/>
            </a:p>
          </p:txBody>
        </p:sp>
        <p:sp>
          <p:nvSpPr>
            <p:cNvPr id="186" name="Google Shape;186;p10"/>
            <p:cNvSpPr txBox="1"/>
            <p:nvPr/>
          </p:nvSpPr>
          <p:spPr>
            <a:xfrm>
              <a:off x="3117480" y="2262327"/>
              <a:ext cx="754800" cy="483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04</a:t>
              </a:r>
              <a:endParaRPr/>
            </a:p>
          </p:txBody>
        </p:sp>
        <p:sp>
          <p:nvSpPr>
            <p:cNvPr id="187" name="Google Shape;187;p10"/>
            <p:cNvSpPr txBox="1"/>
            <p:nvPr/>
          </p:nvSpPr>
          <p:spPr>
            <a:xfrm>
              <a:off x="3175536" y="4072453"/>
              <a:ext cx="754800" cy="483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Arial"/>
                  <a:ea typeface="Arial"/>
                  <a:cs typeface="Arial"/>
                  <a:sym typeface="Arial"/>
                </a:rPr>
                <a:t>03</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p:nvPr/>
        </p:nvSpPr>
        <p:spPr>
          <a:xfrm>
            <a:off x="2510971" y="553472"/>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latin typeface="Arial"/>
                <a:ea typeface="Arial"/>
                <a:cs typeface="Arial"/>
                <a:sym typeface="Arial"/>
              </a:rPr>
              <a:t>SIGN ALPHABETS</a:t>
            </a:r>
            <a:endParaRPr sz="2000" b="1">
              <a:solidFill>
                <a:srgbClr val="3F3F3F"/>
              </a:solidFill>
            </a:endParaRPr>
          </a:p>
        </p:txBody>
      </p:sp>
      <p:grpSp>
        <p:nvGrpSpPr>
          <p:cNvPr id="193" name="Google Shape;193;p11"/>
          <p:cNvGrpSpPr/>
          <p:nvPr/>
        </p:nvGrpSpPr>
        <p:grpSpPr>
          <a:xfrm>
            <a:off x="1855195" y="1518261"/>
            <a:ext cx="8481613" cy="4763332"/>
            <a:chOff x="716722" y="1517062"/>
            <a:chExt cx="7710557" cy="4330302"/>
          </a:xfrm>
        </p:grpSpPr>
        <p:sp>
          <p:nvSpPr>
            <p:cNvPr id="194" name="Google Shape;194;p11"/>
            <p:cNvSpPr/>
            <p:nvPr/>
          </p:nvSpPr>
          <p:spPr>
            <a:xfrm>
              <a:off x="716722" y="1517062"/>
              <a:ext cx="928914" cy="928914"/>
            </a:xfrm>
            <a:prstGeom prst="ellipse">
              <a:avLst/>
            </a:prstGeom>
            <a:solidFill>
              <a:schemeClr val="accent1">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195" name="Google Shape;195;p11"/>
            <p:cNvSpPr txBox="1"/>
            <p:nvPr/>
          </p:nvSpPr>
          <p:spPr>
            <a:xfrm>
              <a:off x="994269" y="2423623"/>
              <a:ext cx="373820"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A</a:t>
              </a:r>
              <a:endParaRPr/>
            </a:p>
          </p:txBody>
        </p:sp>
        <p:sp>
          <p:nvSpPr>
            <p:cNvPr id="196" name="Google Shape;196;p11"/>
            <p:cNvSpPr/>
            <p:nvPr/>
          </p:nvSpPr>
          <p:spPr>
            <a:xfrm>
              <a:off x="1564427" y="1517062"/>
              <a:ext cx="928914" cy="928914"/>
            </a:xfrm>
            <a:prstGeom prst="ellipse">
              <a:avLst/>
            </a:prstGeom>
            <a:solidFill>
              <a:schemeClr val="accent2">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197" name="Google Shape;197;p11"/>
            <p:cNvSpPr txBox="1"/>
            <p:nvPr/>
          </p:nvSpPr>
          <p:spPr>
            <a:xfrm>
              <a:off x="1847584" y="2423623"/>
              <a:ext cx="362600"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u="sng">
                  <a:solidFill>
                    <a:srgbClr val="595959"/>
                  </a:solidFill>
                  <a:latin typeface="Arial"/>
                  <a:ea typeface="Arial"/>
                  <a:cs typeface="Arial"/>
                  <a:sym typeface="Arial"/>
                </a:rPr>
                <a:t>B</a:t>
              </a:r>
              <a:endParaRPr/>
            </a:p>
          </p:txBody>
        </p:sp>
        <p:sp>
          <p:nvSpPr>
            <p:cNvPr id="198" name="Google Shape;198;p11"/>
            <p:cNvSpPr/>
            <p:nvPr/>
          </p:nvSpPr>
          <p:spPr>
            <a:xfrm>
              <a:off x="2412133" y="1517062"/>
              <a:ext cx="928914" cy="928914"/>
            </a:xfrm>
            <a:prstGeom prst="ellipse">
              <a:avLst/>
            </a:prstGeom>
            <a:solidFill>
              <a:schemeClr val="accent3">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199" name="Google Shape;199;p11"/>
            <p:cNvSpPr txBox="1"/>
            <p:nvPr/>
          </p:nvSpPr>
          <p:spPr>
            <a:xfrm>
              <a:off x="2685672" y="2423623"/>
              <a:ext cx="38183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C</a:t>
              </a:r>
              <a:endParaRPr/>
            </a:p>
          </p:txBody>
        </p:sp>
        <p:sp>
          <p:nvSpPr>
            <p:cNvPr id="200" name="Google Shape;200;p11"/>
            <p:cNvSpPr/>
            <p:nvPr/>
          </p:nvSpPr>
          <p:spPr>
            <a:xfrm>
              <a:off x="3259838" y="1517062"/>
              <a:ext cx="928914" cy="928914"/>
            </a:xfrm>
            <a:prstGeom prst="ellipse">
              <a:avLst/>
            </a:prstGeom>
            <a:solidFill>
              <a:schemeClr val="accent4">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01" name="Google Shape;201;p11"/>
            <p:cNvSpPr txBox="1"/>
            <p:nvPr/>
          </p:nvSpPr>
          <p:spPr>
            <a:xfrm>
              <a:off x="3522958" y="2423623"/>
              <a:ext cx="402675"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D</a:t>
              </a:r>
              <a:endParaRPr/>
            </a:p>
          </p:txBody>
        </p:sp>
        <p:sp>
          <p:nvSpPr>
            <p:cNvPr id="202" name="Google Shape;202;p11"/>
            <p:cNvSpPr/>
            <p:nvPr/>
          </p:nvSpPr>
          <p:spPr>
            <a:xfrm>
              <a:off x="4107544" y="1517062"/>
              <a:ext cx="928914" cy="928914"/>
            </a:xfrm>
            <a:prstGeom prst="ellipse">
              <a:avLst/>
            </a:prstGeom>
            <a:solidFill>
              <a:schemeClr val="accent5">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03" name="Google Shape;203;p11"/>
            <p:cNvSpPr txBox="1"/>
            <p:nvPr/>
          </p:nvSpPr>
          <p:spPr>
            <a:xfrm>
              <a:off x="4397114" y="2423623"/>
              <a:ext cx="34977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E</a:t>
              </a:r>
              <a:endParaRPr/>
            </a:p>
          </p:txBody>
        </p:sp>
        <p:sp>
          <p:nvSpPr>
            <p:cNvPr id="204" name="Google Shape;204;p11"/>
            <p:cNvSpPr/>
            <p:nvPr/>
          </p:nvSpPr>
          <p:spPr>
            <a:xfrm>
              <a:off x="4955249" y="1517062"/>
              <a:ext cx="928914" cy="928914"/>
            </a:xfrm>
            <a:prstGeom prst="ellipse">
              <a:avLst/>
            </a:prstGeom>
            <a:solidFill>
              <a:schemeClr val="accent6">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05" name="Google Shape;205;p11"/>
            <p:cNvSpPr txBox="1"/>
            <p:nvPr/>
          </p:nvSpPr>
          <p:spPr>
            <a:xfrm>
              <a:off x="5244818" y="2423623"/>
              <a:ext cx="34977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F</a:t>
              </a:r>
              <a:endParaRPr/>
            </a:p>
          </p:txBody>
        </p:sp>
        <p:sp>
          <p:nvSpPr>
            <p:cNvPr id="206" name="Google Shape;206;p11"/>
            <p:cNvSpPr/>
            <p:nvPr/>
          </p:nvSpPr>
          <p:spPr>
            <a:xfrm>
              <a:off x="5802955" y="1517062"/>
              <a:ext cx="928914" cy="928914"/>
            </a:xfrm>
            <a:prstGeom prst="ellipse">
              <a:avLst/>
            </a:prstGeom>
            <a:solidFill>
              <a:schemeClr val="accent1">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07" name="Google Shape;207;p11"/>
            <p:cNvSpPr txBox="1"/>
            <p:nvPr/>
          </p:nvSpPr>
          <p:spPr>
            <a:xfrm>
              <a:off x="6063670" y="2423623"/>
              <a:ext cx="407484"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G</a:t>
              </a:r>
              <a:endParaRPr/>
            </a:p>
          </p:txBody>
        </p:sp>
        <p:sp>
          <p:nvSpPr>
            <p:cNvPr id="208" name="Google Shape;208;p11"/>
            <p:cNvSpPr/>
            <p:nvPr/>
          </p:nvSpPr>
          <p:spPr>
            <a:xfrm>
              <a:off x="6650660" y="1517062"/>
              <a:ext cx="928914" cy="928914"/>
            </a:xfrm>
            <a:prstGeom prst="ellipse">
              <a:avLst/>
            </a:prstGeom>
            <a:solidFill>
              <a:schemeClr val="accent2">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09" name="Google Shape;209;p11"/>
            <p:cNvSpPr txBox="1"/>
            <p:nvPr/>
          </p:nvSpPr>
          <p:spPr>
            <a:xfrm>
              <a:off x="6912978" y="2423623"/>
              <a:ext cx="40427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H</a:t>
              </a:r>
              <a:endParaRPr/>
            </a:p>
          </p:txBody>
        </p:sp>
        <p:sp>
          <p:nvSpPr>
            <p:cNvPr id="210" name="Google Shape;210;p11"/>
            <p:cNvSpPr/>
            <p:nvPr/>
          </p:nvSpPr>
          <p:spPr>
            <a:xfrm>
              <a:off x="7498365" y="1517062"/>
              <a:ext cx="928914" cy="928914"/>
            </a:xfrm>
            <a:prstGeom prst="ellipse">
              <a:avLst/>
            </a:prstGeom>
            <a:solidFill>
              <a:schemeClr val="accent3">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11" name="Google Shape;211;p11"/>
            <p:cNvSpPr txBox="1"/>
            <p:nvPr/>
          </p:nvSpPr>
          <p:spPr>
            <a:xfrm>
              <a:off x="7831215" y="2423623"/>
              <a:ext cx="263214"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I</a:t>
              </a:r>
              <a:endParaRPr/>
            </a:p>
          </p:txBody>
        </p:sp>
        <p:sp>
          <p:nvSpPr>
            <p:cNvPr id="212" name="Google Shape;212;p11"/>
            <p:cNvSpPr/>
            <p:nvPr/>
          </p:nvSpPr>
          <p:spPr>
            <a:xfrm>
              <a:off x="1140575" y="2998099"/>
              <a:ext cx="928914" cy="928914"/>
            </a:xfrm>
            <a:prstGeom prst="ellipse">
              <a:avLst/>
            </a:prstGeom>
            <a:solidFill>
              <a:schemeClr val="accent4">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13" name="Google Shape;213;p11"/>
            <p:cNvSpPr txBox="1"/>
            <p:nvPr/>
          </p:nvSpPr>
          <p:spPr>
            <a:xfrm>
              <a:off x="1477433" y="3904660"/>
              <a:ext cx="25519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J</a:t>
              </a:r>
              <a:endParaRPr/>
            </a:p>
          </p:txBody>
        </p:sp>
        <p:sp>
          <p:nvSpPr>
            <p:cNvPr id="214" name="Google Shape;214;p11"/>
            <p:cNvSpPr/>
            <p:nvPr/>
          </p:nvSpPr>
          <p:spPr>
            <a:xfrm>
              <a:off x="1988280" y="2998099"/>
              <a:ext cx="928914" cy="928914"/>
            </a:xfrm>
            <a:prstGeom prst="ellipse">
              <a:avLst/>
            </a:prstGeom>
            <a:solidFill>
              <a:schemeClr val="accent5">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15" name="Google Shape;215;p11"/>
            <p:cNvSpPr txBox="1"/>
            <p:nvPr/>
          </p:nvSpPr>
          <p:spPr>
            <a:xfrm>
              <a:off x="2272239" y="3904660"/>
              <a:ext cx="36099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K</a:t>
              </a:r>
              <a:endParaRPr/>
            </a:p>
          </p:txBody>
        </p:sp>
        <p:sp>
          <p:nvSpPr>
            <p:cNvPr id="216" name="Google Shape;216;p11"/>
            <p:cNvSpPr/>
            <p:nvPr/>
          </p:nvSpPr>
          <p:spPr>
            <a:xfrm>
              <a:off x="2835986" y="2998099"/>
              <a:ext cx="928914" cy="928914"/>
            </a:xfrm>
            <a:prstGeom prst="ellipse">
              <a:avLst/>
            </a:prstGeom>
            <a:solidFill>
              <a:schemeClr val="accent6">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17" name="Google Shape;217;p11"/>
            <p:cNvSpPr txBox="1"/>
            <p:nvPr/>
          </p:nvSpPr>
          <p:spPr>
            <a:xfrm>
              <a:off x="3131166" y="3904660"/>
              <a:ext cx="338554"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L</a:t>
              </a:r>
              <a:endParaRPr/>
            </a:p>
          </p:txBody>
        </p:sp>
        <p:sp>
          <p:nvSpPr>
            <p:cNvPr id="218" name="Google Shape;218;p11"/>
            <p:cNvSpPr/>
            <p:nvPr/>
          </p:nvSpPr>
          <p:spPr>
            <a:xfrm>
              <a:off x="3683691" y="2998099"/>
              <a:ext cx="928914" cy="928914"/>
            </a:xfrm>
            <a:prstGeom prst="ellipse">
              <a:avLst/>
            </a:prstGeom>
            <a:solidFill>
              <a:schemeClr val="accent1">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19" name="Google Shape;219;p11"/>
            <p:cNvSpPr txBox="1"/>
            <p:nvPr/>
          </p:nvSpPr>
          <p:spPr>
            <a:xfrm>
              <a:off x="3932384" y="3904660"/>
              <a:ext cx="43152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M</a:t>
              </a:r>
              <a:endParaRPr/>
            </a:p>
          </p:txBody>
        </p:sp>
        <p:sp>
          <p:nvSpPr>
            <p:cNvPr id="220" name="Google Shape;220;p11"/>
            <p:cNvSpPr/>
            <p:nvPr/>
          </p:nvSpPr>
          <p:spPr>
            <a:xfrm>
              <a:off x="4531396" y="2998099"/>
              <a:ext cx="928914" cy="928914"/>
            </a:xfrm>
            <a:prstGeom prst="ellipse">
              <a:avLst/>
            </a:prstGeom>
            <a:solidFill>
              <a:schemeClr val="accent2">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21" name="Google Shape;221;p11"/>
            <p:cNvSpPr txBox="1"/>
            <p:nvPr/>
          </p:nvSpPr>
          <p:spPr>
            <a:xfrm>
              <a:off x="4793714" y="3904660"/>
              <a:ext cx="40427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N</a:t>
              </a:r>
              <a:endParaRPr/>
            </a:p>
          </p:txBody>
        </p:sp>
        <p:sp>
          <p:nvSpPr>
            <p:cNvPr id="222" name="Google Shape;222;p11"/>
            <p:cNvSpPr/>
            <p:nvPr/>
          </p:nvSpPr>
          <p:spPr>
            <a:xfrm>
              <a:off x="5379102" y="2998099"/>
              <a:ext cx="928914" cy="928914"/>
            </a:xfrm>
            <a:prstGeom prst="ellipse">
              <a:avLst/>
            </a:prstGeom>
            <a:solidFill>
              <a:schemeClr val="accent3">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23" name="Google Shape;223;p11"/>
            <p:cNvSpPr txBox="1"/>
            <p:nvPr/>
          </p:nvSpPr>
          <p:spPr>
            <a:xfrm>
              <a:off x="5631000" y="3904660"/>
              <a:ext cx="42511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O</a:t>
              </a:r>
              <a:endParaRPr/>
            </a:p>
          </p:txBody>
        </p:sp>
        <p:sp>
          <p:nvSpPr>
            <p:cNvPr id="224" name="Google Shape;224;p11"/>
            <p:cNvSpPr/>
            <p:nvPr/>
          </p:nvSpPr>
          <p:spPr>
            <a:xfrm>
              <a:off x="6226807" y="2998099"/>
              <a:ext cx="928914" cy="928914"/>
            </a:xfrm>
            <a:prstGeom prst="ellipse">
              <a:avLst/>
            </a:prstGeom>
            <a:solidFill>
              <a:schemeClr val="accent4">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25" name="Google Shape;225;p11"/>
            <p:cNvSpPr txBox="1"/>
            <p:nvPr/>
          </p:nvSpPr>
          <p:spPr>
            <a:xfrm>
              <a:off x="6511567" y="3904660"/>
              <a:ext cx="359394"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P</a:t>
              </a:r>
              <a:endParaRPr/>
            </a:p>
          </p:txBody>
        </p:sp>
        <p:sp>
          <p:nvSpPr>
            <p:cNvPr id="226" name="Google Shape;226;p11"/>
            <p:cNvSpPr/>
            <p:nvPr/>
          </p:nvSpPr>
          <p:spPr>
            <a:xfrm>
              <a:off x="7074513" y="2998099"/>
              <a:ext cx="928914" cy="928914"/>
            </a:xfrm>
            <a:prstGeom prst="ellipse">
              <a:avLst/>
            </a:prstGeom>
            <a:solidFill>
              <a:schemeClr val="accent5">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27" name="Google Shape;227;p11"/>
            <p:cNvSpPr txBox="1"/>
            <p:nvPr/>
          </p:nvSpPr>
          <p:spPr>
            <a:xfrm>
              <a:off x="7326412" y="3904660"/>
              <a:ext cx="42511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Q</a:t>
              </a:r>
              <a:endParaRPr/>
            </a:p>
          </p:txBody>
        </p:sp>
        <p:sp>
          <p:nvSpPr>
            <p:cNvPr id="228" name="Google Shape;228;p11"/>
            <p:cNvSpPr/>
            <p:nvPr/>
          </p:nvSpPr>
          <p:spPr>
            <a:xfrm>
              <a:off x="716722" y="4479138"/>
              <a:ext cx="928914" cy="928914"/>
            </a:xfrm>
            <a:prstGeom prst="ellipse">
              <a:avLst/>
            </a:prstGeom>
            <a:solidFill>
              <a:schemeClr val="accent6">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29" name="Google Shape;229;p11"/>
            <p:cNvSpPr txBox="1"/>
            <p:nvPr/>
          </p:nvSpPr>
          <p:spPr>
            <a:xfrm>
              <a:off x="998276" y="5385698"/>
              <a:ext cx="36580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R</a:t>
              </a:r>
              <a:endParaRPr/>
            </a:p>
          </p:txBody>
        </p:sp>
        <p:sp>
          <p:nvSpPr>
            <p:cNvPr id="230" name="Google Shape;230;p11"/>
            <p:cNvSpPr/>
            <p:nvPr/>
          </p:nvSpPr>
          <p:spPr>
            <a:xfrm>
              <a:off x="1564427" y="4479138"/>
              <a:ext cx="928914" cy="928914"/>
            </a:xfrm>
            <a:prstGeom prst="ellipse">
              <a:avLst/>
            </a:prstGeom>
            <a:solidFill>
              <a:schemeClr val="accent3">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31" name="Google Shape;231;p11"/>
            <p:cNvSpPr txBox="1"/>
            <p:nvPr/>
          </p:nvSpPr>
          <p:spPr>
            <a:xfrm>
              <a:off x="1853196" y="5385699"/>
              <a:ext cx="35137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S</a:t>
              </a:r>
              <a:endParaRPr/>
            </a:p>
          </p:txBody>
        </p:sp>
        <p:sp>
          <p:nvSpPr>
            <p:cNvPr id="232" name="Google Shape;232;p11"/>
            <p:cNvSpPr/>
            <p:nvPr/>
          </p:nvSpPr>
          <p:spPr>
            <a:xfrm>
              <a:off x="2412133" y="4479138"/>
              <a:ext cx="928914" cy="928914"/>
            </a:xfrm>
            <a:prstGeom prst="ellipse">
              <a:avLst/>
            </a:prstGeom>
            <a:solidFill>
              <a:schemeClr val="accent4">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33" name="Google Shape;233;p11"/>
            <p:cNvSpPr txBox="1"/>
            <p:nvPr/>
          </p:nvSpPr>
          <p:spPr>
            <a:xfrm>
              <a:off x="2698497" y="5385698"/>
              <a:ext cx="35618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T</a:t>
              </a:r>
              <a:endParaRPr/>
            </a:p>
          </p:txBody>
        </p:sp>
        <p:sp>
          <p:nvSpPr>
            <p:cNvPr id="234" name="Google Shape;234;p11"/>
            <p:cNvSpPr/>
            <p:nvPr/>
          </p:nvSpPr>
          <p:spPr>
            <a:xfrm>
              <a:off x="3259838" y="4479138"/>
              <a:ext cx="928914" cy="928914"/>
            </a:xfrm>
            <a:prstGeom prst="ellipse">
              <a:avLst/>
            </a:prstGeom>
            <a:solidFill>
              <a:schemeClr val="accent5">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35" name="Google Shape;235;p11"/>
            <p:cNvSpPr txBox="1"/>
            <p:nvPr/>
          </p:nvSpPr>
          <p:spPr>
            <a:xfrm>
              <a:off x="3525362" y="5385698"/>
              <a:ext cx="39786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U</a:t>
              </a:r>
              <a:endParaRPr/>
            </a:p>
          </p:txBody>
        </p:sp>
        <p:sp>
          <p:nvSpPr>
            <p:cNvPr id="236" name="Google Shape;236;p11"/>
            <p:cNvSpPr/>
            <p:nvPr/>
          </p:nvSpPr>
          <p:spPr>
            <a:xfrm>
              <a:off x="4107544" y="4479138"/>
              <a:ext cx="928914" cy="928914"/>
            </a:xfrm>
            <a:prstGeom prst="ellipse">
              <a:avLst/>
            </a:prstGeom>
            <a:solidFill>
              <a:schemeClr val="accent6">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37" name="Google Shape;237;p11"/>
            <p:cNvSpPr txBox="1"/>
            <p:nvPr/>
          </p:nvSpPr>
          <p:spPr>
            <a:xfrm>
              <a:off x="4385893" y="5385698"/>
              <a:ext cx="372218"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V</a:t>
              </a:r>
              <a:endParaRPr/>
            </a:p>
          </p:txBody>
        </p:sp>
        <p:sp>
          <p:nvSpPr>
            <p:cNvPr id="238" name="Google Shape;238;p11"/>
            <p:cNvSpPr/>
            <p:nvPr/>
          </p:nvSpPr>
          <p:spPr>
            <a:xfrm>
              <a:off x="4955249" y="4479138"/>
              <a:ext cx="928914" cy="928914"/>
            </a:xfrm>
            <a:prstGeom prst="ellipse">
              <a:avLst/>
            </a:prstGeom>
            <a:solidFill>
              <a:schemeClr val="accent1">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39" name="Google Shape;239;p11"/>
            <p:cNvSpPr txBox="1"/>
            <p:nvPr/>
          </p:nvSpPr>
          <p:spPr>
            <a:xfrm>
              <a:off x="5183103" y="5385698"/>
              <a:ext cx="473206"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W</a:t>
              </a:r>
              <a:endParaRPr/>
            </a:p>
          </p:txBody>
        </p:sp>
        <p:sp>
          <p:nvSpPr>
            <p:cNvPr id="240" name="Google Shape;240;p11"/>
            <p:cNvSpPr/>
            <p:nvPr/>
          </p:nvSpPr>
          <p:spPr>
            <a:xfrm>
              <a:off x="5802955" y="4479138"/>
              <a:ext cx="928914" cy="928914"/>
            </a:xfrm>
            <a:prstGeom prst="ellipse">
              <a:avLst/>
            </a:prstGeom>
            <a:solidFill>
              <a:schemeClr val="accent2">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41" name="Google Shape;241;p11"/>
            <p:cNvSpPr txBox="1"/>
            <p:nvPr/>
          </p:nvSpPr>
          <p:spPr>
            <a:xfrm>
              <a:off x="6085312" y="5385698"/>
              <a:ext cx="36420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X</a:t>
              </a:r>
              <a:endParaRPr/>
            </a:p>
          </p:txBody>
        </p:sp>
        <p:sp>
          <p:nvSpPr>
            <p:cNvPr id="242" name="Google Shape;242;p11"/>
            <p:cNvSpPr/>
            <p:nvPr/>
          </p:nvSpPr>
          <p:spPr>
            <a:xfrm>
              <a:off x="6650660" y="4479138"/>
              <a:ext cx="928914" cy="928914"/>
            </a:xfrm>
            <a:prstGeom prst="ellipse">
              <a:avLst/>
            </a:prstGeom>
            <a:solidFill>
              <a:schemeClr val="accent3">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43" name="Google Shape;243;p11"/>
            <p:cNvSpPr txBox="1"/>
            <p:nvPr/>
          </p:nvSpPr>
          <p:spPr>
            <a:xfrm>
              <a:off x="6934619" y="5385698"/>
              <a:ext cx="360997"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Y</a:t>
              </a:r>
              <a:endParaRPr/>
            </a:p>
          </p:txBody>
        </p:sp>
        <p:sp>
          <p:nvSpPr>
            <p:cNvPr id="244" name="Google Shape;244;p11"/>
            <p:cNvSpPr/>
            <p:nvPr/>
          </p:nvSpPr>
          <p:spPr>
            <a:xfrm>
              <a:off x="7498365" y="4479138"/>
              <a:ext cx="928914" cy="928914"/>
            </a:xfrm>
            <a:prstGeom prst="ellipse">
              <a:avLst/>
            </a:prstGeom>
            <a:solidFill>
              <a:schemeClr val="accent4">
                <a:alpha val="14901"/>
              </a:schemeClr>
            </a:solid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600" b="1" u="sng">
                <a:solidFill>
                  <a:schemeClr val="dk1"/>
                </a:solidFill>
                <a:latin typeface="Arial"/>
                <a:ea typeface="Arial"/>
                <a:cs typeface="Arial"/>
                <a:sym typeface="Arial"/>
              </a:endParaRPr>
            </a:p>
          </p:txBody>
        </p:sp>
        <p:sp>
          <p:nvSpPr>
            <p:cNvPr id="245" name="Google Shape;245;p11"/>
            <p:cNvSpPr txBox="1"/>
            <p:nvPr/>
          </p:nvSpPr>
          <p:spPr>
            <a:xfrm>
              <a:off x="7786331" y="5385698"/>
              <a:ext cx="35298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1" u="sng">
                  <a:solidFill>
                    <a:srgbClr val="595959"/>
                  </a:solidFill>
                  <a:latin typeface="Arial"/>
                  <a:ea typeface="Arial"/>
                  <a:cs typeface="Arial"/>
                  <a:sym typeface="Arial"/>
                </a:rPr>
                <a:t>Z</a:t>
              </a:r>
              <a:endParaRPr/>
            </a:p>
          </p:txBody>
        </p:sp>
        <p:sp>
          <p:nvSpPr>
            <p:cNvPr id="246" name="Google Shape;246;p11"/>
            <p:cNvSpPr/>
            <p:nvPr/>
          </p:nvSpPr>
          <p:spPr>
            <a:xfrm>
              <a:off x="984482" y="1704913"/>
              <a:ext cx="393395" cy="553212"/>
            </a:xfrm>
            <a:custGeom>
              <a:avLst/>
              <a:gdLst/>
              <a:ahLst/>
              <a:cxnLst/>
              <a:rect l="l" t="t" r="r" b="b"/>
              <a:pathLst>
                <a:path w="387054" h="544297" extrusionOk="0">
                  <a:moveTo>
                    <a:pt x="386930" y="126205"/>
                  </a:moveTo>
                  <a:cubicBezTo>
                    <a:pt x="387883" y="100773"/>
                    <a:pt x="383025" y="75818"/>
                    <a:pt x="384073" y="50386"/>
                  </a:cubicBezTo>
                  <a:cubicBezTo>
                    <a:pt x="384644" y="35908"/>
                    <a:pt x="387026" y="11238"/>
                    <a:pt x="371595" y="2570"/>
                  </a:cubicBezTo>
                  <a:cubicBezTo>
                    <a:pt x="358451" y="-4954"/>
                    <a:pt x="341496" y="5523"/>
                    <a:pt x="332447" y="14953"/>
                  </a:cubicBezTo>
                  <a:cubicBezTo>
                    <a:pt x="321113" y="26669"/>
                    <a:pt x="313302" y="42861"/>
                    <a:pt x="311016" y="59244"/>
                  </a:cubicBezTo>
                  <a:cubicBezTo>
                    <a:pt x="307301" y="50386"/>
                    <a:pt x="301491" y="42956"/>
                    <a:pt x="292157" y="38861"/>
                  </a:cubicBezTo>
                  <a:cubicBezTo>
                    <a:pt x="271583" y="29907"/>
                    <a:pt x="240436" y="43242"/>
                    <a:pt x="231768" y="64483"/>
                  </a:cubicBezTo>
                  <a:cubicBezTo>
                    <a:pt x="225005" y="52196"/>
                    <a:pt x="213099" y="44957"/>
                    <a:pt x="196430" y="46671"/>
                  </a:cubicBezTo>
                  <a:cubicBezTo>
                    <a:pt x="183857" y="48005"/>
                    <a:pt x="166427" y="52386"/>
                    <a:pt x="157473" y="62292"/>
                  </a:cubicBezTo>
                  <a:cubicBezTo>
                    <a:pt x="150520" y="69912"/>
                    <a:pt x="150806" y="82295"/>
                    <a:pt x="150901" y="92963"/>
                  </a:cubicBezTo>
                  <a:cubicBezTo>
                    <a:pt x="143852" y="89248"/>
                    <a:pt x="135089" y="89534"/>
                    <a:pt x="124802" y="92010"/>
                  </a:cubicBezTo>
                  <a:cubicBezTo>
                    <a:pt x="106133" y="96582"/>
                    <a:pt x="88607" y="108107"/>
                    <a:pt x="85464" y="126872"/>
                  </a:cubicBezTo>
                  <a:cubicBezTo>
                    <a:pt x="82130" y="124205"/>
                    <a:pt x="78320" y="122300"/>
                    <a:pt x="73653" y="121442"/>
                  </a:cubicBezTo>
                  <a:cubicBezTo>
                    <a:pt x="51555" y="116966"/>
                    <a:pt x="24123" y="131063"/>
                    <a:pt x="12979" y="150398"/>
                  </a:cubicBezTo>
                  <a:cubicBezTo>
                    <a:pt x="5359" y="163638"/>
                    <a:pt x="11360" y="178497"/>
                    <a:pt x="5264" y="191927"/>
                  </a:cubicBezTo>
                  <a:cubicBezTo>
                    <a:pt x="882" y="201738"/>
                    <a:pt x="-2166" y="209739"/>
                    <a:pt x="1930" y="220217"/>
                  </a:cubicBezTo>
                  <a:cubicBezTo>
                    <a:pt x="4502" y="226884"/>
                    <a:pt x="9645" y="232409"/>
                    <a:pt x="11741" y="239267"/>
                  </a:cubicBezTo>
                  <a:cubicBezTo>
                    <a:pt x="14122" y="246696"/>
                    <a:pt x="12407" y="255078"/>
                    <a:pt x="12217" y="262698"/>
                  </a:cubicBezTo>
                  <a:cubicBezTo>
                    <a:pt x="11741" y="280605"/>
                    <a:pt x="12884" y="298226"/>
                    <a:pt x="15455" y="315848"/>
                  </a:cubicBezTo>
                  <a:cubicBezTo>
                    <a:pt x="21170" y="354995"/>
                    <a:pt x="35744" y="390905"/>
                    <a:pt x="45840" y="428814"/>
                  </a:cubicBezTo>
                  <a:cubicBezTo>
                    <a:pt x="48412" y="438434"/>
                    <a:pt x="52317" y="447388"/>
                    <a:pt x="61937" y="451293"/>
                  </a:cubicBezTo>
                  <a:cubicBezTo>
                    <a:pt x="61747" y="455103"/>
                    <a:pt x="61937" y="458723"/>
                    <a:pt x="62509" y="462723"/>
                  </a:cubicBezTo>
                  <a:cubicBezTo>
                    <a:pt x="63747" y="472724"/>
                    <a:pt x="63080" y="482440"/>
                    <a:pt x="63080" y="492441"/>
                  </a:cubicBezTo>
                  <a:cubicBezTo>
                    <a:pt x="63080" y="507586"/>
                    <a:pt x="58413" y="528827"/>
                    <a:pt x="67081" y="542162"/>
                  </a:cubicBezTo>
                  <a:cubicBezTo>
                    <a:pt x="68129" y="543686"/>
                    <a:pt x="70700" y="544067"/>
                    <a:pt x="71653" y="542162"/>
                  </a:cubicBezTo>
                  <a:cubicBezTo>
                    <a:pt x="78511" y="528160"/>
                    <a:pt x="75844" y="507681"/>
                    <a:pt x="75939" y="492441"/>
                  </a:cubicBezTo>
                  <a:cubicBezTo>
                    <a:pt x="75939" y="483869"/>
                    <a:pt x="77082" y="475010"/>
                    <a:pt x="76130" y="466438"/>
                  </a:cubicBezTo>
                  <a:cubicBezTo>
                    <a:pt x="75653" y="462056"/>
                    <a:pt x="74320" y="458151"/>
                    <a:pt x="72986" y="454151"/>
                  </a:cubicBezTo>
                  <a:cubicBezTo>
                    <a:pt x="86417" y="456627"/>
                    <a:pt x="101561" y="456151"/>
                    <a:pt x="114039" y="453579"/>
                  </a:cubicBezTo>
                  <a:cubicBezTo>
                    <a:pt x="117944" y="452817"/>
                    <a:pt x="116897" y="446912"/>
                    <a:pt x="113087" y="446816"/>
                  </a:cubicBezTo>
                  <a:cubicBezTo>
                    <a:pt x="100323" y="446531"/>
                    <a:pt x="87655" y="446626"/>
                    <a:pt x="74891" y="444911"/>
                  </a:cubicBezTo>
                  <a:cubicBezTo>
                    <a:pt x="57842" y="442721"/>
                    <a:pt x="55556" y="433577"/>
                    <a:pt x="51936" y="419003"/>
                  </a:cubicBezTo>
                  <a:cubicBezTo>
                    <a:pt x="45269" y="392905"/>
                    <a:pt x="34220" y="368235"/>
                    <a:pt x="27266" y="342232"/>
                  </a:cubicBezTo>
                  <a:cubicBezTo>
                    <a:pt x="19742" y="314228"/>
                    <a:pt x="18218" y="284320"/>
                    <a:pt x="19075" y="255364"/>
                  </a:cubicBezTo>
                  <a:cubicBezTo>
                    <a:pt x="19361" y="246220"/>
                    <a:pt x="19075" y="239362"/>
                    <a:pt x="14693" y="231266"/>
                  </a:cubicBezTo>
                  <a:cubicBezTo>
                    <a:pt x="12693" y="227551"/>
                    <a:pt x="10026" y="224122"/>
                    <a:pt x="8121" y="220312"/>
                  </a:cubicBezTo>
                  <a:cubicBezTo>
                    <a:pt x="3168" y="210501"/>
                    <a:pt x="8121" y="204215"/>
                    <a:pt x="12312" y="195833"/>
                  </a:cubicBezTo>
                  <a:cubicBezTo>
                    <a:pt x="16408" y="187736"/>
                    <a:pt x="16217" y="180212"/>
                    <a:pt x="16408" y="171353"/>
                  </a:cubicBezTo>
                  <a:cubicBezTo>
                    <a:pt x="16789" y="154208"/>
                    <a:pt x="26695" y="144493"/>
                    <a:pt x="41078" y="136682"/>
                  </a:cubicBezTo>
                  <a:cubicBezTo>
                    <a:pt x="51746" y="130872"/>
                    <a:pt x="65366" y="126205"/>
                    <a:pt x="77177" y="131920"/>
                  </a:cubicBezTo>
                  <a:cubicBezTo>
                    <a:pt x="87655" y="136968"/>
                    <a:pt x="89750" y="150875"/>
                    <a:pt x="93370" y="160971"/>
                  </a:cubicBezTo>
                  <a:cubicBezTo>
                    <a:pt x="102133" y="186022"/>
                    <a:pt x="108610" y="211644"/>
                    <a:pt x="116516" y="236981"/>
                  </a:cubicBezTo>
                  <a:cubicBezTo>
                    <a:pt x="118516" y="243458"/>
                    <a:pt x="122897" y="257269"/>
                    <a:pt x="124802" y="270890"/>
                  </a:cubicBezTo>
                  <a:cubicBezTo>
                    <a:pt x="119754" y="264032"/>
                    <a:pt x="111467" y="259841"/>
                    <a:pt x="102418" y="262603"/>
                  </a:cubicBezTo>
                  <a:cubicBezTo>
                    <a:pt x="94608" y="264984"/>
                    <a:pt x="86226" y="269937"/>
                    <a:pt x="84607" y="278605"/>
                  </a:cubicBezTo>
                  <a:cubicBezTo>
                    <a:pt x="83654" y="283558"/>
                    <a:pt x="84607" y="290035"/>
                    <a:pt x="87274" y="295369"/>
                  </a:cubicBezTo>
                  <a:cubicBezTo>
                    <a:pt x="73653" y="279748"/>
                    <a:pt x="67843" y="250506"/>
                    <a:pt x="63652" y="235266"/>
                  </a:cubicBezTo>
                  <a:cubicBezTo>
                    <a:pt x="60413" y="223455"/>
                    <a:pt x="57365" y="209644"/>
                    <a:pt x="49841" y="199643"/>
                  </a:cubicBezTo>
                  <a:cubicBezTo>
                    <a:pt x="43173" y="190880"/>
                    <a:pt x="33267" y="186022"/>
                    <a:pt x="27838" y="176116"/>
                  </a:cubicBezTo>
                  <a:cubicBezTo>
                    <a:pt x="26028" y="172877"/>
                    <a:pt x="21647" y="175735"/>
                    <a:pt x="22980" y="178973"/>
                  </a:cubicBezTo>
                  <a:cubicBezTo>
                    <a:pt x="27838" y="190594"/>
                    <a:pt x="39363" y="195547"/>
                    <a:pt x="45935" y="205834"/>
                  </a:cubicBezTo>
                  <a:cubicBezTo>
                    <a:pt x="46602" y="206882"/>
                    <a:pt x="47174" y="207929"/>
                    <a:pt x="47745" y="208977"/>
                  </a:cubicBezTo>
                  <a:cubicBezTo>
                    <a:pt x="47078" y="208977"/>
                    <a:pt x="46412" y="208977"/>
                    <a:pt x="45840" y="208882"/>
                  </a:cubicBezTo>
                  <a:cubicBezTo>
                    <a:pt x="37839" y="208310"/>
                    <a:pt x="29933" y="207929"/>
                    <a:pt x="21837" y="208787"/>
                  </a:cubicBezTo>
                  <a:cubicBezTo>
                    <a:pt x="18980" y="209072"/>
                    <a:pt x="18789" y="213359"/>
                    <a:pt x="21837" y="213359"/>
                  </a:cubicBezTo>
                  <a:cubicBezTo>
                    <a:pt x="29076" y="213263"/>
                    <a:pt x="35934" y="214883"/>
                    <a:pt x="43078" y="215454"/>
                  </a:cubicBezTo>
                  <a:cubicBezTo>
                    <a:pt x="45459" y="215645"/>
                    <a:pt x="48412" y="216502"/>
                    <a:pt x="51269" y="216788"/>
                  </a:cubicBezTo>
                  <a:cubicBezTo>
                    <a:pt x="56127" y="229837"/>
                    <a:pt x="57651" y="244696"/>
                    <a:pt x="61461" y="257555"/>
                  </a:cubicBezTo>
                  <a:cubicBezTo>
                    <a:pt x="67843" y="279081"/>
                    <a:pt x="78416" y="310418"/>
                    <a:pt x="104514" y="313847"/>
                  </a:cubicBezTo>
                  <a:cubicBezTo>
                    <a:pt x="114134" y="315086"/>
                    <a:pt x="120421" y="312514"/>
                    <a:pt x="124421" y="307847"/>
                  </a:cubicBezTo>
                  <a:cubicBezTo>
                    <a:pt x="128517" y="314514"/>
                    <a:pt x="134423" y="320705"/>
                    <a:pt x="141757" y="323182"/>
                  </a:cubicBezTo>
                  <a:cubicBezTo>
                    <a:pt x="134899" y="332326"/>
                    <a:pt x="131089" y="342994"/>
                    <a:pt x="128898" y="354424"/>
                  </a:cubicBezTo>
                  <a:cubicBezTo>
                    <a:pt x="126517" y="367092"/>
                    <a:pt x="123659" y="383285"/>
                    <a:pt x="128708" y="395477"/>
                  </a:cubicBezTo>
                  <a:cubicBezTo>
                    <a:pt x="129184" y="396715"/>
                    <a:pt x="131279" y="397096"/>
                    <a:pt x="131660" y="395477"/>
                  </a:cubicBezTo>
                  <a:cubicBezTo>
                    <a:pt x="134423" y="383285"/>
                    <a:pt x="132517" y="370235"/>
                    <a:pt x="134613" y="357853"/>
                  </a:cubicBezTo>
                  <a:cubicBezTo>
                    <a:pt x="136613" y="346137"/>
                    <a:pt x="140233" y="334517"/>
                    <a:pt x="145948" y="324134"/>
                  </a:cubicBezTo>
                  <a:cubicBezTo>
                    <a:pt x="147377" y="324325"/>
                    <a:pt x="148901" y="324420"/>
                    <a:pt x="150425" y="324230"/>
                  </a:cubicBezTo>
                  <a:cubicBezTo>
                    <a:pt x="161569" y="323372"/>
                    <a:pt x="172046" y="314514"/>
                    <a:pt x="175952" y="304322"/>
                  </a:cubicBezTo>
                  <a:cubicBezTo>
                    <a:pt x="176142" y="303846"/>
                    <a:pt x="176333" y="303370"/>
                    <a:pt x="176428" y="302798"/>
                  </a:cubicBezTo>
                  <a:cubicBezTo>
                    <a:pt x="178047" y="301465"/>
                    <a:pt x="179285" y="299465"/>
                    <a:pt x="180333" y="297750"/>
                  </a:cubicBezTo>
                  <a:cubicBezTo>
                    <a:pt x="181286" y="296321"/>
                    <a:pt x="182143" y="294893"/>
                    <a:pt x="183381" y="293654"/>
                  </a:cubicBezTo>
                  <a:cubicBezTo>
                    <a:pt x="183857" y="293273"/>
                    <a:pt x="184334" y="292892"/>
                    <a:pt x="184810" y="292511"/>
                  </a:cubicBezTo>
                  <a:cubicBezTo>
                    <a:pt x="188429" y="295178"/>
                    <a:pt x="192525" y="297179"/>
                    <a:pt x="196811" y="297845"/>
                  </a:cubicBezTo>
                  <a:cubicBezTo>
                    <a:pt x="209003" y="299846"/>
                    <a:pt x="217766" y="290797"/>
                    <a:pt x="223577" y="281081"/>
                  </a:cubicBezTo>
                  <a:cubicBezTo>
                    <a:pt x="229006" y="271937"/>
                    <a:pt x="232149" y="261936"/>
                    <a:pt x="233673" y="251554"/>
                  </a:cubicBezTo>
                  <a:cubicBezTo>
                    <a:pt x="241103" y="262412"/>
                    <a:pt x="256247" y="267080"/>
                    <a:pt x="269868" y="260793"/>
                  </a:cubicBezTo>
                  <a:cubicBezTo>
                    <a:pt x="280727" y="255840"/>
                    <a:pt x="286918" y="244029"/>
                    <a:pt x="292061" y="233933"/>
                  </a:cubicBezTo>
                  <a:cubicBezTo>
                    <a:pt x="298729" y="220883"/>
                    <a:pt x="303777" y="207739"/>
                    <a:pt x="305968" y="193166"/>
                  </a:cubicBezTo>
                  <a:cubicBezTo>
                    <a:pt x="308635" y="175544"/>
                    <a:pt x="308349" y="157637"/>
                    <a:pt x="311873" y="140207"/>
                  </a:cubicBezTo>
                  <a:cubicBezTo>
                    <a:pt x="315017" y="124586"/>
                    <a:pt x="318541" y="110679"/>
                    <a:pt x="317684" y="94582"/>
                  </a:cubicBezTo>
                  <a:cubicBezTo>
                    <a:pt x="317207" y="86200"/>
                    <a:pt x="316350" y="76580"/>
                    <a:pt x="313874" y="67626"/>
                  </a:cubicBezTo>
                  <a:cubicBezTo>
                    <a:pt x="316826" y="51243"/>
                    <a:pt x="323684" y="34479"/>
                    <a:pt x="334829" y="22001"/>
                  </a:cubicBezTo>
                  <a:cubicBezTo>
                    <a:pt x="343020" y="12857"/>
                    <a:pt x="355403" y="6857"/>
                    <a:pt x="363975" y="10381"/>
                  </a:cubicBezTo>
                  <a:cubicBezTo>
                    <a:pt x="360927" y="28669"/>
                    <a:pt x="357403" y="54672"/>
                    <a:pt x="373786" y="66007"/>
                  </a:cubicBezTo>
                  <a:cubicBezTo>
                    <a:pt x="373595" y="73817"/>
                    <a:pt x="373595" y="81533"/>
                    <a:pt x="374357" y="89343"/>
                  </a:cubicBezTo>
                  <a:cubicBezTo>
                    <a:pt x="376357" y="110393"/>
                    <a:pt x="376548" y="131253"/>
                    <a:pt x="376167" y="152303"/>
                  </a:cubicBezTo>
                  <a:cubicBezTo>
                    <a:pt x="375786" y="173925"/>
                    <a:pt x="373786" y="194975"/>
                    <a:pt x="375024" y="216597"/>
                  </a:cubicBezTo>
                  <a:cubicBezTo>
                    <a:pt x="376262" y="238028"/>
                    <a:pt x="380834" y="257078"/>
                    <a:pt x="369595" y="276700"/>
                  </a:cubicBezTo>
                  <a:cubicBezTo>
                    <a:pt x="349497" y="311752"/>
                    <a:pt x="318922" y="339470"/>
                    <a:pt x="295776" y="372426"/>
                  </a:cubicBezTo>
                  <a:cubicBezTo>
                    <a:pt x="286442" y="385666"/>
                    <a:pt x="278536" y="399763"/>
                    <a:pt x="269392" y="413098"/>
                  </a:cubicBezTo>
                  <a:cubicBezTo>
                    <a:pt x="258629" y="429005"/>
                    <a:pt x="244913" y="435291"/>
                    <a:pt x="226529" y="439101"/>
                  </a:cubicBezTo>
                  <a:cubicBezTo>
                    <a:pt x="222053" y="440054"/>
                    <a:pt x="223291" y="446721"/>
                    <a:pt x="227577" y="446816"/>
                  </a:cubicBezTo>
                  <a:cubicBezTo>
                    <a:pt x="240722" y="447197"/>
                    <a:pt x="253866" y="443292"/>
                    <a:pt x="264439" y="435291"/>
                  </a:cubicBezTo>
                  <a:cubicBezTo>
                    <a:pt x="263201" y="450817"/>
                    <a:pt x="261962" y="466343"/>
                    <a:pt x="262439" y="482059"/>
                  </a:cubicBezTo>
                  <a:cubicBezTo>
                    <a:pt x="262724" y="490822"/>
                    <a:pt x="264153" y="499109"/>
                    <a:pt x="265677" y="507681"/>
                  </a:cubicBezTo>
                  <a:cubicBezTo>
                    <a:pt x="267868" y="519587"/>
                    <a:pt x="268344" y="533684"/>
                    <a:pt x="276345" y="543209"/>
                  </a:cubicBezTo>
                  <a:cubicBezTo>
                    <a:pt x="278155" y="545400"/>
                    <a:pt x="281393" y="543971"/>
                    <a:pt x="282251" y="541685"/>
                  </a:cubicBezTo>
                  <a:cubicBezTo>
                    <a:pt x="285965" y="531208"/>
                    <a:pt x="281584" y="518921"/>
                    <a:pt x="279012" y="508634"/>
                  </a:cubicBezTo>
                  <a:cubicBezTo>
                    <a:pt x="276536" y="498728"/>
                    <a:pt x="274726" y="489203"/>
                    <a:pt x="274440" y="479011"/>
                  </a:cubicBezTo>
                  <a:cubicBezTo>
                    <a:pt x="273869" y="461866"/>
                    <a:pt x="274631" y="444626"/>
                    <a:pt x="272726" y="427481"/>
                  </a:cubicBezTo>
                  <a:cubicBezTo>
                    <a:pt x="281679" y="417289"/>
                    <a:pt x="287585" y="404621"/>
                    <a:pt x="295109" y="393476"/>
                  </a:cubicBezTo>
                  <a:cubicBezTo>
                    <a:pt x="310349" y="370997"/>
                    <a:pt x="328733" y="350519"/>
                    <a:pt x="345687" y="329373"/>
                  </a:cubicBezTo>
                  <a:cubicBezTo>
                    <a:pt x="359117" y="312514"/>
                    <a:pt x="374262" y="293083"/>
                    <a:pt x="381311" y="272414"/>
                  </a:cubicBezTo>
                  <a:cubicBezTo>
                    <a:pt x="388454" y="251459"/>
                    <a:pt x="379691" y="228599"/>
                    <a:pt x="380644" y="207263"/>
                  </a:cubicBezTo>
                  <a:cubicBezTo>
                    <a:pt x="381882" y="180212"/>
                    <a:pt x="385787" y="153351"/>
                    <a:pt x="386835" y="126300"/>
                  </a:cubicBezTo>
                  <a:close/>
                  <a:moveTo>
                    <a:pt x="110419" y="305656"/>
                  </a:moveTo>
                  <a:cubicBezTo>
                    <a:pt x="105086" y="306132"/>
                    <a:pt x="100418" y="305084"/>
                    <a:pt x="96227" y="302798"/>
                  </a:cubicBezTo>
                  <a:cubicBezTo>
                    <a:pt x="96227" y="302513"/>
                    <a:pt x="96323" y="302322"/>
                    <a:pt x="96227" y="301941"/>
                  </a:cubicBezTo>
                  <a:cubicBezTo>
                    <a:pt x="94037" y="295750"/>
                    <a:pt x="90131" y="290511"/>
                    <a:pt x="88607" y="283939"/>
                  </a:cubicBezTo>
                  <a:cubicBezTo>
                    <a:pt x="86131" y="273176"/>
                    <a:pt x="96799" y="266603"/>
                    <a:pt x="106324" y="265556"/>
                  </a:cubicBezTo>
                  <a:cubicBezTo>
                    <a:pt x="120230" y="264127"/>
                    <a:pt x="121659" y="276700"/>
                    <a:pt x="125374" y="286606"/>
                  </a:cubicBezTo>
                  <a:cubicBezTo>
                    <a:pt x="124517" y="296798"/>
                    <a:pt x="120516" y="304608"/>
                    <a:pt x="110419" y="305561"/>
                  </a:cubicBezTo>
                  <a:close/>
                  <a:moveTo>
                    <a:pt x="128708" y="300989"/>
                  </a:moveTo>
                  <a:cubicBezTo>
                    <a:pt x="128708" y="300989"/>
                    <a:pt x="128517" y="300798"/>
                    <a:pt x="128327" y="300703"/>
                  </a:cubicBezTo>
                  <a:cubicBezTo>
                    <a:pt x="128803" y="299465"/>
                    <a:pt x="129184" y="298226"/>
                    <a:pt x="129469" y="296988"/>
                  </a:cubicBezTo>
                  <a:cubicBezTo>
                    <a:pt x="129946" y="299179"/>
                    <a:pt x="130517" y="301370"/>
                    <a:pt x="130993" y="303275"/>
                  </a:cubicBezTo>
                  <a:cubicBezTo>
                    <a:pt x="130232" y="302513"/>
                    <a:pt x="129374" y="301751"/>
                    <a:pt x="128612" y="300989"/>
                  </a:cubicBezTo>
                  <a:close/>
                  <a:moveTo>
                    <a:pt x="152520" y="314324"/>
                  </a:moveTo>
                  <a:cubicBezTo>
                    <a:pt x="144329" y="315848"/>
                    <a:pt x="138233" y="310418"/>
                    <a:pt x="132803" y="305084"/>
                  </a:cubicBezTo>
                  <a:cubicBezTo>
                    <a:pt x="131946" y="300893"/>
                    <a:pt x="130993" y="295369"/>
                    <a:pt x="130708" y="289654"/>
                  </a:cubicBezTo>
                  <a:cubicBezTo>
                    <a:pt x="131089" y="286225"/>
                    <a:pt x="131184" y="282605"/>
                    <a:pt x="131089" y="279081"/>
                  </a:cubicBezTo>
                  <a:cubicBezTo>
                    <a:pt x="132327" y="270604"/>
                    <a:pt x="136423" y="263555"/>
                    <a:pt x="145948" y="262889"/>
                  </a:cubicBezTo>
                  <a:cubicBezTo>
                    <a:pt x="167284" y="261269"/>
                    <a:pt x="161664" y="291845"/>
                    <a:pt x="164236" y="306323"/>
                  </a:cubicBezTo>
                  <a:cubicBezTo>
                    <a:pt x="161474" y="310323"/>
                    <a:pt x="157568" y="313466"/>
                    <a:pt x="152520" y="314324"/>
                  </a:cubicBezTo>
                  <a:close/>
                  <a:moveTo>
                    <a:pt x="168998" y="292321"/>
                  </a:moveTo>
                  <a:cubicBezTo>
                    <a:pt x="168617" y="284891"/>
                    <a:pt x="166903" y="277271"/>
                    <a:pt x="164998" y="271366"/>
                  </a:cubicBezTo>
                  <a:cubicBezTo>
                    <a:pt x="162045" y="262222"/>
                    <a:pt x="155092" y="256983"/>
                    <a:pt x="145281" y="257936"/>
                  </a:cubicBezTo>
                  <a:cubicBezTo>
                    <a:pt x="137756" y="258698"/>
                    <a:pt x="133184" y="262031"/>
                    <a:pt x="130517" y="266889"/>
                  </a:cubicBezTo>
                  <a:cubicBezTo>
                    <a:pt x="127945" y="236409"/>
                    <a:pt x="116706" y="205358"/>
                    <a:pt x="107657" y="176592"/>
                  </a:cubicBezTo>
                  <a:cubicBezTo>
                    <a:pt x="103657" y="164019"/>
                    <a:pt x="100514" y="146684"/>
                    <a:pt x="92417" y="134777"/>
                  </a:cubicBezTo>
                  <a:cubicBezTo>
                    <a:pt x="88607" y="110965"/>
                    <a:pt x="114992" y="99916"/>
                    <a:pt x="134804" y="96963"/>
                  </a:cubicBezTo>
                  <a:cubicBezTo>
                    <a:pt x="141947" y="95915"/>
                    <a:pt x="147186" y="98201"/>
                    <a:pt x="151091" y="102392"/>
                  </a:cubicBezTo>
                  <a:cubicBezTo>
                    <a:pt x="151377" y="103154"/>
                    <a:pt x="151853" y="103726"/>
                    <a:pt x="152520" y="104107"/>
                  </a:cubicBezTo>
                  <a:cubicBezTo>
                    <a:pt x="160426" y="114584"/>
                    <a:pt x="161474" y="133825"/>
                    <a:pt x="161855" y="145160"/>
                  </a:cubicBezTo>
                  <a:cubicBezTo>
                    <a:pt x="162331" y="159733"/>
                    <a:pt x="161855" y="174401"/>
                    <a:pt x="162140" y="188975"/>
                  </a:cubicBezTo>
                  <a:cubicBezTo>
                    <a:pt x="162617" y="208025"/>
                    <a:pt x="165093" y="226694"/>
                    <a:pt x="166427" y="245744"/>
                  </a:cubicBezTo>
                  <a:cubicBezTo>
                    <a:pt x="167570" y="260793"/>
                    <a:pt x="170332" y="277367"/>
                    <a:pt x="168998" y="292416"/>
                  </a:cubicBezTo>
                  <a:close/>
                  <a:moveTo>
                    <a:pt x="178333" y="270318"/>
                  </a:moveTo>
                  <a:cubicBezTo>
                    <a:pt x="178333" y="269175"/>
                    <a:pt x="178142" y="268127"/>
                    <a:pt x="178142" y="266984"/>
                  </a:cubicBezTo>
                  <a:cubicBezTo>
                    <a:pt x="178618" y="268604"/>
                    <a:pt x="179000" y="270318"/>
                    <a:pt x="179476" y="271842"/>
                  </a:cubicBezTo>
                  <a:cubicBezTo>
                    <a:pt x="179095" y="271271"/>
                    <a:pt x="178714" y="270794"/>
                    <a:pt x="178333" y="270223"/>
                  </a:cubicBezTo>
                  <a:close/>
                  <a:moveTo>
                    <a:pt x="178618" y="291559"/>
                  </a:moveTo>
                  <a:cubicBezTo>
                    <a:pt x="178714" y="290225"/>
                    <a:pt x="178809" y="288797"/>
                    <a:pt x="178904" y="287368"/>
                  </a:cubicBezTo>
                  <a:cubicBezTo>
                    <a:pt x="179571" y="288035"/>
                    <a:pt x="180238" y="288797"/>
                    <a:pt x="180905" y="289463"/>
                  </a:cubicBezTo>
                  <a:cubicBezTo>
                    <a:pt x="180047" y="290130"/>
                    <a:pt x="179381" y="290797"/>
                    <a:pt x="178714" y="291559"/>
                  </a:cubicBezTo>
                  <a:close/>
                  <a:moveTo>
                    <a:pt x="198050" y="289178"/>
                  </a:moveTo>
                  <a:cubicBezTo>
                    <a:pt x="193001" y="287939"/>
                    <a:pt x="189096" y="284320"/>
                    <a:pt x="185667" y="280224"/>
                  </a:cubicBezTo>
                  <a:cubicBezTo>
                    <a:pt x="184619" y="264317"/>
                    <a:pt x="172904" y="240314"/>
                    <a:pt x="188239" y="232123"/>
                  </a:cubicBezTo>
                  <a:cubicBezTo>
                    <a:pt x="197954" y="226884"/>
                    <a:pt x="209099" y="230980"/>
                    <a:pt x="214337" y="240410"/>
                  </a:cubicBezTo>
                  <a:cubicBezTo>
                    <a:pt x="219576" y="249935"/>
                    <a:pt x="218909" y="260793"/>
                    <a:pt x="219671" y="271175"/>
                  </a:cubicBezTo>
                  <a:cubicBezTo>
                    <a:pt x="215671" y="280034"/>
                    <a:pt x="208813" y="291845"/>
                    <a:pt x="198050" y="289178"/>
                  </a:cubicBezTo>
                  <a:close/>
                  <a:moveTo>
                    <a:pt x="224148" y="258602"/>
                  </a:moveTo>
                  <a:cubicBezTo>
                    <a:pt x="222719" y="240886"/>
                    <a:pt x="213956" y="222503"/>
                    <a:pt x="194144" y="224598"/>
                  </a:cubicBezTo>
                  <a:cubicBezTo>
                    <a:pt x="184048" y="225646"/>
                    <a:pt x="178809" y="230694"/>
                    <a:pt x="176523" y="237647"/>
                  </a:cubicBezTo>
                  <a:cubicBezTo>
                    <a:pt x="175380" y="222979"/>
                    <a:pt x="173856" y="208406"/>
                    <a:pt x="173475" y="193642"/>
                  </a:cubicBezTo>
                  <a:cubicBezTo>
                    <a:pt x="172999" y="176592"/>
                    <a:pt x="172237" y="159733"/>
                    <a:pt x="169760" y="142778"/>
                  </a:cubicBezTo>
                  <a:cubicBezTo>
                    <a:pt x="168141" y="131729"/>
                    <a:pt x="167665" y="120014"/>
                    <a:pt x="163664" y="109346"/>
                  </a:cubicBezTo>
                  <a:cubicBezTo>
                    <a:pt x="162331" y="105726"/>
                    <a:pt x="160712" y="102678"/>
                    <a:pt x="158902" y="100202"/>
                  </a:cubicBezTo>
                  <a:cubicBezTo>
                    <a:pt x="159188" y="86962"/>
                    <a:pt x="156140" y="69817"/>
                    <a:pt x="168998" y="61625"/>
                  </a:cubicBezTo>
                  <a:cubicBezTo>
                    <a:pt x="179762" y="54863"/>
                    <a:pt x="199002" y="51243"/>
                    <a:pt x="211004" y="55720"/>
                  </a:cubicBezTo>
                  <a:cubicBezTo>
                    <a:pt x="237388" y="65626"/>
                    <a:pt x="229577" y="110393"/>
                    <a:pt x="227006" y="130967"/>
                  </a:cubicBezTo>
                  <a:cubicBezTo>
                    <a:pt x="225005" y="147636"/>
                    <a:pt x="222815" y="164114"/>
                    <a:pt x="223481" y="180878"/>
                  </a:cubicBezTo>
                  <a:cubicBezTo>
                    <a:pt x="224053" y="195452"/>
                    <a:pt x="228339" y="210215"/>
                    <a:pt x="228053" y="224693"/>
                  </a:cubicBezTo>
                  <a:cubicBezTo>
                    <a:pt x="227863" y="235838"/>
                    <a:pt x="227006" y="247553"/>
                    <a:pt x="224053" y="258602"/>
                  </a:cubicBezTo>
                  <a:close/>
                  <a:moveTo>
                    <a:pt x="266630" y="253554"/>
                  </a:moveTo>
                  <a:cubicBezTo>
                    <a:pt x="253199" y="258698"/>
                    <a:pt x="242055" y="250506"/>
                    <a:pt x="237483" y="238886"/>
                  </a:cubicBezTo>
                  <a:cubicBezTo>
                    <a:pt x="237864" y="224789"/>
                    <a:pt x="233578" y="203357"/>
                    <a:pt x="249389" y="198023"/>
                  </a:cubicBezTo>
                  <a:cubicBezTo>
                    <a:pt x="278822" y="188117"/>
                    <a:pt x="275107" y="226313"/>
                    <a:pt x="277107" y="244982"/>
                  </a:cubicBezTo>
                  <a:cubicBezTo>
                    <a:pt x="274250" y="248887"/>
                    <a:pt x="270821" y="252030"/>
                    <a:pt x="266630" y="253649"/>
                  </a:cubicBezTo>
                  <a:close/>
                  <a:moveTo>
                    <a:pt x="304825" y="134682"/>
                  </a:moveTo>
                  <a:cubicBezTo>
                    <a:pt x="298919" y="163924"/>
                    <a:pt x="300348" y="193928"/>
                    <a:pt x="288632" y="221836"/>
                  </a:cubicBezTo>
                  <a:cubicBezTo>
                    <a:pt x="286823" y="226217"/>
                    <a:pt x="284727" y="231647"/>
                    <a:pt x="282060" y="236885"/>
                  </a:cubicBezTo>
                  <a:cubicBezTo>
                    <a:pt x="282727" y="225741"/>
                    <a:pt x="281108" y="212787"/>
                    <a:pt x="277298" y="203738"/>
                  </a:cubicBezTo>
                  <a:cubicBezTo>
                    <a:pt x="272916" y="193451"/>
                    <a:pt x="262343" y="190403"/>
                    <a:pt x="251866" y="192308"/>
                  </a:cubicBezTo>
                  <a:cubicBezTo>
                    <a:pt x="241674" y="194118"/>
                    <a:pt x="236531" y="200786"/>
                    <a:pt x="234245" y="209263"/>
                  </a:cubicBezTo>
                  <a:cubicBezTo>
                    <a:pt x="233959" y="201833"/>
                    <a:pt x="233483" y="194309"/>
                    <a:pt x="233102" y="186974"/>
                  </a:cubicBezTo>
                  <a:cubicBezTo>
                    <a:pt x="231292" y="151922"/>
                    <a:pt x="243103" y="116394"/>
                    <a:pt x="237388" y="81628"/>
                  </a:cubicBezTo>
                  <a:cubicBezTo>
                    <a:pt x="236816" y="78008"/>
                    <a:pt x="235864" y="74579"/>
                    <a:pt x="234721" y="71341"/>
                  </a:cubicBezTo>
                  <a:cubicBezTo>
                    <a:pt x="243484" y="58863"/>
                    <a:pt x="249485" y="46957"/>
                    <a:pt x="266249" y="43623"/>
                  </a:cubicBezTo>
                  <a:cubicBezTo>
                    <a:pt x="279774" y="40956"/>
                    <a:pt x="293776" y="45719"/>
                    <a:pt x="300539" y="58196"/>
                  </a:cubicBezTo>
                  <a:cubicBezTo>
                    <a:pt x="312540" y="80675"/>
                    <a:pt x="309683" y="110870"/>
                    <a:pt x="304920" y="134682"/>
                  </a:cubicBezTo>
                  <a:close/>
                  <a:moveTo>
                    <a:pt x="366928" y="33908"/>
                  </a:moveTo>
                  <a:cubicBezTo>
                    <a:pt x="367023" y="27050"/>
                    <a:pt x="368166" y="20192"/>
                    <a:pt x="368166" y="13334"/>
                  </a:cubicBezTo>
                  <a:cubicBezTo>
                    <a:pt x="370833" y="16001"/>
                    <a:pt x="372738" y="20287"/>
                    <a:pt x="373405" y="26478"/>
                  </a:cubicBezTo>
                  <a:cubicBezTo>
                    <a:pt x="374548" y="36860"/>
                    <a:pt x="374357" y="47243"/>
                    <a:pt x="373976" y="57720"/>
                  </a:cubicBezTo>
                  <a:cubicBezTo>
                    <a:pt x="369023" y="51053"/>
                    <a:pt x="366642" y="44004"/>
                    <a:pt x="366832" y="33908"/>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47" name="Google Shape;247;p11"/>
            <p:cNvSpPr/>
            <p:nvPr/>
          </p:nvSpPr>
          <p:spPr>
            <a:xfrm>
              <a:off x="1898751" y="1704913"/>
              <a:ext cx="260266" cy="553212"/>
            </a:xfrm>
            <a:custGeom>
              <a:avLst/>
              <a:gdLst/>
              <a:ahLst/>
              <a:cxnLst/>
              <a:rect l="l" t="t" r="r" b="b"/>
              <a:pathLst>
                <a:path w="381408" h="810717" extrusionOk="0">
                  <a:moveTo>
                    <a:pt x="369346" y="429391"/>
                  </a:moveTo>
                  <a:cubicBezTo>
                    <a:pt x="360011" y="409103"/>
                    <a:pt x="351725" y="388719"/>
                    <a:pt x="343914" y="367669"/>
                  </a:cubicBezTo>
                  <a:cubicBezTo>
                    <a:pt x="338961" y="354429"/>
                    <a:pt x="335532" y="339570"/>
                    <a:pt x="326769" y="328236"/>
                  </a:cubicBezTo>
                  <a:cubicBezTo>
                    <a:pt x="326864" y="327664"/>
                    <a:pt x="326864" y="326712"/>
                    <a:pt x="326769" y="325092"/>
                  </a:cubicBezTo>
                  <a:cubicBezTo>
                    <a:pt x="324864" y="311472"/>
                    <a:pt x="321435" y="298041"/>
                    <a:pt x="319339" y="284516"/>
                  </a:cubicBezTo>
                  <a:cubicBezTo>
                    <a:pt x="316673" y="267466"/>
                    <a:pt x="314672" y="250321"/>
                    <a:pt x="312481" y="233176"/>
                  </a:cubicBezTo>
                  <a:cubicBezTo>
                    <a:pt x="308576" y="202506"/>
                    <a:pt x="303814" y="171930"/>
                    <a:pt x="298099" y="141546"/>
                  </a:cubicBezTo>
                  <a:cubicBezTo>
                    <a:pt x="293336" y="116209"/>
                    <a:pt x="289526" y="82300"/>
                    <a:pt x="272096" y="61917"/>
                  </a:cubicBezTo>
                  <a:cubicBezTo>
                    <a:pt x="261618" y="49629"/>
                    <a:pt x="241425" y="43533"/>
                    <a:pt x="229043" y="55059"/>
                  </a:cubicBezTo>
                  <a:cubicBezTo>
                    <a:pt x="226471" y="45438"/>
                    <a:pt x="222661" y="36104"/>
                    <a:pt x="216946" y="27246"/>
                  </a:cubicBezTo>
                  <a:cubicBezTo>
                    <a:pt x="208850" y="14863"/>
                    <a:pt x="196467" y="1433"/>
                    <a:pt x="180751" y="99"/>
                  </a:cubicBezTo>
                  <a:cubicBezTo>
                    <a:pt x="165701" y="-1139"/>
                    <a:pt x="153414" y="9339"/>
                    <a:pt x="149604" y="23436"/>
                  </a:cubicBezTo>
                  <a:cubicBezTo>
                    <a:pt x="148937" y="26007"/>
                    <a:pt x="148461" y="28674"/>
                    <a:pt x="148080" y="31341"/>
                  </a:cubicBezTo>
                  <a:cubicBezTo>
                    <a:pt x="144841" y="28579"/>
                    <a:pt x="140270" y="26865"/>
                    <a:pt x="136079" y="26198"/>
                  </a:cubicBezTo>
                  <a:cubicBezTo>
                    <a:pt x="125982" y="24579"/>
                    <a:pt x="118552" y="30389"/>
                    <a:pt x="112933" y="38199"/>
                  </a:cubicBezTo>
                  <a:cubicBezTo>
                    <a:pt x="105027" y="49248"/>
                    <a:pt x="101598" y="62583"/>
                    <a:pt x="99979" y="75918"/>
                  </a:cubicBezTo>
                  <a:cubicBezTo>
                    <a:pt x="97693" y="94873"/>
                    <a:pt x="95026" y="113637"/>
                    <a:pt x="92073" y="132402"/>
                  </a:cubicBezTo>
                  <a:cubicBezTo>
                    <a:pt x="87501" y="127353"/>
                    <a:pt x="81024" y="124020"/>
                    <a:pt x="73404" y="123543"/>
                  </a:cubicBezTo>
                  <a:cubicBezTo>
                    <a:pt x="56545" y="122591"/>
                    <a:pt x="50163" y="135735"/>
                    <a:pt x="46734" y="150118"/>
                  </a:cubicBezTo>
                  <a:cubicBezTo>
                    <a:pt x="41019" y="174312"/>
                    <a:pt x="33304" y="198219"/>
                    <a:pt x="28351" y="222508"/>
                  </a:cubicBezTo>
                  <a:cubicBezTo>
                    <a:pt x="22445" y="251274"/>
                    <a:pt x="22445" y="281277"/>
                    <a:pt x="20445" y="310519"/>
                  </a:cubicBezTo>
                  <a:cubicBezTo>
                    <a:pt x="19397" y="326045"/>
                    <a:pt x="19397" y="341856"/>
                    <a:pt x="16825" y="357192"/>
                  </a:cubicBezTo>
                  <a:cubicBezTo>
                    <a:pt x="14349" y="372146"/>
                    <a:pt x="8920" y="386433"/>
                    <a:pt x="5491" y="401197"/>
                  </a:cubicBezTo>
                  <a:cubicBezTo>
                    <a:pt x="-605" y="427296"/>
                    <a:pt x="-891" y="455013"/>
                    <a:pt x="1109" y="481588"/>
                  </a:cubicBezTo>
                  <a:cubicBezTo>
                    <a:pt x="3205" y="510544"/>
                    <a:pt x="9015" y="539024"/>
                    <a:pt x="15968" y="567123"/>
                  </a:cubicBezTo>
                  <a:cubicBezTo>
                    <a:pt x="22731" y="594269"/>
                    <a:pt x="32161" y="620844"/>
                    <a:pt x="36256" y="648657"/>
                  </a:cubicBezTo>
                  <a:cubicBezTo>
                    <a:pt x="39304" y="669421"/>
                    <a:pt x="41876" y="693138"/>
                    <a:pt x="59402" y="707331"/>
                  </a:cubicBezTo>
                  <a:cubicBezTo>
                    <a:pt x="62831" y="710093"/>
                    <a:pt x="66641" y="712284"/>
                    <a:pt x="70642" y="713903"/>
                  </a:cubicBezTo>
                  <a:cubicBezTo>
                    <a:pt x="69975" y="718951"/>
                    <a:pt x="70166" y="723618"/>
                    <a:pt x="70832" y="728857"/>
                  </a:cubicBezTo>
                  <a:cubicBezTo>
                    <a:pt x="72070" y="738858"/>
                    <a:pt x="71404" y="748574"/>
                    <a:pt x="71404" y="758575"/>
                  </a:cubicBezTo>
                  <a:cubicBezTo>
                    <a:pt x="71404" y="773720"/>
                    <a:pt x="66737" y="794961"/>
                    <a:pt x="75404" y="808296"/>
                  </a:cubicBezTo>
                  <a:cubicBezTo>
                    <a:pt x="76452" y="809820"/>
                    <a:pt x="79024" y="810201"/>
                    <a:pt x="79976" y="808296"/>
                  </a:cubicBezTo>
                  <a:cubicBezTo>
                    <a:pt x="86834" y="794294"/>
                    <a:pt x="84167" y="773815"/>
                    <a:pt x="84262" y="758575"/>
                  </a:cubicBezTo>
                  <a:cubicBezTo>
                    <a:pt x="84262" y="750003"/>
                    <a:pt x="85406" y="741144"/>
                    <a:pt x="84453" y="732572"/>
                  </a:cubicBezTo>
                  <a:cubicBezTo>
                    <a:pt x="83786" y="726952"/>
                    <a:pt x="81786" y="721999"/>
                    <a:pt x="80167" y="716856"/>
                  </a:cubicBezTo>
                  <a:cubicBezTo>
                    <a:pt x="92645" y="719427"/>
                    <a:pt x="106170" y="717999"/>
                    <a:pt x="117981" y="714665"/>
                  </a:cubicBezTo>
                  <a:cubicBezTo>
                    <a:pt x="121029" y="713808"/>
                    <a:pt x="120362" y="709331"/>
                    <a:pt x="117219" y="709236"/>
                  </a:cubicBezTo>
                  <a:cubicBezTo>
                    <a:pt x="109408" y="709045"/>
                    <a:pt x="101408" y="707331"/>
                    <a:pt x="93597" y="706473"/>
                  </a:cubicBezTo>
                  <a:cubicBezTo>
                    <a:pt x="85024" y="705426"/>
                    <a:pt x="75404" y="704187"/>
                    <a:pt x="68070" y="699234"/>
                  </a:cubicBezTo>
                  <a:cubicBezTo>
                    <a:pt x="52925" y="688947"/>
                    <a:pt x="49401" y="665992"/>
                    <a:pt x="45877" y="649514"/>
                  </a:cubicBezTo>
                  <a:cubicBezTo>
                    <a:pt x="36447" y="604842"/>
                    <a:pt x="23493" y="560741"/>
                    <a:pt x="16540" y="515497"/>
                  </a:cubicBezTo>
                  <a:cubicBezTo>
                    <a:pt x="12730" y="491113"/>
                    <a:pt x="11110" y="466348"/>
                    <a:pt x="12253" y="441678"/>
                  </a:cubicBezTo>
                  <a:cubicBezTo>
                    <a:pt x="13397" y="417104"/>
                    <a:pt x="20064" y="395101"/>
                    <a:pt x="25874" y="371384"/>
                  </a:cubicBezTo>
                  <a:cubicBezTo>
                    <a:pt x="37590" y="323854"/>
                    <a:pt x="28160" y="273372"/>
                    <a:pt x="38638" y="225366"/>
                  </a:cubicBezTo>
                  <a:cubicBezTo>
                    <a:pt x="43495" y="203172"/>
                    <a:pt x="50735" y="181741"/>
                    <a:pt x="55211" y="159453"/>
                  </a:cubicBezTo>
                  <a:cubicBezTo>
                    <a:pt x="56926" y="150975"/>
                    <a:pt x="57974" y="137164"/>
                    <a:pt x="67689" y="134307"/>
                  </a:cubicBezTo>
                  <a:cubicBezTo>
                    <a:pt x="78643" y="130973"/>
                    <a:pt x="88358" y="140498"/>
                    <a:pt x="88930" y="150880"/>
                  </a:cubicBezTo>
                  <a:cubicBezTo>
                    <a:pt x="88930" y="151261"/>
                    <a:pt x="88930" y="151547"/>
                    <a:pt x="89120" y="151833"/>
                  </a:cubicBezTo>
                  <a:cubicBezTo>
                    <a:pt x="87691" y="162501"/>
                    <a:pt x="86453" y="173264"/>
                    <a:pt x="85977" y="184027"/>
                  </a:cubicBezTo>
                  <a:cubicBezTo>
                    <a:pt x="85215" y="202410"/>
                    <a:pt x="86834" y="220794"/>
                    <a:pt x="86644" y="239177"/>
                  </a:cubicBezTo>
                  <a:cubicBezTo>
                    <a:pt x="86453" y="258608"/>
                    <a:pt x="85596" y="278039"/>
                    <a:pt x="87120" y="297470"/>
                  </a:cubicBezTo>
                  <a:cubicBezTo>
                    <a:pt x="88739" y="317758"/>
                    <a:pt x="89597" y="336522"/>
                    <a:pt x="86834" y="356715"/>
                  </a:cubicBezTo>
                  <a:cubicBezTo>
                    <a:pt x="79595" y="362145"/>
                    <a:pt x="72833" y="368050"/>
                    <a:pt x="67022" y="374718"/>
                  </a:cubicBezTo>
                  <a:cubicBezTo>
                    <a:pt x="65784" y="376146"/>
                    <a:pt x="67689" y="377956"/>
                    <a:pt x="69022" y="376718"/>
                  </a:cubicBezTo>
                  <a:cubicBezTo>
                    <a:pt x="75595" y="371193"/>
                    <a:pt x="82548" y="366050"/>
                    <a:pt x="89692" y="361192"/>
                  </a:cubicBezTo>
                  <a:cubicBezTo>
                    <a:pt x="89882" y="361192"/>
                    <a:pt x="89977" y="361002"/>
                    <a:pt x="90168" y="360906"/>
                  </a:cubicBezTo>
                  <a:cubicBezTo>
                    <a:pt x="102836" y="352429"/>
                    <a:pt x="116266" y="344904"/>
                    <a:pt x="129792" y="338237"/>
                  </a:cubicBezTo>
                  <a:cubicBezTo>
                    <a:pt x="149509" y="328521"/>
                    <a:pt x="169987" y="323568"/>
                    <a:pt x="191038" y="318711"/>
                  </a:cubicBezTo>
                  <a:cubicBezTo>
                    <a:pt x="191800" y="337856"/>
                    <a:pt x="205039" y="358144"/>
                    <a:pt x="217993" y="371765"/>
                  </a:cubicBezTo>
                  <a:cubicBezTo>
                    <a:pt x="227137" y="381290"/>
                    <a:pt x="238187" y="388624"/>
                    <a:pt x="251045" y="390815"/>
                  </a:cubicBezTo>
                  <a:cubicBezTo>
                    <a:pt x="251045" y="390815"/>
                    <a:pt x="251045" y="390815"/>
                    <a:pt x="251045" y="390910"/>
                  </a:cubicBezTo>
                  <a:cubicBezTo>
                    <a:pt x="251998" y="397197"/>
                    <a:pt x="253998" y="403197"/>
                    <a:pt x="255903" y="409293"/>
                  </a:cubicBezTo>
                  <a:cubicBezTo>
                    <a:pt x="228852" y="419390"/>
                    <a:pt x="213136" y="453204"/>
                    <a:pt x="203611" y="478159"/>
                  </a:cubicBezTo>
                  <a:cubicBezTo>
                    <a:pt x="196943" y="495495"/>
                    <a:pt x="191704" y="513306"/>
                    <a:pt x="186561" y="531213"/>
                  </a:cubicBezTo>
                  <a:cubicBezTo>
                    <a:pt x="181894" y="547406"/>
                    <a:pt x="175893" y="565408"/>
                    <a:pt x="181322" y="582077"/>
                  </a:cubicBezTo>
                  <a:cubicBezTo>
                    <a:pt x="181989" y="584077"/>
                    <a:pt x="185132" y="583791"/>
                    <a:pt x="185132" y="581601"/>
                  </a:cubicBezTo>
                  <a:cubicBezTo>
                    <a:pt x="185323" y="563027"/>
                    <a:pt x="185894" y="545977"/>
                    <a:pt x="192276" y="528261"/>
                  </a:cubicBezTo>
                  <a:cubicBezTo>
                    <a:pt x="197515" y="513783"/>
                    <a:pt x="203706" y="499590"/>
                    <a:pt x="209135" y="485208"/>
                  </a:cubicBezTo>
                  <a:cubicBezTo>
                    <a:pt x="214279" y="471492"/>
                    <a:pt x="220089" y="458061"/>
                    <a:pt x="228185" y="445774"/>
                  </a:cubicBezTo>
                  <a:cubicBezTo>
                    <a:pt x="236472" y="433201"/>
                    <a:pt x="246950" y="425295"/>
                    <a:pt x="257999" y="415961"/>
                  </a:cubicBezTo>
                  <a:cubicBezTo>
                    <a:pt x="258760" y="418533"/>
                    <a:pt x="259427" y="421104"/>
                    <a:pt x="259904" y="423771"/>
                  </a:cubicBezTo>
                  <a:cubicBezTo>
                    <a:pt x="261999" y="434820"/>
                    <a:pt x="259046" y="445679"/>
                    <a:pt x="260951" y="456442"/>
                  </a:cubicBezTo>
                  <a:cubicBezTo>
                    <a:pt x="261237" y="458061"/>
                    <a:pt x="263523" y="458538"/>
                    <a:pt x="264571" y="457395"/>
                  </a:cubicBezTo>
                  <a:cubicBezTo>
                    <a:pt x="279716" y="441583"/>
                    <a:pt x="268666" y="409008"/>
                    <a:pt x="258665" y="391482"/>
                  </a:cubicBezTo>
                  <a:cubicBezTo>
                    <a:pt x="259046" y="391482"/>
                    <a:pt x="259427" y="391482"/>
                    <a:pt x="259808" y="391482"/>
                  </a:cubicBezTo>
                  <a:cubicBezTo>
                    <a:pt x="272381" y="391386"/>
                    <a:pt x="294384" y="385386"/>
                    <a:pt x="300861" y="373670"/>
                  </a:cubicBezTo>
                  <a:cubicBezTo>
                    <a:pt x="301814" y="371955"/>
                    <a:pt x="300289" y="370241"/>
                    <a:pt x="298480" y="370527"/>
                  </a:cubicBezTo>
                  <a:cubicBezTo>
                    <a:pt x="285526" y="373098"/>
                    <a:pt x="275906" y="383957"/>
                    <a:pt x="261523" y="384433"/>
                  </a:cubicBezTo>
                  <a:cubicBezTo>
                    <a:pt x="246950" y="384909"/>
                    <a:pt x="233043" y="373765"/>
                    <a:pt x="223708" y="363383"/>
                  </a:cubicBezTo>
                  <a:cubicBezTo>
                    <a:pt x="215327" y="354048"/>
                    <a:pt x="208373" y="342523"/>
                    <a:pt x="203706" y="330903"/>
                  </a:cubicBezTo>
                  <a:cubicBezTo>
                    <a:pt x="200468" y="322806"/>
                    <a:pt x="198658" y="314996"/>
                    <a:pt x="202182" y="306709"/>
                  </a:cubicBezTo>
                  <a:cubicBezTo>
                    <a:pt x="203135" y="304423"/>
                    <a:pt x="204373" y="302423"/>
                    <a:pt x="205611" y="300423"/>
                  </a:cubicBezTo>
                  <a:cubicBezTo>
                    <a:pt x="211326" y="322044"/>
                    <a:pt x="253045" y="343285"/>
                    <a:pt x="266095" y="323949"/>
                  </a:cubicBezTo>
                  <a:cubicBezTo>
                    <a:pt x="281811" y="328998"/>
                    <a:pt x="301147" y="333093"/>
                    <a:pt x="316673" y="328521"/>
                  </a:cubicBezTo>
                  <a:cubicBezTo>
                    <a:pt x="316673" y="328521"/>
                    <a:pt x="316673" y="328521"/>
                    <a:pt x="316673" y="328617"/>
                  </a:cubicBezTo>
                  <a:cubicBezTo>
                    <a:pt x="334008" y="357954"/>
                    <a:pt x="340580" y="393101"/>
                    <a:pt x="355249" y="423962"/>
                  </a:cubicBezTo>
                  <a:cubicBezTo>
                    <a:pt x="364298" y="443107"/>
                    <a:pt x="377061" y="462157"/>
                    <a:pt x="370870" y="483684"/>
                  </a:cubicBezTo>
                  <a:cubicBezTo>
                    <a:pt x="365726" y="501495"/>
                    <a:pt x="359154" y="519021"/>
                    <a:pt x="352296" y="536262"/>
                  </a:cubicBezTo>
                  <a:cubicBezTo>
                    <a:pt x="345438" y="553597"/>
                    <a:pt x="337342" y="570266"/>
                    <a:pt x="330103" y="587411"/>
                  </a:cubicBezTo>
                  <a:cubicBezTo>
                    <a:pt x="322578" y="605127"/>
                    <a:pt x="316196" y="623320"/>
                    <a:pt x="307529" y="640560"/>
                  </a:cubicBezTo>
                  <a:cubicBezTo>
                    <a:pt x="299527" y="656467"/>
                    <a:pt x="291241" y="675517"/>
                    <a:pt x="276001" y="685804"/>
                  </a:cubicBezTo>
                  <a:cubicBezTo>
                    <a:pt x="263333" y="694281"/>
                    <a:pt x="247997" y="697520"/>
                    <a:pt x="234567" y="704568"/>
                  </a:cubicBezTo>
                  <a:cubicBezTo>
                    <a:pt x="229995" y="706950"/>
                    <a:pt x="233329" y="713141"/>
                    <a:pt x="237901" y="712379"/>
                  </a:cubicBezTo>
                  <a:cubicBezTo>
                    <a:pt x="249902" y="710283"/>
                    <a:pt x="262094" y="706664"/>
                    <a:pt x="273048" y="700949"/>
                  </a:cubicBezTo>
                  <a:cubicBezTo>
                    <a:pt x="271810" y="716760"/>
                    <a:pt x="270476" y="732572"/>
                    <a:pt x="271048" y="748479"/>
                  </a:cubicBezTo>
                  <a:cubicBezTo>
                    <a:pt x="271333" y="757242"/>
                    <a:pt x="272762" y="765528"/>
                    <a:pt x="274286" y="774101"/>
                  </a:cubicBezTo>
                  <a:cubicBezTo>
                    <a:pt x="276477" y="786007"/>
                    <a:pt x="276953" y="800104"/>
                    <a:pt x="284954" y="809629"/>
                  </a:cubicBezTo>
                  <a:cubicBezTo>
                    <a:pt x="286764" y="811820"/>
                    <a:pt x="290002" y="810391"/>
                    <a:pt x="290860" y="808105"/>
                  </a:cubicBezTo>
                  <a:cubicBezTo>
                    <a:pt x="294575" y="797628"/>
                    <a:pt x="290193" y="785340"/>
                    <a:pt x="287621" y="775053"/>
                  </a:cubicBezTo>
                  <a:cubicBezTo>
                    <a:pt x="285145" y="765147"/>
                    <a:pt x="283335" y="755622"/>
                    <a:pt x="283049" y="745431"/>
                  </a:cubicBezTo>
                  <a:cubicBezTo>
                    <a:pt x="282478" y="728952"/>
                    <a:pt x="283145" y="712379"/>
                    <a:pt x="281621" y="695901"/>
                  </a:cubicBezTo>
                  <a:cubicBezTo>
                    <a:pt x="281621" y="695901"/>
                    <a:pt x="281811" y="695805"/>
                    <a:pt x="281906" y="695710"/>
                  </a:cubicBezTo>
                  <a:cubicBezTo>
                    <a:pt x="296099" y="685899"/>
                    <a:pt x="305243" y="669326"/>
                    <a:pt x="313625" y="654657"/>
                  </a:cubicBezTo>
                  <a:cubicBezTo>
                    <a:pt x="323721" y="637131"/>
                    <a:pt x="330770" y="617796"/>
                    <a:pt x="338199" y="599031"/>
                  </a:cubicBezTo>
                  <a:cubicBezTo>
                    <a:pt x="346105" y="578934"/>
                    <a:pt x="355249" y="559407"/>
                    <a:pt x="362869" y="539214"/>
                  </a:cubicBezTo>
                  <a:cubicBezTo>
                    <a:pt x="370203" y="519688"/>
                    <a:pt x="378299" y="499209"/>
                    <a:pt x="380966" y="478350"/>
                  </a:cubicBezTo>
                  <a:cubicBezTo>
                    <a:pt x="383157" y="460728"/>
                    <a:pt x="376871" y="445298"/>
                    <a:pt x="369631" y="429582"/>
                  </a:cubicBezTo>
                  <a:close/>
                  <a:moveTo>
                    <a:pt x="93311" y="352048"/>
                  </a:moveTo>
                  <a:cubicBezTo>
                    <a:pt x="99502" y="328045"/>
                    <a:pt x="96169" y="300042"/>
                    <a:pt x="97026" y="275848"/>
                  </a:cubicBezTo>
                  <a:cubicBezTo>
                    <a:pt x="98074" y="245273"/>
                    <a:pt x="96264" y="214507"/>
                    <a:pt x="97788" y="184027"/>
                  </a:cubicBezTo>
                  <a:cubicBezTo>
                    <a:pt x="99217" y="154023"/>
                    <a:pt x="106075" y="124782"/>
                    <a:pt x="110075" y="95064"/>
                  </a:cubicBezTo>
                  <a:cubicBezTo>
                    <a:pt x="111980" y="80967"/>
                    <a:pt x="119695" y="15816"/>
                    <a:pt x="146270" y="43533"/>
                  </a:cubicBezTo>
                  <a:cubicBezTo>
                    <a:pt x="146651" y="43914"/>
                    <a:pt x="147032" y="44105"/>
                    <a:pt x="147413" y="44295"/>
                  </a:cubicBezTo>
                  <a:cubicBezTo>
                    <a:pt x="147604" y="55154"/>
                    <a:pt x="149318" y="66393"/>
                    <a:pt x="150080" y="76490"/>
                  </a:cubicBezTo>
                  <a:cubicBezTo>
                    <a:pt x="152176" y="103255"/>
                    <a:pt x="153985" y="129830"/>
                    <a:pt x="154938" y="156595"/>
                  </a:cubicBezTo>
                  <a:cubicBezTo>
                    <a:pt x="155891" y="184218"/>
                    <a:pt x="154366" y="211935"/>
                    <a:pt x="154462" y="239558"/>
                  </a:cubicBezTo>
                  <a:cubicBezTo>
                    <a:pt x="154652" y="266514"/>
                    <a:pt x="153128" y="294041"/>
                    <a:pt x="157795" y="320711"/>
                  </a:cubicBezTo>
                  <a:cubicBezTo>
                    <a:pt x="148556" y="323568"/>
                    <a:pt x="139508" y="327093"/>
                    <a:pt x="130840" y="331284"/>
                  </a:cubicBezTo>
                  <a:cubicBezTo>
                    <a:pt x="118362" y="337284"/>
                    <a:pt x="105313" y="344047"/>
                    <a:pt x="93406" y="352048"/>
                  </a:cubicBezTo>
                  <a:close/>
                  <a:moveTo>
                    <a:pt x="191133" y="312805"/>
                  </a:moveTo>
                  <a:cubicBezTo>
                    <a:pt x="182560" y="312996"/>
                    <a:pt x="173988" y="316329"/>
                    <a:pt x="165892" y="318425"/>
                  </a:cubicBezTo>
                  <a:cubicBezTo>
                    <a:pt x="164654" y="318711"/>
                    <a:pt x="163415" y="319187"/>
                    <a:pt x="162082" y="319473"/>
                  </a:cubicBezTo>
                  <a:cubicBezTo>
                    <a:pt x="162272" y="299089"/>
                    <a:pt x="160748" y="278610"/>
                    <a:pt x="160939" y="258227"/>
                  </a:cubicBezTo>
                  <a:cubicBezTo>
                    <a:pt x="161034" y="236700"/>
                    <a:pt x="162653" y="215269"/>
                    <a:pt x="163796" y="193743"/>
                  </a:cubicBezTo>
                  <a:cubicBezTo>
                    <a:pt x="165035" y="171835"/>
                    <a:pt x="166273" y="150309"/>
                    <a:pt x="165225" y="128306"/>
                  </a:cubicBezTo>
                  <a:cubicBezTo>
                    <a:pt x="164177" y="107065"/>
                    <a:pt x="162272" y="85824"/>
                    <a:pt x="160653" y="64584"/>
                  </a:cubicBezTo>
                  <a:cubicBezTo>
                    <a:pt x="159605" y="50772"/>
                    <a:pt x="155033" y="30103"/>
                    <a:pt x="164463" y="18292"/>
                  </a:cubicBezTo>
                  <a:cubicBezTo>
                    <a:pt x="179703" y="-758"/>
                    <a:pt x="201420" y="23245"/>
                    <a:pt x="209326" y="36866"/>
                  </a:cubicBezTo>
                  <a:cubicBezTo>
                    <a:pt x="229614" y="71727"/>
                    <a:pt x="220279" y="114971"/>
                    <a:pt x="221708" y="153261"/>
                  </a:cubicBezTo>
                  <a:cubicBezTo>
                    <a:pt x="222566" y="177074"/>
                    <a:pt x="226661" y="200886"/>
                    <a:pt x="228757" y="224604"/>
                  </a:cubicBezTo>
                  <a:cubicBezTo>
                    <a:pt x="230947" y="248988"/>
                    <a:pt x="228566" y="273467"/>
                    <a:pt x="230566" y="297660"/>
                  </a:cubicBezTo>
                  <a:cubicBezTo>
                    <a:pt x="230566" y="298041"/>
                    <a:pt x="230662" y="298327"/>
                    <a:pt x="230757" y="298613"/>
                  </a:cubicBezTo>
                  <a:cubicBezTo>
                    <a:pt x="223804" y="294708"/>
                    <a:pt x="216755" y="290707"/>
                    <a:pt x="209612" y="287088"/>
                  </a:cubicBezTo>
                  <a:cubicBezTo>
                    <a:pt x="208468" y="286516"/>
                    <a:pt x="207325" y="286897"/>
                    <a:pt x="206564" y="287564"/>
                  </a:cubicBezTo>
                  <a:cubicBezTo>
                    <a:pt x="205802" y="287469"/>
                    <a:pt x="204849" y="287659"/>
                    <a:pt x="204087" y="288326"/>
                  </a:cubicBezTo>
                  <a:cubicBezTo>
                    <a:pt x="195800" y="295565"/>
                    <a:pt x="191990" y="303947"/>
                    <a:pt x="191038" y="312805"/>
                  </a:cubicBezTo>
                  <a:close/>
                  <a:moveTo>
                    <a:pt x="229804" y="320044"/>
                  </a:moveTo>
                  <a:cubicBezTo>
                    <a:pt x="221232" y="314710"/>
                    <a:pt x="207992" y="304804"/>
                    <a:pt x="208754" y="293279"/>
                  </a:cubicBezTo>
                  <a:cubicBezTo>
                    <a:pt x="223137" y="306233"/>
                    <a:pt x="241425" y="315186"/>
                    <a:pt x="259427" y="321663"/>
                  </a:cubicBezTo>
                  <a:cubicBezTo>
                    <a:pt x="260285" y="321949"/>
                    <a:pt x="261142" y="322235"/>
                    <a:pt x="261999" y="322616"/>
                  </a:cubicBezTo>
                  <a:cubicBezTo>
                    <a:pt x="250664" y="327283"/>
                    <a:pt x="241330" y="327283"/>
                    <a:pt x="229709" y="320044"/>
                  </a:cubicBezTo>
                  <a:close/>
                  <a:moveTo>
                    <a:pt x="290098" y="320520"/>
                  </a:moveTo>
                  <a:cubicBezTo>
                    <a:pt x="280382" y="319282"/>
                    <a:pt x="270952" y="316806"/>
                    <a:pt x="261713" y="313567"/>
                  </a:cubicBezTo>
                  <a:cubicBezTo>
                    <a:pt x="252569" y="310329"/>
                    <a:pt x="244092" y="305947"/>
                    <a:pt x="235710" y="301375"/>
                  </a:cubicBezTo>
                  <a:cubicBezTo>
                    <a:pt x="236853" y="301089"/>
                    <a:pt x="237806" y="300232"/>
                    <a:pt x="238282" y="298803"/>
                  </a:cubicBezTo>
                  <a:cubicBezTo>
                    <a:pt x="245521" y="277086"/>
                    <a:pt x="242092" y="249654"/>
                    <a:pt x="241044" y="227080"/>
                  </a:cubicBezTo>
                  <a:cubicBezTo>
                    <a:pt x="239901" y="201553"/>
                    <a:pt x="234091" y="176598"/>
                    <a:pt x="233138" y="151261"/>
                  </a:cubicBezTo>
                  <a:cubicBezTo>
                    <a:pt x="231995" y="122400"/>
                    <a:pt x="236186" y="91158"/>
                    <a:pt x="230566" y="62488"/>
                  </a:cubicBezTo>
                  <a:cubicBezTo>
                    <a:pt x="230566" y="62488"/>
                    <a:pt x="230662" y="62488"/>
                    <a:pt x="230757" y="62393"/>
                  </a:cubicBezTo>
                  <a:cubicBezTo>
                    <a:pt x="257903" y="40009"/>
                    <a:pt x="274096" y="83729"/>
                    <a:pt x="279239" y="102874"/>
                  </a:cubicBezTo>
                  <a:cubicBezTo>
                    <a:pt x="286193" y="128877"/>
                    <a:pt x="290764" y="155452"/>
                    <a:pt x="293908" y="182217"/>
                  </a:cubicBezTo>
                  <a:cubicBezTo>
                    <a:pt x="296765" y="206316"/>
                    <a:pt x="298956" y="230509"/>
                    <a:pt x="302195" y="254607"/>
                  </a:cubicBezTo>
                  <a:cubicBezTo>
                    <a:pt x="305147" y="276229"/>
                    <a:pt x="307338" y="299851"/>
                    <a:pt x="313529" y="321187"/>
                  </a:cubicBezTo>
                  <a:cubicBezTo>
                    <a:pt x="305719" y="320901"/>
                    <a:pt x="297908" y="321568"/>
                    <a:pt x="290002" y="320520"/>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48" name="Google Shape;248;p11"/>
            <p:cNvSpPr/>
            <p:nvPr/>
          </p:nvSpPr>
          <p:spPr>
            <a:xfrm>
              <a:off x="2624693" y="1752919"/>
              <a:ext cx="503795" cy="457200"/>
            </a:xfrm>
            <a:custGeom>
              <a:avLst/>
              <a:gdLst/>
              <a:ahLst/>
              <a:cxnLst/>
              <a:rect l="l" t="t" r="r" b="b"/>
              <a:pathLst>
                <a:path w="629655" h="571419" extrusionOk="0">
                  <a:moveTo>
                    <a:pt x="628693" y="536616"/>
                  </a:moveTo>
                  <a:cubicBezTo>
                    <a:pt x="626978" y="516709"/>
                    <a:pt x="623645" y="497659"/>
                    <a:pt x="616406" y="478990"/>
                  </a:cubicBezTo>
                  <a:cubicBezTo>
                    <a:pt x="602594" y="443081"/>
                    <a:pt x="583640" y="409839"/>
                    <a:pt x="556779" y="382311"/>
                  </a:cubicBezTo>
                  <a:cubicBezTo>
                    <a:pt x="542015" y="367167"/>
                    <a:pt x="531252" y="348879"/>
                    <a:pt x="519917" y="331257"/>
                  </a:cubicBezTo>
                  <a:cubicBezTo>
                    <a:pt x="508773" y="313827"/>
                    <a:pt x="496295" y="297444"/>
                    <a:pt x="483341" y="281346"/>
                  </a:cubicBezTo>
                  <a:cubicBezTo>
                    <a:pt x="469149" y="263725"/>
                    <a:pt x="455719" y="245913"/>
                    <a:pt x="444575" y="226197"/>
                  </a:cubicBezTo>
                  <a:cubicBezTo>
                    <a:pt x="435526" y="210195"/>
                    <a:pt x="427334" y="193907"/>
                    <a:pt x="415809" y="179524"/>
                  </a:cubicBezTo>
                  <a:cubicBezTo>
                    <a:pt x="403522" y="149806"/>
                    <a:pt x="376471" y="133518"/>
                    <a:pt x="351325" y="115230"/>
                  </a:cubicBezTo>
                  <a:cubicBezTo>
                    <a:pt x="322178" y="94085"/>
                    <a:pt x="297699" y="66367"/>
                    <a:pt x="271601" y="41316"/>
                  </a:cubicBezTo>
                  <a:cubicBezTo>
                    <a:pt x="270553" y="39411"/>
                    <a:pt x="269505" y="37506"/>
                    <a:pt x="268553" y="35601"/>
                  </a:cubicBezTo>
                  <a:cubicBezTo>
                    <a:pt x="265409" y="29029"/>
                    <a:pt x="262266" y="21695"/>
                    <a:pt x="257694" y="16075"/>
                  </a:cubicBezTo>
                  <a:cubicBezTo>
                    <a:pt x="248360" y="4645"/>
                    <a:pt x="236263" y="6074"/>
                    <a:pt x="223404" y="4169"/>
                  </a:cubicBezTo>
                  <a:cubicBezTo>
                    <a:pt x="223023" y="4074"/>
                    <a:pt x="222737" y="3883"/>
                    <a:pt x="222356" y="3788"/>
                  </a:cubicBezTo>
                  <a:cubicBezTo>
                    <a:pt x="207212" y="-1641"/>
                    <a:pt x="188638" y="-308"/>
                    <a:pt x="173112" y="2073"/>
                  </a:cubicBezTo>
                  <a:cubicBezTo>
                    <a:pt x="164063" y="3502"/>
                    <a:pt x="155205" y="5502"/>
                    <a:pt x="146347" y="7979"/>
                  </a:cubicBezTo>
                  <a:cubicBezTo>
                    <a:pt x="142156" y="6836"/>
                    <a:pt x="136441" y="7693"/>
                    <a:pt x="132726" y="7598"/>
                  </a:cubicBezTo>
                  <a:cubicBezTo>
                    <a:pt x="125011" y="7598"/>
                    <a:pt x="117200" y="7693"/>
                    <a:pt x="109580" y="9217"/>
                  </a:cubicBezTo>
                  <a:cubicBezTo>
                    <a:pt x="101294" y="10836"/>
                    <a:pt x="85863" y="17313"/>
                    <a:pt x="86530" y="27791"/>
                  </a:cubicBezTo>
                  <a:cubicBezTo>
                    <a:pt x="78148" y="31029"/>
                    <a:pt x="69956" y="34554"/>
                    <a:pt x="62051" y="38840"/>
                  </a:cubicBezTo>
                  <a:cubicBezTo>
                    <a:pt x="49478" y="45603"/>
                    <a:pt x="26713" y="54556"/>
                    <a:pt x="20045" y="68272"/>
                  </a:cubicBezTo>
                  <a:cubicBezTo>
                    <a:pt x="17283" y="73987"/>
                    <a:pt x="17283" y="81131"/>
                    <a:pt x="21188" y="84560"/>
                  </a:cubicBezTo>
                  <a:cubicBezTo>
                    <a:pt x="7377" y="91418"/>
                    <a:pt x="-4339" y="100371"/>
                    <a:pt x="1567" y="109896"/>
                  </a:cubicBezTo>
                  <a:cubicBezTo>
                    <a:pt x="1567" y="110277"/>
                    <a:pt x="1567" y="110658"/>
                    <a:pt x="1853" y="111039"/>
                  </a:cubicBezTo>
                  <a:cubicBezTo>
                    <a:pt x="13854" y="130661"/>
                    <a:pt x="34809" y="139424"/>
                    <a:pt x="57383" y="137995"/>
                  </a:cubicBezTo>
                  <a:cubicBezTo>
                    <a:pt x="68718" y="137233"/>
                    <a:pt x="79862" y="134566"/>
                    <a:pt x="90721" y="131613"/>
                  </a:cubicBezTo>
                  <a:cubicBezTo>
                    <a:pt x="106818" y="127137"/>
                    <a:pt x="118724" y="124851"/>
                    <a:pt x="135393" y="129137"/>
                  </a:cubicBezTo>
                  <a:cubicBezTo>
                    <a:pt x="148061" y="132375"/>
                    <a:pt x="160063" y="135233"/>
                    <a:pt x="173017" y="136662"/>
                  </a:cubicBezTo>
                  <a:cubicBezTo>
                    <a:pt x="192734" y="138852"/>
                    <a:pt x="198163" y="154569"/>
                    <a:pt x="208259" y="168856"/>
                  </a:cubicBezTo>
                  <a:cubicBezTo>
                    <a:pt x="216641" y="180762"/>
                    <a:pt x="226071" y="191907"/>
                    <a:pt x="236930" y="201527"/>
                  </a:cubicBezTo>
                  <a:cubicBezTo>
                    <a:pt x="238454" y="202860"/>
                    <a:pt x="240073" y="204289"/>
                    <a:pt x="241692" y="205623"/>
                  </a:cubicBezTo>
                  <a:cubicBezTo>
                    <a:pt x="247121" y="223149"/>
                    <a:pt x="251217" y="241341"/>
                    <a:pt x="261409" y="256867"/>
                  </a:cubicBezTo>
                  <a:cubicBezTo>
                    <a:pt x="272172" y="273250"/>
                    <a:pt x="281697" y="284490"/>
                    <a:pt x="268838" y="302778"/>
                  </a:cubicBezTo>
                  <a:cubicBezTo>
                    <a:pt x="260456" y="314874"/>
                    <a:pt x="248836" y="326400"/>
                    <a:pt x="236834" y="334972"/>
                  </a:cubicBezTo>
                  <a:cubicBezTo>
                    <a:pt x="218546" y="347926"/>
                    <a:pt x="198449" y="347831"/>
                    <a:pt x="177017" y="346402"/>
                  </a:cubicBezTo>
                  <a:cubicBezTo>
                    <a:pt x="156253" y="344973"/>
                    <a:pt x="137012" y="345831"/>
                    <a:pt x="117391" y="337544"/>
                  </a:cubicBezTo>
                  <a:cubicBezTo>
                    <a:pt x="101770" y="330972"/>
                    <a:pt x="87101" y="320970"/>
                    <a:pt x="70528" y="316589"/>
                  </a:cubicBezTo>
                  <a:cubicBezTo>
                    <a:pt x="47763" y="310493"/>
                    <a:pt x="17950" y="315255"/>
                    <a:pt x="6901" y="337734"/>
                  </a:cubicBezTo>
                  <a:cubicBezTo>
                    <a:pt x="-7101" y="354498"/>
                    <a:pt x="6806" y="371358"/>
                    <a:pt x="21474" y="382407"/>
                  </a:cubicBezTo>
                  <a:cubicBezTo>
                    <a:pt x="31285" y="389741"/>
                    <a:pt x="42143" y="395551"/>
                    <a:pt x="52811" y="401552"/>
                  </a:cubicBezTo>
                  <a:cubicBezTo>
                    <a:pt x="64908" y="408315"/>
                    <a:pt x="74814" y="417459"/>
                    <a:pt x="85768" y="425936"/>
                  </a:cubicBezTo>
                  <a:cubicBezTo>
                    <a:pt x="115486" y="448796"/>
                    <a:pt x="151967" y="437461"/>
                    <a:pt x="186447" y="438890"/>
                  </a:cubicBezTo>
                  <a:cubicBezTo>
                    <a:pt x="230357" y="440700"/>
                    <a:pt x="269029" y="471465"/>
                    <a:pt x="308843" y="487182"/>
                  </a:cubicBezTo>
                  <a:cubicBezTo>
                    <a:pt x="329989" y="495564"/>
                    <a:pt x="351896" y="500898"/>
                    <a:pt x="374471" y="503660"/>
                  </a:cubicBezTo>
                  <a:cubicBezTo>
                    <a:pt x="385805" y="505089"/>
                    <a:pt x="397140" y="505851"/>
                    <a:pt x="408570" y="506327"/>
                  </a:cubicBezTo>
                  <a:cubicBezTo>
                    <a:pt x="411999" y="506517"/>
                    <a:pt x="415428" y="506708"/>
                    <a:pt x="418952" y="506803"/>
                  </a:cubicBezTo>
                  <a:cubicBezTo>
                    <a:pt x="420762" y="514804"/>
                    <a:pt x="424001" y="522519"/>
                    <a:pt x="425429" y="530711"/>
                  </a:cubicBezTo>
                  <a:cubicBezTo>
                    <a:pt x="427525" y="542427"/>
                    <a:pt x="427239" y="554428"/>
                    <a:pt x="429906" y="566049"/>
                  </a:cubicBezTo>
                  <a:cubicBezTo>
                    <a:pt x="430763" y="569763"/>
                    <a:pt x="436574" y="569763"/>
                    <a:pt x="437431" y="566049"/>
                  </a:cubicBezTo>
                  <a:cubicBezTo>
                    <a:pt x="441146" y="549666"/>
                    <a:pt x="441431" y="523758"/>
                    <a:pt x="432097" y="506803"/>
                  </a:cubicBezTo>
                  <a:cubicBezTo>
                    <a:pt x="436002" y="506517"/>
                    <a:pt x="439907" y="506041"/>
                    <a:pt x="443622" y="504898"/>
                  </a:cubicBezTo>
                  <a:cubicBezTo>
                    <a:pt x="447432" y="503755"/>
                    <a:pt x="447432" y="498326"/>
                    <a:pt x="443622" y="497183"/>
                  </a:cubicBezTo>
                  <a:cubicBezTo>
                    <a:pt x="433145" y="493944"/>
                    <a:pt x="421715" y="494897"/>
                    <a:pt x="410856" y="494421"/>
                  </a:cubicBezTo>
                  <a:cubicBezTo>
                    <a:pt x="398664" y="493944"/>
                    <a:pt x="386567" y="493182"/>
                    <a:pt x="374471" y="491658"/>
                  </a:cubicBezTo>
                  <a:cubicBezTo>
                    <a:pt x="347991" y="488325"/>
                    <a:pt x="323036" y="480705"/>
                    <a:pt x="298652" y="470037"/>
                  </a:cubicBezTo>
                  <a:cubicBezTo>
                    <a:pt x="256646" y="451653"/>
                    <a:pt x="218927" y="425745"/>
                    <a:pt x="171302" y="427936"/>
                  </a:cubicBezTo>
                  <a:cubicBezTo>
                    <a:pt x="150443" y="428889"/>
                    <a:pt x="124249" y="434127"/>
                    <a:pt x="104437" y="425269"/>
                  </a:cubicBezTo>
                  <a:cubicBezTo>
                    <a:pt x="89387" y="418506"/>
                    <a:pt x="78529" y="404790"/>
                    <a:pt x="64527" y="396313"/>
                  </a:cubicBezTo>
                  <a:cubicBezTo>
                    <a:pt x="67289" y="382692"/>
                    <a:pt x="59288" y="366786"/>
                    <a:pt x="49763" y="357737"/>
                  </a:cubicBezTo>
                  <a:cubicBezTo>
                    <a:pt x="39762" y="348117"/>
                    <a:pt x="25189" y="343735"/>
                    <a:pt x="11568" y="346116"/>
                  </a:cubicBezTo>
                  <a:cubicBezTo>
                    <a:pt x="38905" y="312398"/>
                    <a:pt x="76052" y="331353"/>
                    <a:pt x="109104" y="345450"/>
                  </a:cubicBezTo>
                  <a:cubicBezTo>
                    <a:pt x="126916" y="353070"/>
                    <a:pt x="142918" y="356118"/>
                    <a:pt x="162063" y="356784"/>
                  </a:cubicBezTo>
                  <a:cubicBezTo>
                    <a:pt x="181589" y="357451"/>
                    <a:pt x="202354" y="359832"/>
                    <a:pt x="221309" y="353641"/>
                  </a:cubicBezTo>
                  <a:cubicBezTo>
                    <a:pt x="246931" y="345354"/>
                    <a:pt x="270458" y="320113"/>
                    <a:pt x="280078" y="295348"/>
                  </a:cubicBezTo>
                  <a:cubicBezTo>
                    <a:pt x="285793" y="280775"/>
                    <a:pt x="281411" y="272583"/>
                    <a:pt x="272839" y="259820"/>
                  </a:cubicBezTo>
                  <a:cubicBezTo>
                    <a:pt x="266648" y="250581"/>
                    <a:pt x="261599" y="241818"/>
                    <a:pt x="258075" y="231245"/>
                  </a:cubicBezTo>
                  <a:cubicBezTo>
                    <a:pt x="256170" y="225625"/>
                    <a:pt x="254646" y="219815"/>
                    <a:pt x="252836" y="214195"/>
                  </a:cubicBezTo>
                  <a:cubicBezTo>
                    <a:pt x="257599" y="217148"/>
                    <a:pt x="262742" y="219339"/>
                    <a:pt x="268076" y="219910"/>
                  </a:cubicBezTo>
                  <a:cubicBezTo>
                    <a:pt x="270934" y="220291"/>
                    <a:pt x="271982" y="216386"/>
                    <a:pt x="270267" y="214576"/>
                  </a:cubicBezTo>
                  <a:cubicBezTo>
                    <a:pt x="260456" y="204099"/>
                    <a:pt x="246264" y="197717"/>
                    <a:pt x="235691" y="187620"/>
                  </a:cubicBezTo>
                  <a:cubicBezTo>
                    <a:pt x="224642" y="177143"/>
                    <a:pt x="215022" y="165808"/>
                    <a:pt x="207307" y="152568"/>
                  </a:cubicBezTo>
                  <a:cubicBezTo>
                    <a:pt x="201878" y="143234"/>
                    <a:pt x="196639" y="134376"/>
                    <a:pt x="186066" y="130185"/>
                  </a:cubicBezTo>
                  <a:cubicBezTo>
                    <a:pt x="174636" y="125613"/>
                    <a:pt x="161492" y="125994"/>
                    <a:pt x="149585" y="122755"/>
                  </a:cubicBezTo>
                  <a:cubicBezTo>
                    <a:pt x="137870" y="119517"/>
                    <a:pt x="125868" y="115326"/>
                    <a:pt x="113581" y="115802"/>
                  </a:cubicBezTo>
                  <a:cubicBezTo>
                    <a:pt x="101960" y="116278"/>
                    <a:pt x="90721" y="121422"/>
                    <a:pt x="79481" y="124279"/>
                  </a:cubicBezTo>
                  <a:cubicBezTo>
                    <a:pt x="67956" y="127232"/>
                    <a:pt x="56050" y="129423"/>
                    <a:pt x="44144" y="128565"/>
                  </a:cubicBezTo>
                  <a:cubicBezTo>
                    <a:pt x="29380" y="127518"/>
                    <a:pt x="18140" y="120469"/>
                    <a:pt x="7853" y="110658"/>
                  </a:cubicBezTo>
                  <a:cubicBezTo>
                    <a:pt x="8520" y="109706"/>
                    <a:pt x="8711" y="108468"/>
                    <a:pt x="7853" y="107134"/>
                  </a:cubicBezTo>
                  <a:cubicBezTo>
                    <a:pt x="7282" y="106277"/>
                    <a:pt x="7377" y="105229"/>
                    <a:pt x="8139" y="103991"/>
                  </a:cubicBezTo>
                  <a:cubicBezTo>
                    <a:pt x="23093" y="104277"/>
                    <a:pt x="55478" y="97990"/>
                    <a:pt x="55955" y="79321"/>
                  </a:cubicBezTo>
                  <a:cubicBezTo>
                    <a:pt x="70433" y="73701"/>
                    <a:pt x="83006" y="69510"/>
                    <a:pt x="84625" y="69129"/>
                  </a:cubicBezTo>
                  <a:cubicBezTo>
                    <a:pt x="120153" y="60176"/>
                    <a:pt x="156729" y="60081"/>
                    <a:pt x="193019" y="61128"/>
                  </a:cubicBezTo>
                  <a:cubicBezTo>
                    <a:pt x="213308" y="61700"/>
                    <a:pt x="227595" y="66462"/>
                    <a:pt x="241787" y="81417"/>
                  </a:cubicBezTo>
                  <a:cubicBezTo>
                    <a:pt x="254360" y="94561"/>
                    <a:pt x="267124" y="107420"/>
                    <a:pt x="279316" y="120850"/>
                  </a:cubicBezTo>
                  <a:cubicBezTo>
                    <a:pt x="291698" y="134471"/>
                    <a:pt x="305700" y="146377"/>
                    <a:pt x="320654" y="157045"/>
                  </a:cubicBezTo>
                  <a:cubicBezTo>
                    <a:pt x="335513" y="167618"/>
                    <a:pt x="350944" y="175619"/>
                    <a:pt x="364660" y="187716"/>
                  </a:cubicBezTo>
                  <a:cubicBezTo>
                    <a:pt x="367994" y="190668"/>
                    <a:pt x="372375" y="187049"/>
                    <a:pt x="370565" y="183144"/>
                  </a:cubicBezTo>
                  <a:cubicBezTo>
                    <a:pt x="362469" y="165332"/>
                    <a:pt x="341228" y="158283"/>
                    <a:pt x="325988" y="147901"/>
                  </a:cubicBezTo>
                  <a:cubicBezTo>
                    <a:pt x="305034" y="133518"/>
                    <a:pt x="289793" y="115135"/>
                    <a:pt x="271601" y="97704"/>
                  </a:cubicBezTo>
                  <a:cubicBezTo>
                    <a:pt x="257789" y="84560"/>
                    <a:pt x="244931" y="65796"/>
                    <a:pt x="227119" y="57699"/>
                  </a:cubicBezTo>
                  <a:cubicBezTo>
                    <a:pt x="211403" y="50556"/>
                    <a:pt x="193210" y="51699"/>
                    <a:pt x="176351" y="51508"/>
                  </a:cubicBezTo>
                  <a:cubicBezTo>
                    <a:pt x="133393" y="51127"/>
                    <a:pt x="91673" y="54556"/>
                    <a:pt x="51764" y="71892"/>
                  </a:cubicBezTo>
                  <a:cubicBezTo>
                    <a:pt x="49763" y="72749"/>
                    <a:pt x="45953" y="74082"/>
                    <a:pt x="41381" y="75892"/>
                  </a:cubicBezTo>
                  <a:cubicBezTo>
                    <a:pt x="46334" y="73511"/>
                    <a:pt x="51002" y="70368"/>
                    <a:pt x="55097" y="67224"/>
                  </a:cubicBezTo>
                  <a:cubicBezTo>
                    <a:pt x="61574" y="62271"/>
                    <a:pt x="71480" y="53223"/>
                    <a:pt x="70052" y="43888"/>
                  </a:cubicBezTo>
                  <a:cubicBezTo>
                    <a:pt x="89292" y="34173"/>
                    <a:pt x="110628" y="28267"/>
                    <a:pt x="131107" y="21790"/>
                  </a:cubicBezTo>
                  <a:cubicBezTo>
                    <a:pt x="150252" y="15694"/>
                    <a:pt x="170064" y="10074"/>
                    <a:pt x="190257" y="9408"/>
                  </a:cubicBezTo>
                  <a:cubicBezTo>
                    <a:pt x="212927" y="8741"/>
                    <a:pt x="228071" y="14837"/>
                    <a:pt x="244931" y="29696"/>
                  </a:cubicBezTo>
                  <a:cubicBezTo>
                    <a:pt x="274458" y="55604"/>
                    <a:pt x="299795" y="85798"/>
                    <a:pt x="329132" y="111897"/>
                  </a:cubicBezTo>
                  <a:cubicBezTo>
                    <a:pt x="342181" y="123422"/>
                    <a:pt x="356945" y="132185"/>
                    <a:pt x="370946" y="142377"/>
                  </a:cubicBezTo>
                  <a:cubicBezTo>
                    <a:pt x="388377" y="155140"/>
                    <a:pt x="398950" y="169999"/>
                    <a:pt x="410285" y="188001"/>
                  </a:cubicBezTo>
                  <a:cubicBezTo>
                    <a:pt x="410856" y="188859"/>
                    <a:pt x="411618" y="189335"/>
                    <a:pt x="412475" y="189621"/>
                  </a:cubicBezTo>
                  <a:cubicBezTo>
                    <a:pt x="429811" y="220196"/>
                    <a:pt x="445337" y="251057"/>
                    <a:pt x="467054" y="279156"/>
                  </a:cubicBezTo>
                  <a:cubicBezTo>
                    <a:pt x="479150" y="294777"/>
                    <a:pt x="491723" y="310017"/>
                    <a:pt x="502772" y="326304"/>
                  </a:cubicBezTo>
                  <a:cubicBezTo>
                    <a:pt x="513345" y="341830"/>
                    <a:pt x="522680" y="358213"/>
                    <a:pt x="534110" y="373263"/>
                  </a:cubicBezTo>
                  <a:cubicBezTo>
                    <a:pt x="544778" y="387264"/>
                    <a:pt x="558398" y="398409"/>
                    <a:pt x="569447" y="412125"/>
                  </a:cubicBezTo>
                  <a:cubicBezTo>
                    <a:pt x="581639" y="427174"/>
                    <a:pt x="590212" y="444986"/>
                    <a:pt x="597546" y="462702"/>
                  </a:cubicBezTo>
                  <a:cubicBezTo>
                    <a:pt x="604976" y="480514"/>
                    <a:pt x="611072" y="498993"/>
                    <a:pt x="614215" y="518043"/>
                  </a:cubicBezTo>
                  <a:cubicBezTo>
                    <a:pt x="616501" y="532140"/>
                    <a:pt x="620216" y="552428"/>
                    <a:pt x="617072" y="566620"/>
                  </a:cubicBezTo>
                  <a:cubicBezTo>
                    <a:pt x="616406" y="569478"/>
                    <a:pt x="619739" y="572811"/>
                    <a:pt x="622502" y="570811"/>
                  </a:cubicBezTo>
                  <a:cubicBezTo>
                    <a:pt x="633074" y="563286"/>
                    <a:pt x="629074" y="547856"/>
                    <a:pt x="628121" y="536807"/>
                  </a:cubicBezTo>
                  <a:close/>
                  <a:moveTo>
                    <a:pt x="47192" y="362595"/>
                  </a:moveTo>
                  <a:cubicBezTo>
                    <a:pt x="52049" y="367738"/>
                    <a:pt x="55859" y="373548"/>
                    <a:pt x="57955" y="380311"/>
                  </a:cubicBezTo>
                  <a:cubicBezTo>
                    <a:pt x="59288" y="384597"/>
                    <a:pt x="59384" y="389074"/>
                    <a:pt x="60050" y="393360"/>
                  </a:cubicBezTo>
                  <a:cubicBezTo>
                    <a:pt x="43572" y="384597"/>
                    <a:pt x="8901" y="368976"/>
                    <a:pt x="10330" y="349545"/>
                  </a:cubicBezTo>
                  <a:cubicBezTo>
                    <a:pt x="23665" y="348307"/>
                    <a:pt x="37952" y="352689"/>
                    <a:pt x="47192" y="362499"/>
                  </a:cubicBezTo>
                  <a:close/>
                  <a:moveTo>
                    <a:pt x="52716" y="80559"/>
                  </a:moveTo>
                  <a:cubicBezTo>
                    <a:pt x="48335" y="95228"/>
                    <a:pt x="26141" y="98943"/>
                    <a:pt x="11663" y="100562"/>
                  </a:cubicBezTo>
                  <a:cubicBezTo>
                    <a:pt x="19283" y="94561"/>
                    <a:pt x="36714" y="86846"/>
                    <a:pt x="52716" y="80559"/>
                  </a:cubicBezTo>
                  <a:close/>
                  <a:moveTo>
                    <a:pt x="29951" y="80559"/>
                  </a:moveTo>
                  <a:cubicBezTo>
                    <a:pt x="29951" y="80559"/>
                    <a:pt x="29475" y="80369"/>
                    <a:pt x="29189" y="80274"/>
                  </a:cubicBezTo>
                  <a:cubicBezTo>
                    <a:pt x="28999" y="80274"/>
                    <a:pt x="28808" y="80274"/>
                    <a:pt x="28523" y="80178"/>
                  </a:cubicBezTo>
                  <a:cubicBezTo>
                    <a:pt x="30142" y="79893"/>
                    <a:pt x="31761" y="79607"/>
                    <a:pt x="33380" y="79131"/>
                  </a:cubicBezTo>
                  <a:cubicBezTo>
                    <a:pt x="32237" y="79607"/>
                    <a:pt x="31094" y="80083"/>
                    <a:pt x="29951" y="80559"/>
                  </a:cubicBezTo>
                  <a:close/>
                  <a:moveTo>
                    <a:pt x="25570" y="77797"/>
                  </a:moveTo>
                  <a:cubicBezTo>
                    <a:pt x="24522" y="73130"/>
                    <a:pt x="35285" y="63986"/>
                    <a:pt x="36143" y="63414"/>
                  </a:cubicBezTo>
                  <a:cubicBezTo>
                    <a:pt x="39095" y="61414"/>
                    <a:pt x="42334" y="59700"/>
                    <a:pt x="45477" y="57890"/>
                  </a:cubicBezTo>
                  <a:cubicBezTo>
                    <a:pt x="52621" y="53794"/>
                    <a:pt x="59669" y="49508"/>
                    <a:pt x="67004" y="45698"/>
                  </a:cubicBezTo>
                  <a:cubicBezTo>
                    <a:pt x="62146" y="62462"/>
                    <a:pt x="42239" y="74559"/>
                    <a:pt x="25570" y="77797"/>
                  </a:cubicBezTo>
                  <a:close/>
                  <a:moveTo>
                    <a:pt x="96626" y="24076"/>
                  </a:moveTo>
                  <a:cubicBezTo>
                    <a:pt x="97674" y="22743"/>
                    <a:pt x="98817" y="21409"/>
                    <a:pt x="100532" y="20361"/>
                  </a:cubicBezTo>
                  <a:cubicBezTo>
                    <a:pt x="106437" y="16742"/>
                    <a:pt x="114152" y="15885"/>
                    <a:pt x="120915" y="15313"/>
                  </a:cubicBezTo>
                  <a:cubicBezTo>
                    <a:pt x="121296" y="15313"/>
                    <a:pt x="121677" y="15313"/>
                    <a:pt x="122153" y="15313"/>
                  </a:cubicBezTo>
                  <a:cubicBezTo>
                    <a:pt x="119486" y="16170"/>
                    <a:pt x="116819" y="17123"/>
                    <a:pt x="114152" y="17980"/>
                  </a:cubicBezTo>
                  <a:cubicBezTo>
                    <a:pt x="108342" y="19980"/>
                    <a:pt x="102437" y="21981"/>
                    <a:pt x="96626" y="23981"/>
                  </a:cubicBezTo>
                  <a:close/>
                  <a:moveTo>
                    <a:pt x="238835" y="12646"/>
                  </a:moveTo>
                  <a:cubicBezTo>
                    <a:pt x="245597" y="14932"/>
                    <a:pt x="251693" y="18266"/>
                    <a:pt x="257218" y="25886"/>
                  </a:cubicBezTo>
                  <a:cubicBezTo>
                    <a:pt x="258170" y="27219"/>
                    <a:pt x="259123" y="28743"/>
                    <a:pt x="259980" y="30363"/>
                  </a:cubicBezTo>
                  <a:cubicBezTo>
                    <a:pt x="259885" y="30267"/>
                    <a:pt x="259694" y="30077"/>
                    <a:pt x="259599" y="29982"/>
                  </a:cubicBezTo>
                  <a:cubicBezTo>
                    <a:pt x="253027" y="24076"/>
                    <a:pt x="246264" y="17790"/>
                    <a:pt x="238930" y="12646"/>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49" name="Google Shape;249;p11"/>
            <p:cNvSpPr/>
            <p:nvPr/>
          </p:nvSpPr>
          <p:spPr>
            <a:xfrm>
              <a:off x="3582604" y="1677253"/>
              <a:ext cx="283383" cy="608533"/>
            </a:xfrm>
            <a:custGeom>
              <a:avLst/>
              <a:gdLst/>
              <a:ahLst/>
              <a:cxnLst/>
              <a:rect l="l" t="t" r="r" b="b"/>
              <a:pathLst>
                <a:path w="364815" h="783392" extrusionOk="0">
                  <a:moveTo>
                    <a:pt x="316280" y="354823"/>
                  </a:moveTo>
                  <a:cubicBezTo>
                    <a:pt x="316661" y="354727"/>
                    <a:pt x="316947" y="355299"/>
                    <a:pt x="316566" y="355585"/>
                  </a:cubicBezTo>
                  <a:cubicBezTo>
                    <a:pt x="315137" y="356537"/>
                    <a:pt x="313423" y="357204"/>
                    <a:pt x="311803" y="357871"/>
                  </a:cubicBezTo>
                  <a:cubicBezTo>
                    <a:pt x="310946" y="358252"/>
                    <a:pt x="310470" y="357013"/>
                    <a:pt x="311327" y="356728"/>
                  </a:cubicBezTo>
                  <a:cubicBezTo>
                    <a:pt x="312946" y="356061"/>
                    <a:pt x="314566" y="355299"/>
                    <a:pt x="316280" y="354823"/>
                  </a:cubicBezTo>
                  <a:close/>
                  <a:moveTo>
                    <a:pt x="99301" y="303863"/>
                  </a:moveTo>
                  <a:cubicBezTo>
                    <a:pt x="95205" y="305197"/>
                    <a:pt x="92538" y="311293"/>
                    <a:pt x="91014" y="315007"/>
                  </a:cubicBezTo>
                  <a:cubicBezTo>
                    <a:pt x="86442" y="326437"/>
                    <a:pt x="87395" y="337963"/>
                    <a:pt x="90824" y="349202"/>
                  </a:cubicBezTo>
                  <a:lnTo>
                    <a:pt x="90824" y="349297"/>
                  </a:lnTo>
                  <a:cubicBezTo>
                    <a:pt x="108064" y="355298"/>
                    <a:pt x="119399" y="335677"/>
                    <a:pt x="117208" y="316246"/>
                  </a:cubicBezTo>
                  <a:cubicBezTo>
                    <a:pt x="117113" y="314912"/>
                    <a:pt x="116922" y="313674"/>
                    <a:pt x="116827" y="312436"/>
                  </a:cubicBezTo>
                  <a:cubicBezTo>
                    <a:pt x="115493" y="311578"/>
                    <a:pt x="114446" y="310435"/>
                    <a:pt x="113112" y="309007"/>
                  </a:cubicBezTo>
                  <a:cubicBezTo>
                    <a:pt x="110064" y="305673"/>
                    <a:pt x="104349" y="302149"/>
                    <a:pt x="99301" y="303863"/>
                  </a:cubicBezTo>
                  <a:close/>
                  <a:moveTo>
                    <a:pt x="165023" y="299196"/>
                  </a:moveTo>
                  <a:cubicBezTo>
                    <a:pt x="158260" y="298624"/>
                    <a:pt x="150736" y="301958"/>
                    <a:pt x="146259" y="306911"/>
                  </a:cubicBezTo>
                  <a:cubicBezTo>
                    <a:pt x="141497" y="312245"/>
                    <a:pt x="139782" y="319960"/>
                    <a:pt x="140068" y="326914"/>
                  </a:cubicBezTo>
                  <a:cubicBezTo>
                    <a:pt x="140258" y="331676"/>
                    <a:pt x="142544" y="335962"/>
                    <a:pt x="143402" y="340344"/>
                  </a:cubicBezTo>
                  <a:lnTo>
                    <a:pt x="143497" y="340249"/>
                  </a:lnTo>
                  <a:cubicBezTo>
                    <a:pt x="150450" y="345773"/>
                    <a:pt x="159118" y="349297"/>
                    <a:pt x="167595" y="344821"/>
                  </a:cubicBezTo>
                  <a:cubicBezTo>
                    <a:pt x="170548" y="343297"/>
                    <a:pt x="172643" y="341011"/>
                    <a:pt x="174739" y="338725"/>
                  </a:cubicBezTo>
                  <a:cubicBezTo>
                    <a:pt x="177977" y="332914"/>
                    <a:pt x="179787" y="326818"/>
                    <a:pt x="180644" y="319294"/>
                  </a:cubicBezTo>
                  <a:cubicBezTo>
                    <a:pt x="180835" y="317960"/>
                    <a:pt x="180930" y="316722"/>
                    <a:pt x="180930" y="315388"/>
                  </a:cubicBezTo>
                  <a:cubicBezTo>
                    <a:pt x="178073" y="307768"/>
                    <a:pt x="174263" y="299958"/>
                    <a:pt x="165023" y="299196"/>
                  </a:cubicBezTo>
                  <a:close/>
                  <a:moveTo>
                    <a:pt x="232270" y="279670"/>
                  </a:moveTo>
                  <a:cubicBezTo>
                    <a:pt x="236270" y="293767"/>
                    <a:pt x="246748" y="301958"/>
                    <a:pt x="261416" y="305197"/>
                  </a:cubicBezTo>
                  <a:cubicBezTo>
                    <a:pt x="266560" y="306340"/>
                    <a:pt x="272560" y="306625"/>
                    <a:pt x="277799" y="305197"/>
                  </a:cubicBezTo>
                  <a:cubicBezTo>
                    <a:pt x="284848" y="303292"/>
                    <a:pt x="286372" y="299577"/>
                    <a:pt x="285419" y="294529"/>
                  </a:cubicBezTo>
                  <a:cubicBezTo>
                    <a:pt x="284086" y="294052"/>
                    <a:pt x="282752" y="293576"/>
                    <a:pt x="281419" y="293100"/>
                  </a:cubicBezTo>
                  <a:cubicBezTo>
                    <a:pt x="268846" y="288528"/>
                    <a:pt x="246652" y="275098"/>
                    <a:pt x="232270" y="279670"/>
                  </a:cubicBezTo>
                  <a:close/>
                  <a:moveTo>
                    <a:pt x="220173" y="275955"/>
                  </a:moveTo>
                  <a:cubicBezTo>
                    <a:pt x="210362" y="276622"/>
                    <a:pt x="201790" y="283861"/>
                    <a:pt x="198170" y="293862"/>
                  </a:cubicBezTo>
                  <a:cubicBezTo>
                    <a:pt x="193217" y="307578"/>
                    <a:pt x="199599" y="317960"/>
                    <a:pt x="204362" y="330152"/>
                  </a:cubicBezTo>
                  <a:cubicBezTo>
                    <a:pt x="207505" y="331486"/>
                    <a:pt x="210934" y="331676"/>
                    <a:pt x="214172" y="332343"/>
                  </a:cubicBezTo>
                  <a:cubicBezTo>
                    <a:pt x="209029" y="321675"/>
                    <a:pt x="207600" y="309483"/>
                    <a:pt x="209791" y="296624"/>
                  </a:cubicBezTo>
                  <a:lnTo>
                    <a:pt x="209886" y="296624"/>
                  </a:lnTo>
                  <a:cubicBezTo>
                    <a:pt x="211505" y="287385"/>
                    <a:pt x="215125" y="280527"/>
                    <a:pt x="220173" y="275955"/>
                  </a:cubicBezTo>
                  <a:close/>
                  <a:moveTo>
                    <a:pt x="131495" y="160321"/>
                  </a:moveTo>
                  <a:cubicBezTo>
                    <a:pt x="120827" y="159464"/>
                    <a:pt x="109112" y="163179"/>
                    <a:pt x="101682" y="171085"/>
                  </a:cubicBezTo>
                  <a:cubicBezTo>
                    <a:pt x="94634" y="178705"/>
                    <a:pt x="90633" y="191182"/>
                    <a:pt x="88918" y="201184"/>
                  </a:cubicBezTo>
                  <a:cubicBezTo>
                    <a:pt x="87871" y="206994"/>
                    <a:pt x="88252" y="212518"/>
                    <a:pt x="85394" y="217281"/>
                  </a:cubicBezTo>
                  <a:cubicBezTo>
                    <a:pt x="93681" y="221853"/>
                    <a:pt x="101015" y="228520"/>
                    <a:pt x="106730" y="235093"/>
                  </a:cubicBezTo>
                  <a:cubicBezTo>
                    <a:pt x="117208" y="247189"/>
                    <a:pt x="119589" y="260715"/>
                    <a:pt x="122066" y="276145"/>
                  </a:cubicBezTo>
                  <a:cubicBezTo>
                    <a:pt x="123971" y="288052"/>
                    <a:pt x="125209" y="300815"/>
                    <a:pt x="125780" y="313293"/>
                  </a:cubicBezTo>
                  <a:lnTo>
                    <a:pt x="125685" y="313198"/>
                  </a:lnTo>
                  <a:cubicBezTo>
                    <a:pt x="127971" y="319675"/>
                    <a:pt x="131114" y="326056"/>
                    <a:pt x="135020" y="331486"/>
                  </a:cubicBezTo>
                  <a:cubicBezTo>
                    <a:pt x="134639" y="327485"/>
                    <a:pt x="134734" y="323485"/>
                    <a:pt x="135020" y="320532"/>
                  </a:cubicBezTo>
                  <a:cubicBezTo>
                    <a:pt x="135972" y="312150"/>
                    <a:pt x="139687" y="304149"/>
                    <a:pt x="146640" y="299196"/>
                  </a:cubicBezTo>
                  <a:cubicBezTo>
                    <a:pt x="158356" y="290909"/>
                    <a:pt x="174548" y="292338"/>
                    <a:pt x="180549" y="303196"/>
                  </a:cubicBezTo>
                  <a:cubicBezTo>
                    <a:pt x="180263" y="299767"/>
                    <a:pt x="179977" y="296338"/>
                    <a:pt x="179977" y="292814"/>
                  </a:cubicBezTo>
                  <a:cubicBezTo>
                    <a:pt x="172739" y="276526"/>
                    <a:pt x="172072" y="256143"/>
                    <a:pt x="166928" y="239569"/>
                  </a:cubicBezTo>
                  <a:cubicBezTo>
                    <a:pt x="160832" y="219948"/>
                    <a:pt x="158832" y="199183"/>
                    <a:pt x="152355" y="179848"/>
                  </a:cubicBezTo>
                  <a:cubicBezTo>
                    <a:pt x="148926" y="169561"/>
                    <a:pt x="143211" y="161274"/>
                    <a:pt x="131495" y="160321"/>
                  </a:cubicBezTo>
                  <a:close/>
                  <a:moveTo>
                    <a:pt x="198266" y="141843"/>
                  </a:moveTo>
                  <a:cubicBezTo>
                    <a:pt x="188836" y="143462"/>
                    <a:pt x="179882" y="149558"/>
                    <a:pt x="173596" y="156702"/>
                  </a:cubicBezTo>
                  <a:cubicBezTo>
                    <a:pt x="168548" y="162512"/>
                    <a:pt x="166166" y="169465"/>
                    <a:pt x="161118" y="175085"/>
                  </a:cubicBezTo>
                  <a:cubicBezTo>
                    <a:pt x="167309" y="189373"/>
                    <a:pt x="168548" y="207089"/>
                    <a:pt x="172072" y="220996"/>
                  </a:cubicBezTo>
                  <a:cubicBezTo>
                    <a:pt x="175596" y="235188"/>
                    <a:pt x="179882" y="248904"/>
                    <a:pt x="181406" y="263477"/>
                  </a:cubicBezTo>
                  <a:cubicBezTo>
                    <a:pt x="182359" y="272240"/>
                    <a:pt x="183692" y="279955"/>
                    <a:pt x="185788" y="288433"/>
                  </a:cubicBezTo>
                  <a:cubicBezTo>
                    <a:pt x="186264" y="290623"/>
                    <a:pt x="186645" y="292433"/>
                    <a:pt x="186645" y="294338"/>
                  </a:cubicBezTo>
                  <a:cubicBezTo>
                    <a:pt x="189407" y="302244"/>
                    <a:pt x="188836" y="310531"/>
                    <a:pt x="192551" y="318055"/>
                  </a:cubicBezTo>
                  <a:cubicBezTo>
                    <a:pt x="194265" y="321580"/>
                    <a:pt x="196551" y="324723"/>
                    <a:pt x="199504" y="327199"/>
                  </a:cubicBezTo>
                  <a:cubicBezTo>
                    <a:pt x="192074" y="315007"/>
                    <a:pt x="189884" y="296815"/>
                    <a:pt x="197789" y="285289"/>
                  </a:cubicBezTo>
                  <a:cubicBezTo>
                    <a:pt x="203695" y="276622"/>
                    <a:pt x="215601" y="268430"/>
                    <a:pt x="225888" y="272050"/>
                  </a:cubicBezTo>
                  <a:cubicBezTo>
                    <a:pt x="232746" y="268811"/>
                    <a:pt x="241414" y="268525"/>
                    <a:pt x="251320" y="271383"/>
                  </a:cubicBezTo>
                  <a:cubicBezTo>
                    <a:pt x="249605" y="256048"/>
                    <a:pt x="244462" y="241570"/>
                    <a:pt x="243605" y="226044"/>
                  </a:cubicBezTo>
                  <a:cubicBezTo>
                    <a:pt x="242462" y="206041"/>
                    <a:pt x="244557" y="186325"/>
                    <a:pt x="235699" y="167751"/>
                  </a:cubicBezTo>
                  <a:cubicBezTo>
                    <a:pt x="228746" y="153082"/>
                    <a:pt x="216077" y="138700"/>
                    <a:pt x="198266" y="141843"/>
                  </a:cubicBezTo>
                  <a:close/>
                  <a:moveTo>
                    <a:pt x="242652" y="8588"/>
                  </a:moveTo>
                  <a:cubicBezTo>
                    <a:pt x="232365" y="11065"/>
                    <a:pt x="226745" y="23257"/>
                    <a:pt x="224935" y="32686"/>
                  </a:cubicBezTo>
                  <a:cubicBezTo>
                    <a:pt x="222554" y="45259"/>
                    <a:pt x="227888" y="57928"/>
                    <a:pt x="231127" y="69834"/>
                  </a:cubicBezTo>
                  <a:cubicBezTo>
                    <a:pt x="236366" y="89074"/>
                    <a:pt x="239604" y="109744"/>
                    <a:pt x="243224" y="129270"/>
                  </a:cubicBezTo>
                  <a:cubicBezTo>
                    <a:pt x="244557" y="136604"/>
                    <a:pt x="245414" y="144034"/>
                    <a:pt x="246176" y="151463"/>
                  </a:cubicBezTo>
                  <a:cubicBezTo>
                    <a:pt x="246843" y="157940"/>
                    <a:pt x="246557" y="164322"/>
                    <a:pt x="246843" y="170704"/>
                  </a:cubicBezTo>
                  <a:cubicBezTo>
                    <a:pt x="250272" y="182229"/>
                    <a:pt x="251225" y="194421"/>
                    <a:pt x="251225" y="206803"/>
                  </a:cubicBezTo>
                  <a:cubicBezTo>
                    <a:pt x="251320" y="222520"/>
                    <a:pt x="251987" y="236998"/>
                    <a:pt x="255797" y="252238"/>
                  </a:cubicBezTo>
                  <a:cubicBezTo>
                    <a:pt x="257416" y="258905"/>
                    <a:pt x="259702" y="266620"/>
                    <a:pt x="258083" y="273478"/>
                  </a:cubicBezTo>
                  <a:lnTo>
                    <a:pt x="258178" y="273288"/>
                  </a:lnTo>
                  <a:cubicBezTo>
                    <a:pt x="272656" y="278146"/>
                    <a:pt x="286467" y="284337"/>
                    <a:pt x="301326" y="288147"/>
                  </a:cubicBezTo>
                  <a:cubicBezTo>
                    <a:pt x="310089" y="290433"/>
                    <a:pt x="318947" y="292528"/>
                    <a:pt x="327615" y="295100"/>
                  </a:cubicBezTo>
                  <a:cubicBezTo>
                    <a:pt x="328663" y="295386"/>
                    <a:pt x="329806" y="295862"/>
                    <a:pt x="330854" y="296243"/>
                  </a:cubicBezTo>
                  <a:cubicBezTo>
                    <a:pt x="328091" y="286432"/>
                    <a:pt x="327615" y="275860"/>
                    <a:pt x="325805" y="265954"/>
                  </a:cubicBezTo>
                  <a:cubicBezTo>
                    <a:pt x="323900" y="255762"/>
                    <a:pt x="321805" y="245665"/>
                    <a:pt x="319900" y="235474"/>
                  </a:cubicBezTo>
                  <a:cubicBezTo>
                    <a:pt x="315995" y="214614"/>
                    <a:pt x="311518" y="194040"/>
                    <a:pt x="306565" y="173371"/>
                  </a:cubicBezTo>
                  <a:cubicBezTo>
                    <a:pt x="296659" y="131746"/>
                    <a:pt x="292563" y="90027"/>
                    <a:pt x="277895" y="49546"/>
                  </a:cubicBezTo>
                  <a:cubicBezTo>
                    <a:pt x="272656" y="35068"/>
                    <a:pt x="264083" y="3445"/>
                    <a:pt x="242652" y="8588"/>
                  </a:cubicBezTo>
                  <a:close/>
                  <a:moveTo>
                    <a:pt x="247700" y="16"/>
                  </a:moveTo>
                  <a:cubicBezTo>
                    <a:pt x="276752" y="873"/>
                    <a:pt x="287515" y="43069"/>
                    <a:pt x="295516" y="64595"/>
                  </a:cubicBezTo>
                  <a:cubicBezTo>
                    <a:pt x="302660" y="83836"/>
                    <a:pt x="305898" y="104124"/>
                    <a:pt x="309803" y="124126"/>
                  </a:cubicBezTo>
                  <a:cubicBezTo>
                    <a:pt x="313899" y="144891"/>
                    <a:pt x="317614" y="165655"/>
                    <a:pt x="321138" y="186610"/>
                  </a:cubicBezTo>
                  <a:cubicBezTo>
                    <a:pt x="324567" y="207184"/>
                    <a:pt x="328282" y="227758"/>
                    <a:pt x="332282" y="248237"/>
                  </a:cubicBezTo>
                  <a:cubicBezTo>
                    <a:pt x="335426" y="264430"/>
                    <a:pt x="342093" y="283289"/>
                    <a:pt x="339235" y="300053"/>
                  </a:cubicBezTo>
                  <a:cubicBezTo>
                    <a:pt x="341331" y="300720"/>
                    <a:pt x="343141" y="301577"/>
                    <a:pt x="344855" y="302625"/>
                  </a:cubicBezTo>
                  <a:cubicBezTo>
                    <a:pt x="346094" y="303101"/>
                    <a:pt x="347427" y="303577"/>
                    <a:pt x="348760" y="303863"/>
                  </a:cubicBezTo>
                  <a:cubicBezTo>
                    <a:pt x="350761" y="304339"/>
                    <a:pt x="351427" y="306435"/>
                    <a:pt x="350761" y="308054"/>
                  </a:cubicBezTo>
                  <a:cubicBezTo>
                    <a:pt x="356476" y="315484"/>
                    <a:pt x="358571" y="326723"/>
                    <a:pt x="358571" y="338725"/>
                  </a:cubicBezTo>
                  <a:cubicBezTo>
                    <a:pt x="358476" y="350345"/>
                    <a:pt x="356476" y="361870"/>
                    <a:pt x="356666" y="373396"/>
                  </a:cubicBezTo>
                  <a:cubicBezTo>
                    <a:pt x="357047" y="393398"/>
                    <a:pt x="363905" y="412639"/>
                    <a:pt x="364381" y="432832"/>
                  </a:cubicBezTo>
                  <a:lnTo>
                    <a:pt x="364667" y="432736"/>
                  </a:lnTo>
                  <a:cubicBezTo>
                    <a:pt x="365144" y="451691"/>
                    <a:pt x="364667" y="471027"/>
                    <a:pt x="360286" y="489505"/>
                  </a:cubicBezTo>
                  <a:cubicBezTo>
                    <a:pt x="356095" y="507222"/>
                    <a:pt x="347046" y="524557"/>
                    <a:pt x="337997" y="540274"/>
                  </a:cubicBezTo>
                  <a:cubicBezTo>
                    <a:pt x="317328" y="576278"/>
                    <a:pt x="294849" y="613426"/>
                    <a:pt x="269798" y="646573"/>
                  </a:cubicBezTo>
                  <a:cubicBezTo>
                    <a:pt x="264369" y="653716"/>
                    <a:pt x="258178" y="659717"/>
                    <a:pt x="251320" y="664289"/>
                  </a:cubicBezTo>
                  <a:cubicBezTo>
                    <a:pt x="253510" y="682101"/>
                    <a:pt x="252558" y="700103"/>
                    <a:pt x="253225" y="718105"/>
                  </a:cubicBezTo>
                  <a:cubicBezTo>
                    <a:pt x="253510" y="728297"/>
                    <a:pt x="255320" y="737822"/>
                    <a:pt x="257797" y="747728"/>
                  </a:cubicBezTo>
                  <a:cubicBezTo>
                    <a:pt x="260368" y="758015"/>
                    <a:pt x="264750" y="770302"/>
                    <a:pt x="261035" y="780780"/>
                  </a:cubicBezTo>
                  <a:cubicBezTo>
                    <a:pt x="260178" y="783066"/>
                    <a:pt x="256939" y="784495"/>
                    <a:pt x="255130" y="782304"/>
                  </a:cubicBezTo>
                  <a:cubicBezTo>
                    <a:pt x="247129" y="772779"/>
                    <a:pt x="246652" y="758682"/>
                    <a:pt x="244462" y="746776"/>
                  </a:cubicBezTo>
                  <a:cubicBezTo>
                    <a:pt x="242938" y="738203"/>
                    <a:pt x="241509" y="729916"/>
                    <a:pt x="241223" y="721153"/>
                  </a:cubicBezTo>
                  <a:cubicBezTo>
                    <a:pt x="240652" y="703437"/>
                    <a:pt x="242271" y="686006"/>
                    <a:pt x="243605" y="668480"/>
                  </a:cubicBezTo>
                  <a:cubicBezTo>
                    <a:pt x="232365" y="673624"/>
                    <a:pt x="219792" y="674862"/>
                    <a:pt x="206076" y="670480"/>
                  </a:cubicBezTo>
                  <a:cubicBezTo>
                    <a:pt x="202076" y="669242"/>
                    <a:pt x="202647" y="662956"/>
                    <a:pt x="207029" y="663146"/>
                  </a:cubicBezTo>
                  <a:cubicBezTo>
                    <a:pt x="224364" y="664003"/>
                    <a:pt x="239509" y="664956"/>
                    <a:pt x="253130" y="652383"/>
                  </a:cubicBezTo>
                  <a:cubicBezTo>
                    <a:pt x="267417" y="639238"/>
                    <a:pt x="277323" y="620665"/>
                    <a:pt x="287801" y="604567"/>
                  </a:cubicBezTo>
                  <a:cubicBezTo>
                    <a:pt x="311804" y="567991"/>
                    <a:pt x="339617" y="529510"/>
                    <a:pt x="350189" y="486648"/>
                  </a:cubicBezTo>
                  <a:cubicBezTo>
                    <a:pt x="355523" y="465121"/>
                    <a:pt x="355714" y="441214"/>
                    <a:pt x="353714" y="419211"/>
                  </a:cubicBezTo>
                  <a:cubicBezTo>
                    <a:pt x="352094" y="400732"/>
                    <a:pt x="345903" y="383587"/>
                    <a:pt x="347237" y="364823"/>
                  </a:cubicBezTo>
                  <a:cubicBezTo>
                    <a:pt x="348380" y="347678"/>
                    <a:pt x="354666" y="317389"/>
                    <a:pt x="338759" y="309102"/>
                  </a:cubicBezTo>
                  <a:cubicBezTo>
                    <a:pt x="334664" y="308626"/>
                    <a:pt x="330663" y="307864"/>
                    <a:pt x="326567" y="307006"/>
                  </a:cubicBezTo>
                  <a:cubicBezTo>
                    <a:pt x="325901" y="307102"/>
                    <a:pt x="325234" y="307197"/>
                    <a:pt x="324472" y="307197"/>
                  </a:cubicBezTo>
                  <a:cubicBezTo>
                    <a:pt x="323043" y="307387"/>
                    <a:pt x="321995" y="306721"/>
                    <a:pt x="321329" y="305768"/>
                  </a:cubicBezTo>
                  <a:cubicBezTo>
                    <a:pt x="311137" y="303196"/>
                    <a:pt x="300945" y="299767"/>
                    <a:pt x="291230" y="296243"/>
                  </a:cubicBezTo>
                  <a:cubicBezTo>
                    <a:pt x="291706" y="306625"/>
                    <a:pt x="276752" y="311293"/>
                    <a:pt x="265798" y="310245"/>
                  </a:cubicBezTo>
                  <a:cubicBezTo>
                    <a:pt x="251320" y="308911"/>
                    <a:pt x="228174" y="298148"/>
                    <a:pt x="228460" y="281098"/>
                  </a:cubicBezTo>
                  <a:cubicBezTo>
                    <a:pt x="225602" y="282908"/>
                    <a:pt x="223221" y="285766"/>
                    <a:pt x="221506" y="289957"/>
                  </a:cubicBezTo>
                  <a:cubicBezTo>
                    <a:pt x="213410" y="309769"/>
                    <a:pt x="220364" y="332629"/>
                    <a:pt x="237223" y="345106"/>
                  </a:cubicBezTo>
                  <a:cubicBezTo>
                    <a:pt x="247891" y="353107"/>
                    <a:pt x="258178" y="358822"/>
                    <a:pt x="271799" y="359680"/>
                  </a:cubicBezTo>
                  <a:cubicBezTo>
                    <a:pt x="283610" y="360442"/>
                    <a:pt x="295039" y="355679"/>
                    <a:pt x="306374" y="356917"/>
                  </a:cubicBezTo>
                  <a:cubicBezTo>
                    <a:pt x="307136" y="357013"/>
                    <a:pt x="307994" y="358156"/>
                    <a:pt x="307136" y="358822"/>
                  </a:cubicBezTo>
                  <a:cubicBezTo>
                    <a:pt x="298183" y="366252"/>
                    <a:pt x="281514" y="368157"/>
                    <a:pt x="270084" y="367014"/>
                  </a:cubicBezTo>
                  <a:cubicBezTo>
                    <a:pt x="272084" y="375777"/>
                    <a:pt x="269703" y="386540"/>
                    <a:pt x="268846" y="394827"/>
                  </a:cubicBezTo>
                  <a:cubicBezTo>
                    <a:pt x="267512" y="407400"/>
                    <a:pt x="265131" y="419401"/>
                    <a:pt x="261131" y="431498"/>
                  </a:cubicBezTo>
                  <a:cubicBezTo>
                    <a:pt x="260083" y="434546"/>
                    <a:pt x="254844" y="434260"/>
                    <a:pt x="255130" y="430641"/>
                  </a:cubicBezTo>
                  <a:cubicBezTo>
                    <a:pt x="256082" y="417877"/>
                    <a:pt x="258083" y="405304"/>
                    <a:pt x="259321" y="392636"/>
                  </a:cubicBezTo>
                  <a:cubicBezTo>
                    <a:pt x="260083" y="385778"/>
                    <a:pt x="259226" y="377587"/>
                    <a:pt x="260368" y="370348"/>
                  </a:cubicBezTo>
                  <a:cubicBezTo>
                    <a:pt x="247796" y="377301"/>
                    <a:pt x="234651" y="383111"/>
                    <a:pt x="222650" y="391303"/>
                  </a:cubicBezTo>
                  <a:cubicBezTo>
                    <a:pt x="208934" y="400732"/>
                    <a:pt x="196360" y="411972"/>
                    <a:pt x="185597" y="424640"/>
                  </a:cubicBezTo>
                  <a:cubicBezTo>
                    <a:pt x="173977" y="438356"/>
                    <a:pt x="164261" y="453882"/>
                    <a:pt x="157594" y="470551"/>
                  </a:cubicBezTo>
                  <a:cubicBezTo>
                    <a:pt x="152260" y="483790"/>
                    <a:pt x="151784" y="499316"/>
                    <a:pt x="145592" y="511984"/>
                  </a:cubicBezTo>
                  <a:cubicBezTo>
                    <a:pt x="144926" y="513318"/>
                    <a:pt x="142925" y="512937"/>
                    <a:pt x="142544" y="511603"/>
                  </a:cubicBezTo>
                  <a:cubicBezTo>
                    <a:pt x="138544" y="496935"/>
                    <a:pt x="146545" y="477790"/>
                    <a:pt x="152164" y="464359"/>
                  </a:cubicBezTo>
                  <a:cubicBezTo>
                    <a:pt x="158832" y="448453"/>
                    <a:pt x="167976" y="433784"/>
                    <a:pt x="178930" y="420544"/>
                  </a:cubicBezTo>
                  <a:cubicBezTo>
                    <a:pt x="198837" y="396541"/>
                    <a:pt x="229317" y="371300"/>
                    <a:pt x="261226" y="366442"/>
                  </a:cubicBezTo>
                  <a:cubicBezTo>
                    <a:pt x="261321" y="366157"/>
                    <a:pt x="261512" y="365871"/>
                    <a:pt x="261512" y="365585"/>
                  </a:cubicBezTo>
                  <a:cubicBezTo>
                    <a:pt x="251034" y="363204"/>
                    <a:pt x="240461" y="358632"/>
                    <a:pt x="232079" y="352726"/>
                  </a:cubicBezTo>
                  <a:cubicBezTo>
                    <a:pt x="225888" y="348250"/>
                    <a:pt x="220935" y="343011"/>
                    <a:pt x="217220" y="337201"/>
                  </a:cubicBezTo>
                  <a:cubicBezTo>
                    <a:pt x="207314" y="342725"/>
                    <a:pt x="194360" y="332629"/>
                    <a:pt x="189693" y="324247"/>
                  </a:cubicBezTo>
                  <a:cubicBezTo>
                    <a:pt x="188836" y="322627"/>
                    <a:pt x="187979" y="320913"/>
                    <a:pt x="187121" y="319103"/>
                  </a:cubicBezTo>
                  <a:cubicBezTo>
                    <a:pt x="186550" y="333010"/>
                    <a:pt x="183216" y="346154"/>
                    <a:pt x="174167" y="349488"/>
                  </a:cubicBezTo>
                  <a:cubicBezTo>
                    <a:pt x="166071" y="354822"/>
                    <a:pt x="154831" y="356155"/>
                    <a:pt x="145878" y="352631"/>
                  </a:cubicBezTo>
                  <a:cubicBezTo>
                    <a:pt x="136734" y="349012"/>
                    <a:pt x="130352" y="342820"/>
                    <a:pt x="125876" y="335296"/>
                  </a:cubicBezTo>
                  <a:cubicBezTo>
                    <a:pt x="123209" y="352345"/>
                    <a:pt x="107016" y="359013"/>
                    <a:pt x="91395" y="355679"/>
                  </a:cubicBezTo>
                  <a:cubicBezTo>
                    <a:pt x="90538" y="356155"/>
                    <a:pt x="89490" y="356155"/>
                    <a:pt x="88823" y="355393"/>
                  </a:cubicBezTo>
                  <a:cubicBezTo>
                    <a:pt x="88728" y="355298"/>
                    <a:pt x="88633" y="355108"/>
                    <a:pt x="88538" y="355012"/>
                  </a:cubicBezTo>
                  <a:cubicBezTo>
                    <a:pt x="86156" y="354346"/>
                    <a:pt x="83775" y="353393"/>
                    <a:pt x="81489" y="352250"/>
                  </a:cubicBezTo>
                  <a:cubicBezTo>
                    <a:pt x="69106" y="345868"/>
                    <a:pt x="60725" y="333295"/>
                    <a:pt x="55962" y="319008"/>
                  </a:cubicBezTo>
                  <a:cubicBezTo>
                    <a:pt x="48628" y="320722"/>
                    <a:pt x="38055" y="317293"/>
                    <a:pt x="32626" y="315960"/>
                  </a:cubicBezTo>
                  <a:cubicBezTo>
                    <a:pt x="31197" y="315674"/>
                    <a:pt x="31483" y="313293"/>
                    <a:pt x="33007" y="313388"/>
                  </a:cubicBezTo>
                  <a:cubicBezTo>
                    <a:pt x="38055" y="313769"/>
                    <a:pt x="43008" y="315007"/>
                    <a:pt x="48056" y="315198"/>
                  </a:cubicBezTo>
                  <a:cubicBezTo>
                    <a:pt x="50438" y="315388"/>
                    <a:pt x="52533" y="314912"/>
                    <a:pt x="54629" y="314341"/>
                  </a:cubicBezTo>
                  <a:cubicBezTo>
                    <a:pt x="52724" y="307197"/>
                    <a:pt x="51581" y="299767"/>
                    <a:pt x="51295" y="292528"/>
                  </a:cubicBezTo>
                  <a:cubicBezTo>
                    <a:pt x="43675" y="291100"/>
                    <a:pt x="35960" y="283289"/>
                    <a:pt x="32245" y="277765"/>
                  </a:cubicBezTo>
                  <a:cubicBezTo>
                    <a:pt x="31197" y="276336"/>
                    <a:pt x="33483" y="275098"/>
                    <a:pt x="34531" y="276431"/>
                  </a:cubicBezTo>
                  <a:cubicBezTo>
                    <a:pt x="37484" y="280336"/>
                    <a:pt x="41293" y="283384"/>
                    <a:pt x="45389" y="285861"/>
                  </a:cubicBezTo>
                  <a:cubicBezTo>
                    <a:pt x="47199" y="287004"/>
                    <a:pt x="49199" y="287861"/>
                    <a:pt x="51200" y="288718"/>
                  </a:cubicBezTo>
                  <a:cubicBezTo>
                    <a:pt x="51200" y="285956"/>
                    <a:pt x="51390" y="283289"/>
                    <a:pt x="51581" y="280622"/>
                  </a:cubicBezTo>
                  <a:cubicBezTo>
                    <a:pt x="42913" y="276812"/>
                    <a:pt x="28339" y="265954"/>
                    <a:pt x="32531" y="255286"/>
                  </a:cubicBezTo>
                  <a:cubicBezTo>
                    <a:pt x="32816" y="254428"/>
                    <a:pt x="34055" y="254047"/>
                    <a:pt x="34531" y="255000"/>
                  </a:cubicBezTo>
                  <a:cubicBezTo>
                    <a:pt x="36912" y="259477"/>
                    <a:pt x="38531" y="263953"/>
                    <a:pt x="42056" y="267763"/>
                  </a:cubicBezTo>
                  <a:cubicBezTo>
                    <a:pt x="45008" y="270907"/>
                    <a:pt x="48533" y="273478"/>
                    <a:pt x="52057" y="276050"/>
                  </a:cubicBezTo>
                  <a:cubicBezTo>
                    <a:pt x="52343" y="273764"/>
                    <a:pt x="52819" y="271669"/>
                    <a:pt x="53295" y="269573"/>
                  </a:cubicBezTo>
                  <a:cubicBezTo>
                    <a:pt x="54057" y="266239"/>
                    <a:pt x="58724" y="267287"/>
                    <a:pt x="58915" y="270335"/>
                  </a:cubicBezTo>
                  <a:cubicBezTo>
                    <a:pt x="60629" y="293767"/>
                    <a:pt x="61391" y="326723"/>
                    <a:pt x="81299" y="343201"/>
                  </a:cubicBezTo>
                  <a:cubicBezTo>
                    <a:pt x="82060" y="343868"/>
                    <a:pt x="82822" y="344440"/>
                    <a:pt x="83489" y="344916"/>
                  </a:cubicBezTo>
                  <a:cubicBezTo>
                    <a:pt x="80346" y="333010"/>
                    <a:pt x="83108" y="317103"/>
                    <a:pt x="88156" y="308245"/>
                  </a:cubicBezTo>
                  <a:cubicBezTo>
                    <a:pt x="91871" y="301768"/>
                    <a:pt x="98063" y="295672"/>
                    <a:pt x="106064" y="297005"/>
                  </a:cubicBezTo>
                  <a:cubicBezTo>
                    <a:pt x="111207" y="297862"/>
                    <a:pt x="113779" y="301291"/>
                    <a:pt x="116255" y="305101"/>
                  </a:cubicBezTo>
                  <a:cubicBezTo>
                    <a:pt x="115398" y="296719"/>
                    <a:pt x="114636" y="288433"/>
                    <a:pt x="113398" y="280146"/>
                  </a:cubicBezTo>
                  <a:cubicBezTo>
                    <a:pt x="111779" y="269002"/>
                    <a:pt x="110635" y="256714"/>
                    <a:pt x="104444" y="246999"/>
                  </a:cubicBezTo>
                  <a:cubicBezTo>
                    <a:pt x="97491" y="236045"/>
                    <a:pt x="85013" y="225949"/>
                    <a:pt x="72917" y="220996"/>
                  </a:cubicBezTo>
                  <a:cubicBezTo>
                    <a:pt x="59201" y="215471"/>
                    <a:pt x="48818" y="220329"/>
                    <a:pt x="38531" y="228520"/>
                  </a:cubicBezTo>
                  <a:cubicBezTo>
                    <a:pt x="25577" y="244808"/>
                    <a:pt x="25577" y="267859"/>
                    <a:pt x="24815" y="287766"/>
                  </a:cubicBezTo>
                  <a:cubicBezTo>
                    <a:pt x="24530" y="296815"/>
                    <a:pt x="24815" y="306054"/>
                    <a:pt x="23482" y="315007"/>
                  </a:cubicBezTo>
                  <a:cubicBezTo>
                    <a:pt x="22148" y="323389"/>
                    <a:pt x="18434" y="330819"/>
                    <a:pt x="15862" y="338820"/>
                  </a:cubicBezTo>
                  <a:cubicBezTo>
                    <a:pt x="9956" y="357394"/>
                    <a:pt x="13385" y="378539"/>
                    <a:pt x="12433" y="397780"/>
                  </a:cubicBezTo>
                  <a:cubicBezTo>
                    <a:pt x="11290" y="419401"/>
                    <a:pt x="9671" y="441023"/>
                    <a:pt x="9099" y="462645"/>
                  </a:cubicBezTo>
                  <a:cubicBezTo>
                    <a:pt x="8051" y="503888"/>
                    <a:pt x="6622" y="546274"/>
                    <a:pt x="15862" y="586660"/>
                  </a:cubicBezTo>
                  <a:cubicBezTo>
                    <a:pt x="20148" y="605520"/>
                    <a:pt x="26625" y="623903"/>
                    <a:pt x="36150" y="640762"/>
                  </a:cubicBezTo>
                  <a:cubicBezTo>
                    <a:pt x="47294" y="660479"/>
                    <a:pt x="63010" y="671052"/>
                    <a:pt x="85775" y="672766"/>
                  </a:cubicBezTo>
                  <a:cubicBezTo>
                    <a:pt x="89490" y="673052"/>
                    <a:pt x="89395" y="678196"/>
                    <a:pt x="85775" y="678481"/>
                  </a:cubicBezTo>
                  <a:cubicBezTo>
                    <a:pt x="72345" y="679720"/>
                    <a:pt x="61201" y="676767"/>
                    <a:pt x="51962" y="671052"/>
                  </a:cubicBezTo>
                  <a:cubicBezTo>
                    <a:pt x="53390" y="675910"/>
                    <a:pt x="54724" y="680767"/>
                    <a:pt x="54914" y="686197"/>
                  </a:cubicBezTo>
                  <a:cubicBezTo>
                    <a:pt x="55200" y="695055"/>
                    <a:pt x="54819" y="703913"/>
                    <a:pt x="54629" y="712676"/>
                  </a:cubicBezTo>
                  <a:cubicBezTo>
                    <a:pt x="54152" y="734965"/>
                    <a:pt x="57010" y="759158"/>
                    <a:pt x="50438" y="780589"/>
                  </a:cubicBezTo>
                  <a:cubicBezTo>
                    <a:pt x="49771" y="782590"/>
                    <a:pt x="46532" y="783447"/>
                    <a:pt x="45580" y="781256"/>
                  </a:cubicBezTo>
                  <a:cubicBezTo>
                    <a:pt x="37102" y="761825"/>
                    <a:pt x="41484" y="736679"/>
                    <a:pt x="41770" y="715629"/>
                  </a:cubicBezTo>
                  <a:cubicBezTo>
                    <a:pt x="41865" y="706675"/>
                    <a:pt x="42056" y="697627"/>
                    <a:pt x="42056" y="688578"/>
                  </a:cubicBezTo>
                  <a:cubicBezTo>
                    <a:pt x="42056" y="679720"/>
                    <a:pt x="39865" y="671052"/>
                    <a:pt x="40817" y="662194"/>
                  </a:cubicBezTo>
                  <a:cubicBezTo>
                    <a:pt x="27577" y="648668"/>
                    <a:pt x="19005" y="628761"/>
                    <a:pt x="12814" y="609520"/>
                  </a:cubicBezTo>
                  <a:cubicBezTo>
                    <a:pt x="-1378" y="565801"/>
                    <a:pt x="-236" y="520271"/>
                    <a:pt x="241" y="474837"/>
                  </a:cubicBezTo>
                  <a:cubicBezTo>
                    <a:pt x="527" y="449215"/>
                    <a:pt x="2431" y="423592"/>
                    <a:pt x="3479" y="397970"/>
                  </a:cubicBezTo>
                  <a:cubicBezTo>
                    <a:pt x="4337" y="377587"/>
                    <a:pt x="2146" y="356536"/>
                    <a:pt x="7861" y="336820"/>
                  </a:cubicBezTo>
                  <a:cubicBezTo>
                    <a:pt x="11290" y="325009"/>
                    <a:pt x="13957" y="314150"/>
                    <a:pt x="14528" y="301768"/>
                  </a:cubicBezTo>
                  <a:cubicBezTo>
                    <a:pt x="15005" y="290623"/>
                    <a:pt x="14909" y="279384"/>
                    <a:pt x="16433" y="268240"/>
                  </a:cubicBezTo>
                  <a:cubicBezTo>
                    <a:pt x="18148" y="255095"/>
                    <a:pt x="21767" y="240141"/>
                    <a:pt x="30626" y="229854"/>
                  </a:cubicBezTo>
                  <a:cubicBezTo>
                    <a:pt x="30721" y="229378"/>
                    <a:pt x="30816" y="228806"/>
                    <a:pt x="31292" y="228330"/>
                  </a:cubicBezTo>
                  <a:cubicBezTo>
                    <a:pt x="39770" y="218900"/>
                    <a:pt x="54152" y="211090"/>
                    <a:pt x="67202" y="211756"/>
                  </a:cubicBezTo>
                  <a:cubicBezTo>
                    <a:pt x="71869" y="211947"/>
                    <a:pt x="76441" y="213185"/>
                    <a:pt x="80822" y="215090"/>
                  </a:cubicBezTo>
                  <a:cubicBezTo>
                    <a:pt x="82060" y="202993"/>
                    <a:pt x="81203" y="192325"/>
                    <a:pt x="86156" y="180133"/>
                  </a:cubicBezTo>
                  <a:cubicBezTo>
                    <a:pt x="89585" y="171561"/>
                    <a:pt x="94443" y="164227"/>
                    <a:pt x="102349" y="159178"/>
                  </a:cubicBezTo>
                  <a:cubicBezTo>
                    <a:pt x="115970" y="150511"/>
                    <a:pt x="138068" y="148034"/>
                    <a:pt x="150736" y="159655"/>
                  </a:cubicBezTo>
                  <a:cubicBezTo>
                    <a:pt x="153117" y="161845"/>
                    <a:pt x="155117" y="164322"/>
                    <a:pt x="156832" y="166989"/>
                  </a:cubicBezTo>
                  <a:cubicBezTo>
                    <a:pt x="159213" y="151939"/>
                    <a:pt x="176358" y="138414"/>
                    <a:pt x="189122" y="133461"/>
                  </a:cubicBezTo>
                  <a:cubicBezTo>
                    <a:pt x="206743" y="126603"/>
                    <a:pt x="223697" y="132794"/>
                    <a:pt x="235032" y="147177"/>
                  </a:cubicBezTo>
                  <a:cubicBezTo>
                    <a:pt x="233984" y="140700"/>
                    <a:pt x="233127" y="134223"/>
                    <a:pt x="231603" y="127841"/>
                  </a:cubicBezTo>
                  <a:cubicBezTo>
                    <a:pt x="226650" y="106505"/>
                    <a:pt x="222840" y="84979"/>
                    <a:pt x="217411" y="63833"/>
                  </a:cubicBezTo>
                  <a:cubicBezTo>
                    <a:pt x="211791" y="41735"/>
                    <a:pt x="216173" y="-937"/>
                    <a:pt x="247700" y="16"/>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0" name="Google Shape;250;p11"/>
            <p:cNvSpPr/>
            <p:nvPr/>
          </p:nvSpPr>
          <p:spPr>
            <a:xfrm>
              <a:off x="4398229" y="1677253"/>
              <a:ext cx="347545" cy="608533"/>
            </a:xfrm>
            <a:custGeom>
              <a:avLst/>
              <a:gdLst/>
              <a:ahLst/>
              <a:cxnLst/>
              <a:rect l="l" t="t" r="r" b="b"/>
              <a:pathLst>
                <a:path w="356064" h="623452" extrusionOk="0">
                  <a:moveTo>
                    <a:pt x="354183" y="263652"/>
                  </a:moveTo>
                  <a:cubicBezTo>
                    <a:pt x="351802" y="245078"/>
                    <a:pt x="343038" y="230124"/>
                    <a:pt x="333037" y="214694"/>
                  </a:cubicBezTo>
                  <a:cubicBezTo>
                    <a:pt x="332752" y="214313"/>
                    <a:pt x="332561" y="213931"/>
                    <a:pt x="332275" y="213455"/>
                  </a:cubicBezTo>
                  <a:cubicBezTo>
                    <a:pt x="333037" y="200692"/>
                    <a:pt x="329037" y="187452"/>
                    <a:pt x="327227" y="174879"/>
                  </a:cubicBezTo>
                  <a:cubicBezTo>
                    <a:pt x="325131" y="160115"/>
                    <a:pt x="323512" y="145161"/>
                    <a:pt x="322655" y="130207"/>
                  </a:cubicBezTo>
                  <a:cubicBezTo>
                    <a:pt x="321131" y="103537"/>
                    <a:pt x="323417" y="76105"/>
                    <a:pt x="313130" y="50768"/>
                  </a:cubicBezTo>
                  <a:cubicBezTo>
                    <a:pt x="305034" y="31052"/>
                    <a:pt x="287984" y="14478"/>
                    <a:pt x="265981" y="12668"/>
                  </a:cubicBezTo>
                  <a:cubicBezTo>
                    <a:pt x="250455" y="11430"/>
                    <a:pt x="232263" y="19812"/>
                    <a:pt x="225405" y="34195"/>
                  </a:cubicBezTo>
                  <a:cubicBezTo>
                    <a:pt x="225405" y="34195"/>
                    <a:pt x="225405" y="34195"/>
                    <a:pt x="225405" y="34195"/>
                  </a:cubicBezTo>
                  <a:cubicBezTo>
                    <a:pt x="220452" y="15049"/>
                    <a:pt x="199116" y="95"/>
                    <a:pt x="180066" y="0"/>
                  </a:cubicBezTo>
                  <a:cubicBezTo>
                    <a:pt x="162826" y="0"/>
                    <a:pt x="141109" y="13049"/>
                    <a:pt x="138251" y="31242"/>
                  </a:cubicBezTo>
                  <a:cubicBezTo>
                    <a:pt x="136346" y="29146"/>
                    <a:pt x="134251" y="27242"/>
                    <a:pt x="131774" y="25622"/>
                  </a:cubicBezTo>
                  <a:cubicBezTo>
                    <a:pt x="119010" y="16859"/>
                    <a:pt x="101961" y="17621"/>
                    <a:pt x="89007" y="25432"/>
                  </a:cubicBezTo>
                  <a:cubicBezTo>
                    <a:pt x="73291" y="34957"/>
                    <a:pt x="66337" y="52197"/>
                    <a:pt x="66909" y="69818"/>
                  </a:cubicBezTo>
                  <a:cubicBezTo>
                    <a:pt x="57955" y="70866"/>
                    <a:pt x="49097" y="73628"/>
                    <a:pt x="40905" y="77248"/>
                  </a:cubicBezTo>
                  <a:cubicBezTo>
                    <a:pt x="37000" y="78962"/>
                    <a:pt x="33190" y="80867"/>
                    <a:pt x="29476" y="83058"/>
                  </a:cubicBezTo>
                  <a:cubicBezTo>
                    <a:pt x="27856" y="84011"/>
                    <a:pt x="26332" y="85154"/>
                    <a:pt x="24713" y="86201"/>
                  </a:cubicBezTo>
                  <a:cubicBezTo>
                    <a:pt x="21760" y="88011"/>
                    <a:pt x="20046" y="88964"/>
                    <a:pt x="18998" y="92392"/>
                  </a:cubicBezTo>
                  <a:cubicBezTo>
                    <a:pt x="16236" y="101441"/>
                    <a:pt x="13569" y="110299"/>
                    <a:pt x="12140" y="119729"/>
                  </a:cubicBezTo>
                  <a:cubicBezTo>
                    <a:pt x="10616" y="129635"/>
                    <a:pt x="9949" y="139541"/>
                    <a:pt x="8997" y="149543"/>
                  </a:cubicBezTo>
                  <a:cubicBezTo>
                    <a:pt x="6901" y="172593"/>
                    <a:pt x="4806" y="195739"/>
                    <a:pt x="3758" y="218885"/>
                  </a:cubicBezTo>
                  <a:cubicBezTo>
                    <a:pt x="1853" y="263366"/>
                    <a:pt x="-2243" y="308324"/>
                    <a:pt x="1567" y="352806"/>
                  </a:cubicBezTo>
                  <a:cubicBezTo>
                    <a:pt x="5092" y="394716"/>
                    <a:pt x="21951" y="433864"/>
                    <a:pt x="36048" y="473107"/>
                  </a:cubicBezTo>
                  <a:cubicBezTo>
                    <a:pt x="40525" y="485585"/>
                    <a:pt x="47668" y="495681"/>
                    <a:pt x="56622" y="503206"/>
                  </a:cubicBezTo>
                  <a:cubicBezTo>
                    <a:pt x="56050" y="511588"/>
                    <a:pt x="57955" y="519875"/>
                    <a:pt x="57955" y="528257"/>
                  </a:cubicBezTo>
                  <a:cubicBezTo>
                    <a:pt x="57955" y="537305"/>
                    <a:pt x="57765" y="546354"/>
                    <a:pt x="57669" y="555308"/>
                  </a:cubicBezTo>
                  <a:cubicBezTo>
                    <a:pt x="57384" y="576358"/>
                    <a:pt x="53002" y="601504"/>
                    <a:pt x="61479" y="620935"/>
                  </a:cubicBezTo>
                  <a:cubicBezTo>
                    <a:pt x="62432" y="623126"/>
                    <a:pt x="65670" y="622268"/>
                    <a:pt x="66337" y="620268"/>
                  </a:cubicBezTo>
                  <a:cubicBezTo>
                    <a:pt x="72910" y="598837"/>
                    <a:pt x="70052" y="574643"/>
                    <a:pt x="70528" y="552355"/>
                  </a:cubicBezTo>
                  <a:cubicBezTo>
                    <a:pt x="70719" y="543592"/>
                    <a:pt x="71100" y="534734"/>
                    <a:pt x="70814" y="525875"/>
                  </a:cubicBezTo>
                  <a:cubicBezTo>
                    <a:pt x="70623" y="520446"/>
                    <a:pt x="69290" y="515588"/>
                    <a:pt x="67766" y="510731"/>
                  </a:cubicBezTo>
                  <a:cubicBezTo>
                    <a:pt x="84339" y="519779"/>
                    <a:pt x="104723" y="521875"/>
                    <a:pt x="125202" y="516541"/>
                  </a:cubicBezTo>
                  <a:cubicBezTo>
                    <a:pt x="128821" y="515588"/>
                    <a:pt x="129107" y="509683"/>
                    <a:pt x="124821" y="509588"/>
                  </a:cubicBezTo>
                  <a:cubicBezTo>
                    <a:pt x="104437" y="509302"/>
                    <a:pt x="82720" y="509969"/>
                    <a:pt x="65099" y="497872"/>
                  </a:cubicBezTo>
                  <a:cubicBezTo>
                    <a:pt x="47287" y="485489"/>
                    <a:pt x="41858" y="462915"/>
                    <a:pt x="35667" y="443389"/>
                  </a:cubicBezTo>
                  <a:cubicBezTo>
                    <a:pt x="23951" y="406336"/>
                    <a:pt x="12045" y="370808"/>
                    <a:pt x="10330" y="331661"/>
                  </a:cubicBezTo>
                  <a:cubicBezTo>
                    <a:pt x="8616" y="292703"/>
                    <a:pt x="10521" y="253365"/>
                    <a:pt x="13283" y="214503"/>
                  </a:cubicBezTo>
                  <a:cubicBezTo>
                    <a:pt x="16236" y="173450"/>
                    <a:pt x="16045" y="132683"/>
                    <a:pt x="26523" y="92678"/>
                  </a:cubicBezTo>
                  <a:cubicBezTo>
                    <a:pt x="42429" y="80201"/>
                    <a:pt x="77577" y="66484"/>
                    <a:pt x="91674" y="85058"/>
                  </a:cubicBezTo>
                  <a:cubicBezTo>
                    <a:pt x="96912" y="92012"/>
                    <a:pt x="96341" y="106108"/>
                    <a:pt x="97770" y="114491"/>
                  </a:cubicBezTo>
                  <a:cubicBezTo>
                    <a:pt x="98246" y="117348"/>
                    <a:pt x="98818" y="120205"/>
                    <a:pt x="99484" y="123063"/>
                  </a:cubicBezTo>
                  <a:cubicBezTo>
                    <a:pt x="91197" y="118872"/>
                    <a:pt x="81958" y="128969"/>
                    <a:pt x="81006" y="137255"/>
                  </a:cubicBezTo>
                  <a:cubicBezTo>
                    <a:pt x="79958" y="145542"/>
                    <a:pt x="82339" y="158305"/>
                    <a:pt x="87768" y="166688"/>
                  </a:cubicBezTo>
                  <a:cubicBezTo>
                    <a:pt x="80625" y="164116"/>
                    <a:pt x="74243" y="159734"/>
                    <a:pt x="69385" y="153924"/>
                  </a:cubicBezTo>
                  <a:cubicBezTo>
                    <a:pt x="58622" y="141065"/>
                    <a:pt x="57765" y="123539"/>
                    <a:pt x="48906" y="109823"/>
                  </a:cubicBezTo>
                  <a:cubicBezTo>
                    <a:pt x="47668" y="107823"/>
                    <a:pt x="45192" y="109823"/>
                    <a:pt x="45287" y="111538"/>
                  </a:cubicBezTo>
                  <a:cubicBezTo>
                    <a:pt x="45573" y="117157"/>
                    <a:pt x="47002" y="122873"/>
                    <a:pt x="48716" y="128492"/>
                  </a:cubicBezTo>
                  <a:cubicBezTo>
                    <a:pt x="45859" y="127635"/>
                    <a:pt x="43192" y="126206"/>
                    <a:pt x="40620" y="124587"/>
                  </a:cubicBezTo>
                  <a:cubicBezTo>
                    <a:pt x="35191" y="121158"/>
                    <a:pt x="31000" y="116396"/>
                    <a:pt x="26332" y="112014"/>
                  </a:cubicBezTo>
                  <a:cubicBezTo>
                    <a:pt x="24808" y="110490"/>
                    <a:pt x="24808" y="114014"/>
                    <a:pt x="25856" y="116110"/>
                  </a:cubicBezTo>
                  <a:cubicBezTo>
                    <a:pt x="30047" y="124682"/>
                    <a:pt x="32809" y="127540"/>
                    <a:pt x="39858" y="131350"/>
                  </a:cubicBezTo>
                  <a:cubicBezTo>
                    <a:pt x="42810" y="132969"/>
                    <a:pt x="47192" y="135255"/>
                    <a:pt x="50811" y="134874"/>
                  </a:cubicBezTo>
                  <a:cubicBezTo>
                    <a:pt x="51859" y="137827"/>
                    <a:pt x="52907" y="140779"/>
                    <a:pt x="53860" y="143637"/>
                  </a:cubicBezTo>
                  <a:cubicBezTo>
                    <a:pt x="57003" y="152876"/>
                    <a:pt x="61575" y="161353"/>
                    <a:pt x="69195" y="167545"/>
                  </a:cubicBezTo>
                  <a:cubicBezTo>
                    <a:pt x="69195" y="167545"/>
                    <a:pt x="69290" y="167640"/>
                    <a:pt x="69385" y="167735"/>
                  </a:cubicBezTo>
                  <a:cubicBezTo>
                    <a:pt x="56717" y="169069"/>
                    <a:pt x="42239" y="176117"/>
                    <a:pt x="34047" y="182880"/>
                  </a:cubicBezTo>
                  <a:cubicBezTo>
                    <a:pt x="33476" y="183356"/>
                    <a:pt x="33952" y="184595"/>
                    <a:pt x="34714" y="184499"/>
                  </a:cubicBezTo>
                  <a:cubicBezTo>
                    <a:pt x="42239" y="183547"/>
                    <a:pt x="48716" y="179546"/>
                    <a:pt x="55669" y="176879"/>
                  </a:cubicBezTo>
                  <a:cubicBezTo>
                    <a:pt x="62432" y="174212"/>
                    <a:pt x="69195" y="173450"/>
                    <a:pt x="76148" y="172212"/>
                  </a:cubicBezTo>
                  <a:cubicBezTo>
                    <a:pt x="88054" y="178689"/>
                    <a:pt x="104533" y="181451"/>
                    <a:pt x="115391" y="173926"/>
                  </a:cubicBezTo>
                  <a:cubicBezTo>
                    <a:pt x="115486" y="173926"/>
                    <a:pt x="115581" y="173736"/>
                    <a:pt x="115677" y="173641"/>
                  </a:cubicBezTo>
                  <a:cubicBezTo>
                    <a:pt x="117582" y="176308"/>
                    <a:pt x="119868" y="178689"/>
                    <a:pt x="122725" y="180594"/>
                  </a:cubicBezTo>
                  <a:cubicBezTo>
                    <a:pt x="131774" y="186690"/>
                    <a:pt x="145490" y="188309"/>
                    <a:pt x="155777" y="183928"/>
                  </a:cubicBezTo>
                  <a:cubicBezTo>
                    <a:pt x="162063" y="197168"/>
                    <a:pt x="174636" y="208312"/>
                    <a:pt x="187876" y="213265"/>
                  </a:cubicBezTo>
                  <a:cubicBezTo>
                    <a:pt x="198068" y="216979"/>
                    <a:pt x="215118" y="219647"/>
                    <a:pt x="229119" y="216694"/>
                  </a:cubicBezTo>
                  <a:cubicBezTo>
                    <a:pt x="229119" y="224790"/>
                    <a:pt x="234168" y="235648"/>
                    <a:pt x="240550" y="240030"/>
                  </a:cubicBezTo>
                  <a:cubicBezTo>
                    <a:pt x="241597" y="240792"/>
                    <a:pt x="242740" y="241364"/>
                    <a:pt x="244074" y="241840"/>
                  </a:cubicBezTo>
                  <a:cubicBezTo>
                    <a:pt x="241883" y="244030"/>
                    <a:pt x="239978" y="246412"/>
                    <a:pt x="237883" y="248888"/>
                  </a:cubicBezTo>
                  <a:cubicBezTo>
                    <a:pt x="235216" y="252031"/>
                    <a:pt x="232168" y="255175"/>
                    <a:pt x="231310" y="259080"/>
                  </a:cubicBezTo>
                  <a:cubicBezTo>
                    <a:pt x="216356" y="264986"/>
                    <a:pt x="203593" y="275844"/>
                    <a:pt x="193401" y="288703"/>
                  </a:cubicBezTo>
                  <a:cubicBezTo>
                    <a:pt x="174446" y="312611"/>
                    <a:pt x="153015" y="337090"/>
                    <a:pt x="142918" y="366522"/>
                  </a:cubicBezTo>
                  <a:cubicBezTo>
                    <a:pt x="142347" y="368046"/>
                    <a:pt x="144537" y="369189"/>
                    <a:pt x="145490" y="367856"/>
                  </a:cubicBezTo>
                  <a:cubicBezTo>
                    <a:pt x="161302" y="346043"/>
                    <a:pt x="174255" y="322421"/>
                    <a:pt x="191877" y="301752"/>
                  </a:cubicBezTo>
                  <a:cubicBezTo>
                    <a:pt x="200259" y="291941"/>
                    <a:pt x="210451" y="281654"/>
                    <a:pt x="221118" y="274320"/>
                  </a:cubicBezTo>
                  <a:cubicBezTo>
                    <a:pt x="232358" y="266605"/>
                    <a:pt x="245693" y="265367"/>
                    <a:pt x="257885" y="259842"/>
                  </a:cubicBezTo>
                  <a:cubicBezTo>
                    <a:pt x="260457" y="258699"/>
                    <a:pt x="259885" y="254222"/>
                    <a:pt x="256837" y="254222"/>
                  </a:cubicBezTo>
                  <a:cubicBezTo>
                    <a:pt x="251789" y="254222"/>
                    <a:pt x="246836" y="254698"/>
                    <a:pt x="242073" y="255746"/>
                  </a:cubicBezTo>
                  <a:cubicBezTo>
                    <a:pt x="242454" y="255175"/>
                    <a:pt x="242835" y="254603"/>
                    <a:pt x="243312" y="253937"/>
                  </a:cubicBezTo>
                  <a:cubicBezTo>
                    <a:pt x="245884" y="250222"/>
                    <a:pt x="248741" y="246888"/>
                    <a:pt x="250836" y="242983"/>
                  </a:cubicBezTo>
                  <a:cubicBezTo>
                    <a:pt x="255694" y="242983"/>
                    <a:pt x="260552" y="241364"/>
                    <a:pt x="263695" y="238220"/>
                  </a:cubicBezTo>
                  <a:cubicBezTo>
                    <a:pt x="264267" y="237649"/>
                    <a:pt x="264267" y="236411"/>
                    <a:pt x="263314" y="236125"/>
                  </a:cubicBezTo>
                  <a:cubicBezTo>
                    <a:pt x="256170" y="234315"/>
                    <a:pt x="250170" y="237458"/>
                    <a:pt x="244836" y="230505"/>
                  </a:cubicBezTo>
                  <a:cubicBezTo>
                    <a:pt x="241121" y="225647"/>
                    <a:pt x="239406" y="219551"/>
                    <a:pt x="235692" y="214789"/>
                  </a:cubicBezTo>
                  <a:cubicBezTo>
                    <a:pt x="241978" y="212312"/>
                    <a:pt x="247122" y="208407"/>
                    <a:pt x="249789" y="202311"/>
                  </a:cubicBezTo>
                  <a:cubicBezTo>
                    <a:pt x="250646" y="200406"/>
                    <a:pt x="248455" y="199073"/>
                    <a:pt x="246836" y="199644"/>
                  </a:cubicBezTo>
                  <a:cubicBezTo>
                    <a:pt x="238454" y="202597"/>
                    <a:pt x="231882" y="208121"/>
                    <a:pt x="222928" y="210217"/>
                  </a:cubicBezTo>
                  <a:cubicBezTo>
                    <a:pt x="212451" y="212693"/>
                    <a:pt x="203497" y="212026"/>
                    <a:pt x="193591" y="207836"/>
                  </a:cubicBezTo>
                  <a:cubicBezTo>
                    <a:pt x="176542" y="200501"/>
                    <a:pt x="164730" y="188881"/>
                    <a:pt x="160444" y="173260"/>
                  </a:cubicBezTo>
                  <a:cubicBezTo>
                    <a:pt x="169684" y="181261"/>
                    <a:pt x="187876" y="178498"/>
                    <a:pt x="198639" y="176022"/>
                  </a:cubicBezTo>
                  <a:cubicBezTo>
                    <a:pt x="210355" y="173260"/>
                    <a:pt x="222738" y="164211"/>
                    <a:pt x="219499" y="150781"/>
                  </a:cubicBezTo>
                  <a:cubicBezTo>
                    <a:pt x="219594" y="150781"/>
                    <a:pt x="219785" y="150781"/>
                    <a:pt x="219880" y="150781"/>
                  </a:cubicBezTo>
                  <a:cubicBezTo>
                    <a:pt x="228738" y="150304"/>
                    <a:pt x="237502" y="148876"/>
                    <a:pt x="246074" y="146590"/>
                  </a:cubicBezTo>
                  <a:cubicBezTo>
                    <a:pt x="259314" y="143066"/>
                    <a:pt x="274935" y="131254"/>
                    <a:pt x="286746" y="143827"/>
                  </a:cubicBezTo>
                  <a:cubicBezTo>
                    <a:pt x="293985" y="151543"/>
                    <a:pt x="297319" y="164306"/>
                    <a:pt x="300747" y="174022"/>
                  </a:cubicBezTo>
                  <a:cubicBezTo>
                    <a:pt x="304177" y="183547"/>
                    <a:pt x="307129" y="193358"/>
                    <a:pt x="311416" y="202597"/>
                  </a:cubicBezTo>
                  <a:cubicBezTo>
                    <a:pt x="320750" y="222790"/>
                    <a:pt x="338276" y="238887"/>
                    <a:pt x="341895" y="261461"/>
                  </a:cubicBezTo>
                  <a:cubicBezTo>
                    <a:pt x="345801" y="285560"/>
                    <a:pt x="340562" y="308896"/>
                    <a:pt x="332656" y="331184"/>
                  </a:cubicBezTo>
                  <a:cubicBezTo>
                    <a:pt x="324751" y="353663"/>
                    <a:pt x="309701" y="399288"/>
                    <a:pt x="300652" y="421386"/>
                  </a:cubicBezTo>
                  <a:cubicBezTo>
                    <a:pt x="292175" y="442055"/>
                    <a:pt x="283793" y="466915"/>
                    <a:pt x="268839" y="484061"/>
                  </a:cubicBezTo>
                  <a:cubicBezTo>
                    <a:pt x="253789" y="501396"/>
                    <a:pt x="230358" y="498348"/>
                    <a:pt x="211117" y="507778"/>
                  </a:cubicBezTo>
                  <a:cubicBezTo>
                    <a:pt x="207974" y="509302"/>
                    <a:pt x="208450" y="515017"/>
                    <a:pt x="212451" y="514921"/>
                  </a:cubicBezTo>
                  <a:cubicBezTo>
                    <a:pt x="227881" y="514636"/>
                    <a:pt x="244741" y="514636"/>
                    <a:pt x="259123" y="508254"/>
                  </a:cubicBezTo>
                  <a:cubicBezTo>
                    <a:pt x="257790" y="525875"/>
                    <a:pt x="256170" y="543497"/>
                    <a:pt x="256647" y="561213"/>
                  </a:cubicBezTo>
                  <a:cubicBezTo>
                    <a:pt x="256933" y="569976"/>
                    <a:pt x="258361" y="578263"/>
                    <a:pt x="259885" y="586835"/>
                  </a:cubicBezTo>
                  <a:cubicBezTo>
                    <a:pt x="262076" y="598742"/>
                    <a:pt x="262552" y="612838"/>
                    <a:pt x="270553" y="622363"/>
                  </a:cubicBezTo>
                  <a:cubicBezTo>
                    <a:pt x="272363" y="624554"/>
                    <a:pt x="275602" y="623126"/>
                    <a:pt x="276459" y="620840"/>
                  </a:cubicBezTo>
                  <a:cubicBezTo>
                    <a:pt x="280173" y="610362"/>
                    <a:pt x="275792" y="598075"/>
                    <a:pt x="273220" y="587788"/>
                  </a:cubicBezTo>
                  <a:cubicBezTo>
                    <a:pt x="270744" y="577882"/>
                    <a:pt x="268934" y="568357"/>
                    <a:pt x="268648" y="558165"/>
                  </a:cubicBezTo>
                  <a:cubicBezTo>
                    <a:pt x="267981" y="540163"/>
                    <a:pt x="268934" y="522065"/>
                    <a:pt x="266648" y="504063"/>
                  </a:cubicBezTo>
                  <a:cubicBezTo>
                    <a:pt x="278840" y="496062"/>
                    <a:pt x="287698" y="483584"/>
                    <a:pt x="294461" y="470916"/>
                  </a:cubicBezTo>
                  <a:cubicBezTo>
                    <a:pt x="316083" y="429959"/>
                    <a:pt x="337895" y="361855"/>
                    <a:pt x="352183" y="317945"/>
                  </a:cubicBezTo>
                  <a:cubicBezTo>
                    <a:pt x="357993" y="300228"/>
                    <a:pt x="356183" y="282226"/>
                    <a:pt x="353802" y="263557"/>
                  </a:cubicBezTo>
                  <a:close/>
                  <a:moveTo>
                    <a:pt x="94912" y="168783"/>
                  </a:moveTo>
                  <a:cubicBezTo>
                    <a:pt x="91102" y="160496"/>
                    <a:pt x="87102" y="153162"/>
                    <a:pt x="86530" y="143637"/>
                  </a:cubicBezTo>
                  <a:cubicBezTo>
                    <a:pt x="86340" y="139637"/>
                    <a:pt x="86340" y="134493"/>
                    <a:pt x="89102" y="131254"/>
                  </a:cubicBezTo>
                  <a:cubicBezTo>
                    <a:pt x="92245" y="127635"/>
                    <a:pt x="96722" y="128873"/>
                    <a:pt x="100818" y="128206"/>
                  </a:cubicBezTo>
                  <a:cubicBezTo>
                    <a:pt x="101961" y="133160"/>
                    <a:pt x="103294" y="138113"/>
                    <a:pt x="104628" y="142970"/>
                  </a:cubicBezTo>
                  <a:cubicBezTo>
                    <a:pt x="106914" y="151352"/>
                    <a:pt x="108819" y="161068"/>
                    <a:pt x="113010" y="169259"/>
                  </a:cubicBezTo>
                  <a:cubicBezTo>
                    <a:pt x="106818" y="168973"/>
                    <a:pt x="100913" y="169640"/>
                    <a:pt x="94912" y="168783"/>
                  </a:cubicBezTo>
                  <a:close/>
                  <a:moveTo>
                    <a:pt x="113010" y="139160"/>
                  </a:moveTo>
                  <a:cubicBezTo>
                    <a:pt x="110247" y="129159"/>
                    <a:pt x="107771" y="119063"/>
                    <a:pt x="106056" y="108871"/>
                  </a:cubicBezTo>
                  <a:cubicBezTo>
                    <a:pt x="104818" y="101060"/>
                    <a:pt x="104533" y="92392"/>
                    <a:pt x="101199" y="85058"/>
                  </a:cubicBezTo>
                  <a:cubicBezTo>
                    <a:pt x="96531" y="75057"/>
                    <a:pt x="87673" y="70676"/>
                    <a:pt x="77291" y="69818"/>
                  </a:cubicBezTo>
                  <a:cubicBezTo>
                    <a:pt x="78243" y="53435"/>
                    <a:pt x="85578" y="35528"/>
                    <a:pt x="103199" y="31432"/>
                  </a:cubicBezTo>
                  <a:cubicBezTo>
                    <a:pt x="121963" y="27051"/>
                    <a:pt x="133108" y="39433"/>
                    <a:pt x="139394" y="55435"/>
                  </a:cubicBezTo>
                  <a:cubicBezTo>
                    <a:pt x="145585" y="71152"/>
                    <a:pt x="150157" y="87630"/>
                    <a:pt x="154634" y="103918"/>
                  </a:cubicBezTo>
                  <a:cubicBezTo>
                    <a:pt x="158349" y="117634"/>
                    <a:pt x="160444" y="132683"/>
                    <a:pt x="165683" y="146018"/>
                  </a:cubicBezTo>
                  <a:cubicBezTo>
                    <a:pt x="165016" y="146209"/>
                    <a:pt x="164350" y="146495"/>
                    <a:pt x="163683" y="146685"/>
                  </a:cubicBezTo>
                  <a:cubicBezTo>
                    <a:pt x="162826" y="140208"/>
                    <a:pt x="159682" y="132874"/>
                    <a:pt x="155682" y="129159"/>
                  </a:cubicBezTo>
                  <a:cubicBezTo>
                    <a:pt x="148824" y="122873"/>
                    <a:pt x="137013" y="126111"/>
                    <a:pt x="130250" y="130969"/>
                  </a:cubicBezTo>
                  <a:cubicBezTo>
                    <a:pt x="120916" y="137731"/>
                    <a:pt x="117868" y="155448"/>
                    <a:pt x="122820" y="167545"/>
                  </a:cubicBezTo>
                  <a:cubicBezTo>
                    <a:pt x="117105" y="159829"/>
                    <a:pt x="115486" y="147828"/>
                    <a:pt x="113105" y="139160"/>
                  </a:cubicBezTo>
                  <a:close/>
                  <a:moveTo>
                    <a:pt x="154825" y="153543"/>
                  </a:moveTo>
                  <a:cubicBezTo>
                    <a:pt x="151681" y="160782"/>
                    <a:pt x="151300" y="168307"/>
                    <a:pt x="152919" y="175546"/>
                  </a:cubicBezTo>
                  <a:cubicBezTo>
                    <a:pt x="145871" y="176022"/>
                    <a:pt x="138918" y="177070"/>
                    <a:pt x="132345" y="174689"/>
                  </a:cubicBezTo>
                  <a:cubicBezTo>
                    <a:pt x="127011" y="163544"/>
                    <a:pt x="121201" y="149447"/>
                    <a:pt x="129869" y="138208"/>
                  </a:cubicBezTo>
                  <a:cubicBezTo>
                    <a:pt x="135298" y="131159"/>
                    <a:pt x="147871" y="127349"/>
                    <a:pt x="153967" y="135255"/>
                  </a:cubicBezTo>
                  <a:cubicBezTo>
                    <a:pt x="156920" y="139160"/>
                    <a:pt x="157492" y="144209"/>
                    <a:pt x="158539" y="148876"/>
                  </a:cubicBezTo>
                  <a:cubicBezTo>
                    <a:pt x="157872" y="149257"/>
                    <a:pt x="157110" y="149638"/>
                    <a:pt x="156444" y="150019"/>
                  </a:cubicBezTo>
                  <a:cubicBezTo>
                    <a:pt x="155015" y="150876"/>
                    <a:pt x="154539" y="152305"/>
                    <a:pt x="154729" y="153543"/>
                  </a:cubicBezTo>
                  <a:close/>
                  <a:moveTo>
                    <a:pt x="191210" y="173165"/>
                  </a:moveTo>
                  <a:cubicBezTo>
                    <a:pt x="180447" y="174689"/>
                    <a:pt x="170731" y="174117"/>
                    <a:pt x="160444" y="170498"/>
                  </a:cubicBezTo>
                  <a:cubicBezTo>
                    <a:pt x="160254" y="170498"/>
                    <a:pt x="160159" y="170498"/>
                    <a:pt x="159968" y="170498"/>
                  </a:cubicBezTo>
                  <a:cubicBezTo>
                    <a:pt x="159016" y="166021"/>
                    <a:pt x="158635" y="161163"/>
                    <a:pt x="158920" y="156115"/>
                  </a:cubicBezTo>
                  <a:cubicBezTo>
                    <a:pt x="159016" y="156115"/>
                    <a:pt x="159111" y="156115"/>
                    <a:pt x="159301" y="156020"/>
                  </a:cubicBezTo>
                  <a:cubicBezTo>
                    <a:pt x="177780" y="148495"/>
                    <a:pt x="197211" y="151733"/>
                    <a:pt x="216546" y="151162"/>
                  </a:cubicBezTo>
                  <a:cubicBezTo>
                    <a:pt x="213879" y="165640"/>
                    <a:pt x="205402" y="171260"/>
                    <a:pt x="191210" y="173260"/>
                  </a:cubicBezTo>
                  <a:close/>
                  <a:moveTo>
                    <a:pt x="208355" y="144685"/>
                  </a:moveTo>
                  <a:cubicBezTo>
                    <a:pt x="198259" y="144399"/>
                    <a:pt x="188162" y="143161"/>
                    <a:pt x="178351" y="143732"/>
                  </a:cubicBezTo>
                  <a:cubicBezTo>
                    <a:pt x="176542" y="136303"/>
                    <a:pt x="177685" y="130016"/>
                    <a:pt x="184352" y="124682"/>
                  </a:cubicBezTo>
                  <a:cubicBezTo>
                    <a:pt x="190448" y="119824"/>
                    <a:pt x="198735" y="117824"/>
                    <a:pt x="206355" y="119634"/>
                  </a:cubicBezTo>
                  <a:cubicBezTo>
                    <a:pt x="212927" y="121253"/>
                    <a:pt x="218547" y="125349"/>
                    <a:pt x="221976" y="131254"/>
                  </a:cubicBezTo>
                  <a:cubicBezTo>
                    <a:pt x="224357" y="135350"/>
                    <a:pt x="224452" y="139732"/>
                    <a:pt x="225595" y="143923"/>
                  </a:cubicBezTo>
                  <a:cubicBezTo>
                    <a:pt x="219880" y="144494"/>
                    <a:pt x="214070" y="144780"/>
                    <a:pt x="208260" y="144590"/>
                  </a:cubicBezTo>
                  <a:close/>
                  <a:moveTo>
                    <a:pt x="231025" y="143351"/>
                  </a:moveTo>
                  <a:cubicBezTo>
                    <a:pt x="231596" y="136684"/>
                    <a:pt x="227500" y="128778"/>
                    <a:pt x="223500" y="124111"/>
                  </a:cubicBezTo>
                  <a:cubicBezTo>
                    <a:pt x="217499" y="117157"/>
                    <a:pt x="208450" y="113443"/>
                    <a:pt x="199306" y="113824"/>
                  </a:cubicBezTo>
                  <a:cubicBezTo>
                    <a:pt x="184161" y="114395"/>
                    <a:pt x="166731" y="129445"/>
                    <a:pt x="174351" y="144209"/>
                  </a:cubicBezTo>
                  <a:cubicBezTo>
                    <a:pt x="173303" y="144304"/>
                    <a:pt x="172351" y="144494"/>
                    <a:pt x="171303" y="144590"/>
                  </a:cubicBezTo>
                  <a:cubicBezTo>
                    <a:pt x="171969" y="122587"/>
                    <a:pt x="163778" y="98107"/>
                    <a:pt x="157777" y="77438"/>
                  </a:cubicBezTo>
                  <a:cubicBezTo>
                    <a:pt x="154253" y="65246"/>
                    <a:pt x="151110" y="50959"/>
                    <a:pt x="144252" y="39529"/>
                  </a:cubicBezTo>
                  <a:cubicBezTo>
                    <a:pt x="148157" y="33814"/>
                    <a:pt x="148919" y="26860"/>
                    <a:pt x="153301" y="20955"/>
                  </a:cubicBezTo>
                  <a:cubicBezTo>
                    <a:pt x="159682" y="12382"/>
                    <a:pt x="170350" y="7906"/>
                    <a:pt x="181018" y="8954"/>
                  </a:cubicBezTo>
                  <a:cubicBezTo>
                    <a:pt x="202640" y="10954"/>
                    <a:pt x="209593" y="28099"/>
                    <a:pt x="220166" y="43434"/>
                  </a:cubicBezTo>
                  <a:cubicBezTo>
                    <a:pt x="216546" y="54483"/>
                    <a:pt x="217785" y="69342"/>
                    <a:pt x="218452" y="78391"/>
                  </a:cubicBezTo>
                  <a:cubicBezTo>
                    <a:pt x="219976" y="100774"/>
                    <a:pt x="225310" y="123063"/>
                    <a:pt x="236644" y="142399"/>
                  </a:cubicBezTo>
                  <a:cubicBezTo>
                    <a:pt x="234739" y="142780"/>
                    <a:pt x="232834" y="143066"/>
                    <a:pt x="230929" y="143351"/>
                  </a:cubicBezTo>
                  <a:close/>
                  <a:moveTo>
                    <a:pt x="246645" y="140018"/>
                  </a:moveTo>
                  <a:cubicBezTo>
                    <a:pt x="246169" y="138684"/>
                    <a:pt x="245598" y="137350"/>
                    <a:pt x="245217" y="135636"/>
                  </a:cubicBezTo>
                  <a:cubicBezTo>
                    <a:pt x="243597" y="126016"/>
                    <a:pt x="253408" y="120110"/>
                    <a:pt x="261409" y="118777"/>
                  </a:cubicBezTo>
                  <a:cubicBezTo>
                    <a:pt x="272744" y="116872"/>
                    <a:pt x="279411" y="123730"/>
                    <a:pt x="283984" y="132588"/>
                  </a:cubicBezTo>
                  <a:cubicBezTo>
                    <a:pt x="281412" y="131445"/>
                    <a:pt x="278554" y="130873"/>
                    <a:pt x="275506" y="130873"/>
                  </a:cubicBezTo>
                  <a:cubicBezTo>
                    <a:pt x="265695" y="131064"/>
                    <a:pt x="255885" y="137160"/>
                    <a:pt x="246645" y="140018"/>
                  </a:cubicBezTo>
                  <a:close/>
                  <a:moveTo>
                    <a:pt x="305415" y="157639"/>
                  </a:moveTo>
                  <a:cubicBezTo>
                    <a:pt x="303034" y="152781"/>
                    <a:pt x="300081" y="147447"/>
                    <a:pt x="296366" y="142685"/>
                  </a:cubicBezTo>
                  <a:cubicBezTo>
                    <a:pt x="304653" y="136303"/>
                    <a:pt x="304938" y="123349"/>
                    <a:pt x="304367" y="113538"/>
                  </a:cubicBezTo>
                  <a:cubicBezTo>
                    <a:pt x="303795" y="105061"/>
                    <a:pt x="301891" y="96774"/>
                    <a:pt x="302176" y="88297"/>
                  </a:cubicBezTo>
                  <a:cubicBezTo>
                    <a:pt x="302462" y="79629"/>
                    <a:pt x="306272" y="71723"/>
                    <a:pt x="305986" y="63055"/>
                  </a:cubicBezTo>
                  <a:cubicBezTo>
                    <a:pt x="305986" y="61246"/>
                    <a:pt x="303891" y="59817"/>
                    <a:pt x="302367" y="61151"/>
                  </a:cubicBezTo>
                  <a:cubicBezTo>
                    <a:pt x="293032" y="68961"/>
                    <a:pt x="292461" y="83439"/>
                    <a:pt x="293127" y="94869"/>
                  </a:cubicBezTo>
                  <a:cubicBezTo>
                    <a:pt x="293509" y="101632"/>
                    <a:pt x="294842" y="108395"/>
                    <a:pt x="295413" y="115157"/>
                  </a:cubicBezTo>
                  <a:cubicBezTo>
                    <a:pt x="296271" y="124111"/>
                    <a:pt x="294270" y="130778"/>
                    <a:pt x="293318" y="138970"/>
                  </a:cubicBezTo>
                  <a:cubicBezTo>
                    <a:pt x="291603" y="137255"/>
                    <a:pt x="289794" y="135636"/>
                    <a:pt x="287794" y="134398"/>
                  </a:cubicBezTo>
                  <a:cubicBezTo>
                    <a:pt x="287698" y="119539"/>
                    <a:pt x="273411" y="110299"/>
                    <a:pt x="259409" y="113633"/>
                  </a:cubicBezTo>
                  <a:cubicBezTo>
                    <a:pt x="247312" y="116491"/>
                    <a:pt x="235596" y="129540"/>
                    <a:pt x="241978" y="141256"/>
                  </a:cubicBezTo>
                  <a:cubicBezTo>
                    <a:pt x="241693" y="141256"/>
                    <a:pt x="241407" y="141446"/>
                    <a:pt x="241026" y="141446"/>
                  </a:cubicBezTo>
                  <a:cubicBezTo>
                    <a:pt x="235311" y="123825"/>
                    <a:pt x="229786" y="106013"/>
                    <a:pt x="227786" y="87535"/>
                  </a:cubicBezTo>
                  <a:cubicBezTo>
                    <a:pt x="226738" y="77915"/>
                    <a:pt x="226357" y="68199"/>
                    <a:pt x="227024" y="58579"/>
                  </a:cubicBezTo>
                  <a:cubicBezTo>
                    <a:pt x="227310" y="54388"/>
                    <a:pt x="228167" y="50673"/>
                    <a:pt x="229310" y="47149"/>
                  </a:cubicBezTo>
                  <a:cubicBezTo>
                    <a:pt x="229501" y="46958"/>
                    <a:pt x="229596" y="46863"/>
                    <a:pt x="229786" y="46672"/>
                  </a:cubicBezTo>
                  <a:cubicBezTo>
                    <a:pt x="235501" y="37624"/>
                    <a:pt x="240264" y="28766"/>
                    <a:pt x="250741" y="24289"/>
                  </a:cubicBezTo>
                  <a:cubicBezTo>
                    <a:pt x="262933" y="19050"/>
                    <a:pt x="277221" y="23146"/>
                    <a:pt x="287222" y="31147"/>
                  </a:cubicBezTo>
                  <a:cubicBezTo>
                    <a:pt x="305129" y="45434"/>
                    <a:pt x="310653" y="69152"/>
                    <a:pt x="312749" y="90868"/>
                  </a:cubicBezTo>
                  <a:cubicBezTo>
                    <a:pt x="314749" y="112300"/>
                    <a:pt x="315321" y="133826"/>
                    <a:pt x="317416" y="155162"/>
                  </a:cubicBezTo>
                  <a:cubicBezTo>
                    <a:pt x="318464" y="165925"/>
                    <a:pt x="318750" y="178403"/>
                    <a:pt x="320464" y="190310"/>
                  </a:cubicBezTo>
                  <a:cubicBezTo>
                    <a:pt x="315511" y="179451"/>
                    <a:pt x="311130" y="168307"/>
                    <a:pt x="305701" y="157544"/>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1" name="Google Shape;251;p11"/>
            <p:cNvSpPr/>
            <p:nvPr/>
          </p:nvSpPr>
          <p:spPr>
            <a:xfrm>
              <a:off x="5284463" y="1677253"/>
              <a:ext cx="270486" cy="608533"/>
            </a:xfrm>
            <a:custGeom>
              <a:avLst/>
              <a:gdLst/>
              <a:ahLst/>
              <a:cxnLst/>
              <a:rect l="l" t="t" r="r" b="b"/>
              <a:pathLst>
                <a:path w="360319" h="810643" extrusionOk="0">
                  <a:moveTo>
                    <a:pt x="358514" y="222817"/>
                  </a:moveTo>
                  <a:cubicBezTo>
                    <a:pt x="358514" y="222817"/>
                    <a:pt x="358228" y="222150"/>
                    <a:pt x="357942" y="221864"/>
                  </a:cubicBezTo>
                  <a:cubicBezTo>
                    <a:pt x="341654" y="200528"/>
                    <a:pt x="312603" y="215578"/>
                    <a:pt x="295553" y="232532"/>
                  </a:cubicBezTo>
                  <a:cubicBezTo>
                    <a:pt x="286219" y="209767"/>
                    <a:pt x="258787" y="195670"/>
                    <a:pt x="234879" y="203957"/>
                  </a:cubicBezTo>
                  <a:cubicBezTo>
                    <a:pt x="231069" y="205291"/>
                    <a:pt x="227831" y="207100"/>
                    <a:pt x="224878" y="209386"/>
                  </a:cubicBezTo>
                  <a:cubicBezTo>
                    <a:pt x="225925" y="183669"/>
                    <a:pt x="222973" y="157094"/>
                    <a:pt x="221068" y="131758"/>
                  </a:cubicBezTo>
                  <a:cubicBezTo>
                    <a:pt x="218972" y="103087"/>
                    <a:pt x="213924" y="74703"/>
                    <a:pt x="207352" y="46795"/>
                  </a:cubicBezTo>
                  <a:cubicBezTo>
                    <a:pt x="202875" y="27935"/>
                    <a:pt x="196589" y="4123"/>
                    <a:pt x="174300" y="313"/>
                  </a:cubicBezTo>
                  <a:cubicBezTo>
                    <a:pt x="159441" y="-2259"/>
                    <a:pt x="133914" y="11362"/>
                    <a:pt x="139724" y="29269"/>
                  </a:cubicBezTo>
                  <a:cubicBezTo>
                    <a:pt x="139724" y="29459"/>
                    <a:pt x="139724" y="29650"/>
                    <a:pt x="139724" y="29840"/>
                  </a:cubicBezTo>
                  <a:cubicBezTo>
                    <a:pt x="136486" y="26887"/>
                    <a:pt x="132771" y="24506"/>
                    <a:pt x="128866" y="23458"/>
                  </a:cubicBezTo>
                  <a:cubicBezTo>
                    <a:pt x="122674" y="17839"/>
                    <a:pt x="114578" y="21077"/>
                    <a:pt x="108578" y="26030"/>
                  </a:cubicBezTo>
                  <a:cubicBezTo>
                    <a:pt x="98386" y="34317"/>
                    <a:pt x="93623" y="48319"/>
                    <a:pt x="91242" y="60701"/>
                  </a:cubicBezTo>
                  <a:cubicBezTo>
                    <a:pt x="88480" y="75179"/>
                    <a:pt x="88575" y="89752"/>
                    <a:pt x="87051" y="104421"/>
                  </a:cubicBezTo>
                  <a:cubicBezTo>
                    <a:pt x="86670" y="108231"/>
                    <a:pt x="85813" y="112708"/>
                    <a:pt x="85337" y="117184"/>
                  </a:cubicBezTo>
                  <a:cubicBezTo>
                    <a:pt x="84860" y="116708"/>
                    <a:pt x="84479" y="116327"/>
                    <a:pt x="84003" y="115851"/>
                  </a:cubicBezTo>
                  <a:cubicBezTo>
                    <a:pt x="76478" y="109564"/>
                    <a:pt x="56285" y="107374"/>
                    <a:pt x="53047" y="119375"/>
                  </a:cubicBezTo>
                  <a:cubicBezTo>
                    <a:pt x="52856" y="119947"/>
                    <a:pt x="53047" y="120518"/>
                    <a:pt x="53332" y="121090"/>
                  </a:cubicBezTo>
                  <a:cubicBezTo>
                    <a:pt x="46379" y="137663"/>
                    <a:pt x="44284" y="155284"/>
                    <a:pt x="40950" y="173001"/>
                  </a:cubicBezTo>
                  <a:cubicBezTo>
                    <a:pt x="36568" y="196623"/>
                    <a:pt x="34378" y="219959"/>
                    <a:pt x="32187" y="243867"/>
                  </a:cubicBezTo>
                  <a:cubicBezTo>
                    <a:pt x="30091" y="266632"/>
                    <a:pt x="26377" y="289206"/>
                    <a:pt x="23424" y="311875"/>
                  </a:cubicBezTo>
                  <a:cubicBezTo>
                    <a:pt x="20185" y="336259"/>
                    <a:pt x="13328" y="359405"/>
                    <a:pt x="9232" y="383503"/>
                  </a:cubicBezTo>
                  <a:cubicBezTo>
                    <a:pt x="5612" y="405030"/>
                    <a:pt x="4469" y="426937"/>
                    <a:pt x="2945" y="448750"/>
                  </a:cubicBezTo>
                  <a:cubicBezTo>
                    <a:pt x="1231" y="472657"/>
                    <a:pt x="-865" y="496851"/>
                    <a:pt x="373" y="520854"/>
                  </a:cubicBezTo>
                  <a:cubicBezTo>
                    <a:pt x="2564" y="562954"/>
                    <a:pt x="12851" y="606198"/>
                    <a:pt x="29806" y="644774"/>
                  </a:cubicBezTo>
                  <a:cubicBezTo>
                    <a:pt x="35902" y="658585"/>
                    <a:pt x="44379" y="671825"/>
                    <a:pt x="56857" y="680398"/>
                  </a:cubicBezTo>
                  <a:cubicBezTo>
                    <a:pt x="56476" y="680874"/>
                    <a:pt x="56190" y="681445"/>
                    <a:pt x="56095" y="682112"/>
                  </a:cubicBezTo>
                  <a:cubicBezTo>
                    <a:pt x="53523" y="699352"/>
                    <a:pt x="56857" y="718307"/>
                    <a:pt x="56571" y="735833"/>
                  </a:cubicBezTo>
                  <a:cubicBezTo>
                    <a:pt x="56476" y="745930"/>
                    <a:pt x="56571" y="755931"/>
                    <a:pt x="56381" y="765932"/>
                  </a:cubicBezTo>
                  <a:cubicBezTo>
                    <a:pt x="56285" y="780696"/>
                    <a:pt x="54380" y="794888"/>
                    <a:pt x="60286" y="808795"/>
                  </a:cubicBezTo>
                  <a:cubicBezTo>
                    <a:pt x="61238" y="810985"/>
                    <a:pt x="64477" y="810128"/>
                    <a:pt x="65143" y="808128"/>
                  </a:cubicBezTo>
                  <a:cubicBezTo>
                    <a:pt x="72001" y="784887"/>
                    <a:pt x="68954" y="758407"/>
                    <a:pt x="69525" y="734309"/>
                  </a:cubicBezTo>
                  <a:cubicBezTo>
                    <a:pt x="69715" y="725832"/>
                    <a:pt x="70192" y="717259"/>
                    <a:pt x="69525" y="708877"/>
                  </a:cubicBezTo>
                  <a:cubicBezTo>
                    <a:pt x="68858" y="700686"/>
                    <a:pt x="66287" y="692875"/>
                    <a:pt x="64667" y="684874"/>
                  </a:cubicBezTo>
                  <a:cubicBezTo>
                    <a:pt x="65620" y="685351"/>
                    <a:pt x="66667" y="685732"/>
                    <a:pt x="67715" y="686208"/>
                  </a:cubicBezTo>
                  <a:cubicBezTo>
                    <a:pt x="84193" y="692685"/>
                    <a:pt x="110006" y="687541"/>
                    <a:pt x="125151" y="679255"/>
                  </a:cubicBezTo>
                  <a:cubicBezTo>
                    <a:pt x="128199" y="677635"/>
                    <a:pt x="126104" y="672301"/>
                    <a:pt x="122770" y="673540"/>
                  </a:cubicBezTo>
                  <a:cubicBezTo>
                    <a:pt x="115340" y="676302"/>
                    <a:pt x="106577" y="676302"/>
                    <a:pt x="98767" y="677921"/>
                  </a:cubicBezTo>
                  <a:cubicBezTo>
                    <a:pt x="85717" y="680588"/>
                    <a:pt x="74383" y="681064"/>
                    <a:pt x="62857" y="673159"/>
                  </a:cubicBezTo>
                  <a:cubicBezTo>
                    <a:pt x="46856" y="662110"/>
                    <a:pt x="40379" y="644965"/>
                    <a:pt x="34092" y="627248"/>
                  </a:cubicBezTo>
                  <a:cubicBezTo>
                    <a:pt x="19995" y="587434"/>
                    <a:pt x="10565" y="546952"/>
                    <a:pt x="10375" y="504566"/>
                  </a:cubicBezTo>
                  <a:cubicBezTo>
                    <a:pt x="10280" y="483516"/>
                    <a:pt x="11327" y="462466"/>
                    <a:pt x="12470" y="441511"/>
                  </a:cubicBezTo>
                  <a:cubicBezTo>
                    <a:pt x="13613" y="419889"/>
                    <a:pt x="14185" y="398077"/>
                    <a:pt x="18185" y="376741"/>
                  </a:cubicBezTo>
                  <a:cubicBezTo>
                    <a:pt x="25520" y="338069"/>
                    <a:pt x="32758" y="299588"/>
                    <a:pt x="38092" y="260440"/>
                  </a:cubicBezTo>
                  <a:cubicBezTo>
                    <a:pt x="39807" y="248058"/>
                    <a:pt x="39331" y="235580"/>
                    <a:pt x="40950" y="223198"/>
                  </a:cubicBezTo>
                  <a:cubicBezTo>
                    <a:pt x="42474" y="211006"/>
                    <a:pt x="44760" y="198909"/>
                    <a:pt x="47046" y="186812"/>
                  </a:cubicBezTo>
                  <a:cubicBezTo>
                    <a:pt x="51428" y="164333"/>
                    <a:pt x="52189" y="140902"/>
                    <a:pt x="61048" y="119566"/>
                  </a:cubicBezTo>
                  <a:cubicBezTo>
                    <a:pt x="96671" y="103564"/>
                    <a:pt x="88956" y="196623"/>
                    <a:pt x="88765" y="213196"/>
                  </a:cubicBezTo>
                  <a:cubicBezTo>
                    <a:pt x="88575" y="232246"/>
                    <a:pt x="88670" y="251296"/>
                    <a:pt x="87623" y="270346"/>
                  </a:cubicBezTo>
                  <a:cubicBezTo>
                    <a:pt x="86670" y="287491"/>
                    <a:pt x="83146" y="307208"/>
                    <a:pt x="86480" y="324163"/>
                  </a:cubicBezTo>
                  <a:cubicBezTo>
                    <a:pt x="81717" y="326544"/>
                    <a:pt x="77050" y="329020"/>
                    <a:pt x="72478" y="331687"/>
                  </a:cubicBezTo>
                  <a:cubicBezTo>
                    <a:pt x="70382" y="332926"/>
                    <a:pt x="72192" y="335878"/>
                    <a:pt x="74383" y="334831"/>
                  </a:cubicBezTo>
                  <a:cubicBezTo>
                    <a:pt x="79240" y="332449"/>
                    <a:pt x="84193" y="330259"/>
                    <a:pt x="89147" y="328163"/>
                  </a:cubicBezTo>
                  <a:cubicBezTo>
                    <a:pt x="90289" y="328449"/>
                    <a:pt x="91623" y="328163"/>
                    <a:pt x="92195" y="326925"/>
                  </a:cubicBezTo>
                  <a:cubicBezTo>
                    <a:pt x="108387" y="320353"/>
                    <a:pt x="125056" y="315304"/>
                    <a:pt x="142391" y="312256"/>
                  </a:cubicBezTo>
                  <a:cubicBezTo>
                    <a:pt x="154107" y="310161"/>
                    <a:pt x="166204" y="308542"/>
                    <a:pt x="178110" y="307399"/>
                  </a:cubicBezTo>
                  <a:cubicBezTo>
                    <a:pt x="188873" y="306351"/>
                    <a:pt x="199256" y="307399"/>
                    <a:pt x="209828" y="307399"/>
                  </a:cubicBezTo>
                  <a:cubicBezTo>
                    <a:pt x="212209" y="333973"/>
                    <a:pt x="216305" y="367025"/>
                    <a:pt x="243261" y="375026"/>
                  </a:cubicBezTo>
                  <a:cubicBezTo>
                    <a:pt x="244975" y="375502"/>
                    <a:pt x="246690" y="375883"/>
                    <a:pt x="248405" y="376169"/>
                  </a:cubicBezTo>
                  <a:cubicBezTo>
                    <a:pt x="248119" y="376836"/>
                    <a:pt x="247928" y="377503"/>
                    <a:pt x="247642" y="378265"/>
                  </a:cubicBezTo>
                  <a:cubicBezTo>
                    <a:pt x="247642" y="378265"/>
                    <a:pt x="247642" y="378265"/>
                    <a:pt x="247547" y="378265"/>
                  </a:cubicBezTo>
                  <a:cubicBezTo>
                    <a:pt x="218877" y="377979"/>
                    <a:pt x="195064" y="398743"/>
                    <a:pt x="179729" y="421127"/>
                  </a:cubicBezTo>
                  <a:cubicBezTo>
                    <a:pt x="163727" y="444559"/>
                    <a:pt x="144487" y="481039"/>
                    <a:pt x="153440" y="510186"/>
                  </a:cubicBezTo>
                  <a:cubicBezTo>
                    <a:pt x="154012" y="512091"/>
                    <a:pt x="156583" y="512091"/>
                    <a:pt x="157155" y="510186"/>
                  </a:cubicBezTo>
                  <a:cubicBezTo>
                    <a:pt x="161251" y="497708"/>
                    <a:pt x="162680" y="484373"/>
                    <a:pt x="166489" y="471800"/>
                  </a:cubicBezTo>
                  <a:cubicBezTo>
                    <a:pt x="170776" y="457703"/>
                    <a:pt x="176776" y="443797"/>
                    <a:pt x="184492" y="431224"/>
                  </a:cubicBezTo>
                  <a:cubicBezTo>
                    <a:pt x="199065" y="407221"/>
                    <a:pt x="219067" y="391028"/>
                    <a:pt x="245833" y="383313"/>
                  </a:cubicBezTo>
                  <a:cubicBezTo>
                    <a:pt x="242975" y="391123"/>
                    <a:pt x="239927" y="398743"/>
                    <a:pt x="236308" y="406363"/>
                  </a:cubicBezTo>
                  <a:cubicBezTo>
                    <a:pt x="232974" y="413317"/>
                    <a:pt x="229450" y="421508"/>
                    <a:pt x="234307" y="428366"/>
                  </a:cubicBezTo>
                  <a:cubicBezTo>
                    <a:pt x="235450" y="429890"/>
                    <a:pt x="237451" y="429985"/>
                    <a:pt x="238594" y="428366"/>
                  </a:cubicBezTo>
                  <a:cubicBezTo>
                    <a:pt x="244309" y="420556"/>
                    <a:pt x="243737" y="408173"/>
                    <a:pt x="247928" y="399124"/>
                  </a:cubicBezTo>
                  <a:cubicBezTo>
                    <a:pt x="251548" y="391314"/>
                    <a:pt x="255548" y="384551"/>
                    <a:pt x="256310" y="376264"/>
                  </a:cubicBezTo>
                  <a:cubicBezTo>
                    <a:pt x="264502" y="375502"/>
                    <a:pt x="272312" y="371978"/>
                    <a:pt x="278218" y="366073"/>
                  </a:cubicBezTo>
                  <a:cubicBezTo>
                    <a:pt x="288314" y="355881"/>
                    <a:pt x="289933" y="339879"/>
                    <a:pt x="290791" y="326163"/>
                  </a:cubicBezTo>
                  <a:cubicBezTo>
                    <a:pt x="291457" y="314923"/>
                    <a:pt x="292124" y="303303"/>
                    <a:pt x="291553" y="292063"/>
                  </a:cubicBezTo>
                  <a:cubicBezTo>
                    <a:pt x="290981" y="280157"/>
                    <a:pt x="288124" y="267584"/>
                    <a:pt x="292505" y="256059"/>
                  </a:cubicBezTo>
                  <a:cubicBezTo>
                    <a:pt x="298982" y="238723"/>
                    <a:pt x="320699" y="217673"/>
                    <a:pt x="340130" y="220721"/>
                  </a:cubicBezTo>
                  <a:cubicBezTo>
                    <a:pt x="330891" y="235199"/>
                    <a:pt x="323557" y="272251"/>
                    <a:pt x="338321" y="277300"/>
                  </a:cubicBezTo>
                  <a:cubicBezTo>
                    <a:pt x="337749" y="280252"/>
                    <a:pt x="337273" y="283205"/>
                    <a:pt x="336701" y="286063"/>
                  </a:cubicBezTo>
                  <a:cubicBezTo>
                    <a:pt x="333082" y="305779"/>
                    <a:pt x="331272" y="325972"/>
                    <a:pt x="329557" y="345975"/>
                  </a:cubicBezTo>
                  <a:cubicBezTo>
                    <a:pt x="327653" y="367882"/>
                    <a:pt x="326986" y="389885"/>
                    <a:pt x="328986" y="411697"/>
                  </a:cubicBezTo>
                  <a:cubicBezTo>
                    <a:pt x="330891" y="432843"/>
                    <a:pt x="331843" y="452941"/>
                    <a:pt x="327938" y="473991"/>
                  </a:cubicBezTo>
                  <a:cubicBezTo>
                    <a:pt x="320414" y="514758"/>
                    <a:pt x="300887" y="567431"/>
                    <a:pt x="283838" y="604864"/>
                  </a:cubicBezTo>
                  <a:cubicBezTo>
                    <a:pt x="275170" y="623914"/>
                    <a:pt x="264788" y="640869"/>
                    <a:pt x="248405" y="654299"/>
                  </a:cubicBezTo>
                  <a:cubicBezTo>
                    <a:pt x="232593" y="667253"/>
                    <a:pt x="215448" y="670301"/>
                    <a:pt x="195731" y="672492"/>
                  </a:cubicBezTo>
                  <a:cubicBezTo>
                    <a:pt x="191350" y="672968"/>
                    <a:pt x="190397" y="678588"/>
                    <a:pt x="194683" y="680207"/>
                  </a:cubicBezTo>
                  <a:cubicBezTo>
                    <a:pt x="223068" y="690875"/>
                    <a:pt x="245833" y="677064"/>
                    <a:pt x="262025" y="657347"/>
                  </a:cubicBezTo>
                  <a:cubicBezTo>
                    <a:pt x="260692" y="680017"/>
                    <a:pt x="257834" y="702591"/>
                    <a:pt x="256882" y="725356"/>
                  </a:cubicBezTo>
                  <a:cubicBezTo>
                    <a:pt x="256406" y="736786"/>
                    <a:pt x="255739" y="748501"/>
                    <a:pt x="256596" y="760027"/>
                  </a:cubicBezTo>
                  <a:cubicBezTo>
                    <a:pt x="257739" y="775362"/>
                    <a:pt x="260406" y="796317"/>
                    <a:pt x="269264" y="808985"/>
                  </a:cubicBezTo>
                  <a:cubicBezTo>
                    <a:pt x="270883" y="811366"/>
                    <a:pt x="274884" y="811271"/>
                    <a:pt x="275646" y="808128"/>
                  </a:cubicBezTo>
                  <a:cubicBezTo>
                    <a:pt x="279932" y="791554"/>
                    <a:pt x="270979" y="774790"/>
                    <a:pt x="269074" y="758407"/>
                  </a:cubicBezTo>
                  <a:cubicBezTo>
                    <a:pt x="267740" y="747073"/>
                    <a:pt x="268598" y="735262"/>
                    <a:pt x="268979" y="723832"/>
                  </a:cubicBezTo>
                  <a:cubicBezTo>
                    <a:pt x="269740" y="699829"/>
                    <a:pt x="272026" y="675254"/>
                    <a:pt x="269550" y="651251"/>
                  </a:cubicBezTo>
                  <a:cubicBezTo>
                    <a:pt x="269455" y="650203"/>
                    <a:pt x="268979" y="649441"/>
                    <a:pt x="268407" y="648870"/>
                  </a:cubicBezTo>
                  <a:cubicBezTo>
                    <a:pt x="268979" y="648013"/>
                    <a:pt x="269550" y="647155"/>
                    <a:pt x="270122" y="646298"/>
                  </a:cubicBezTo>
                  <a:cubicBezTo>
                    <a:pt x="282504" y="627439"/>
                    <a:pt x="298125" y="594958"/>
                    <a:pt x="307459" y="574480"/>
                  </a:cubicBezTo>
                  <a:cubicBezTo>
                    <a:pt x="316127" y="555430"/>
                    <a:pt x="326129" y="523045"/>
                    <a:pt x="332129" y="502947"/>
                  </a:cubicBezTo>
                  <a:cubicBezTo>
                    <a:pt x="337940" y="483230"/>
                    <a:pt x="341940" y="462751"/>
                    <a:pt x="342035" y="442177"/>
                  </a:cubicBezTo>
                  <a:cubicBezTo>
                    <a:pt x="342035" y="419508"/>
                    <a:pt x="337844" y="397600"/>
                    <a:pt x="339178" y="374931"/>
                  </a:cubicBezTo>
                  <a:cubicBezTo>
                    <a:pt x="340606" y="350547"/>
                    <a:pt x="341845" y="326068"/>
                    <a:pt x="344702" y="301874"/>
                  </a:cubicBezTo>
                  <a:cubicBezTo>
                    <a:pt x="346226" y="289396"/>
                    <a:pt x="347560" y="276728"/>
                    <a:pt x="350131" y="264441"/>
                  </a:cubicBezTo>
                  <a:cubicBezTo>
                    <a:pt x="352798" y="251677"/>
                    <a:pt x="357656" y="239485"/>
                    <a:pt x="360228" y="226722"/>
                  </a:cubicBezTo>
                  <a:cubicBezTo>
                    <a:pt x="360609" y="225007"/>
                    <a:pt x="359752" y="223579"/>
                    <a:pt x="358514" y="222626"/>
                  </a:cubicBezTo>
                  <a:close/>
                  <a:moveTo>
                    <a:pt x="94195" y="320448"/>
                  </a:moveTo>
                  <a:cubicBezTo>
                    <a:pt x="96290" y="311971"/>
                    <a:pt x="95719" y="302827"/>
                    <a:pt x="95909" y="294064"/>
                  </a:cubicBezTo>
                  <a:cubicBezTo>
                    <a:pt x="96195" y="280538"/>
                    <a:pt x="97148" y="267108"/>
                    <a:pt x="97433" y="253582"/>
                  </a:cubicBezTo>
                  <a:cubicBezTo>
                    <a:pt x="98005" y="225960"/>
                    <a:pt x="98386" y="198337"/>
                    <a:pt x="98481" y="170715"/>
                  </a:cubicBezTo>
                  <a:cubicBezTo>
                    <a:pt x="98481" y="160237"/>
                    <a:pt x="98481" y="146331"/>
                    <a:pt x="94957" y="134329"/>
                  </a:cubicBezTo>
                  <a:cubicBezTo>
                    <a:pt x="95338" y="133758"/>
                    <a:pt x="95623" y="132901"/>
                    <a:pt x="95528" y="131948"/>
                  </a:cubicBezTo>
                  <a:cubicBezTo>
                    <a:pt x="94290" y="116041"/>
                    <a:pt x="97529" y="98420"/>
                    <a:pt x="98672" y="82513"/>
                  </a:cubicBezTo>
                  <a:cubicBezTo>
                    <a:pt x="99433" y="72036"/>
                    <a:pt x="100957" y="61558"/>
                    <a:pt x="103815" y="51462"/>
                  </a:cubicBezTo>
                  <a:cubicBezTo>
                    <a:pt x="105339" y="46223"/>
                    <a:pt x="107054" y="40699"/>
                    <a:pt x="110482" y="36222"/>
                  </a:cubicBezTo>
                  <a:cubicBezTo>
                    <a:pt x="112768" y="33174"/>
                    <a:pt x="115055" y="31650"/>
                    <a:pt x="117531" y="30697"/>
                  </a:cubicBezTo>
                  <a:cubicBezTo>
                    <a:pt x="146392" y="25935"/>
                    <a:pt x="143915" y="70036"/>
                    <a:pt x="144868" y="88990"/>
                  </a:cubicBezTo>
                  <a:cubicBezTo>
                    <a:pt x="146106" y="113184"/>
                    <a:pt x="147821" y="137377"/>
                    <a:pt x="148773" y="161571"/>
                  </a:cubicBezTo>
                  <a:cubicBezTo>
                    <a:pt x="149725" y="185764"/>
                    <a:pt x="150773" y="210053"/>
                    <a:pt x="151154" y="234247"/>
                  </a:cubicBezTo>
                  <a:cubicBezTo>
                    <a:pt x="151535" y="256821"/>
                    <a:pt x="149630" y="280729"/>
                    <a:pt x="153155" y="302922"/>
                  </a:cubicBezTo>
                  <a:cubicBezTo>
                    <a:pt x="153155" y="303208"/>
                    <a:pt x="153345" y="303398"/>
                    <a:pt x="153440" y="303684"/>
                  </a:cubicBezTo>
                  <a:cubicBezTo>
                    <a:pt x="150488" y="304255"/>
                    <a:pt x="147630" y="304732"/>
                    <a:pt x="144868" y="305208"/>
                  </a:cubicBezTo>
                  <a:cubicBezTo>
                    <a:pt x="127342" y="308065"/>
                    <a:pt x="110292" y="313209"/>
                    <a:pt x="94099" y="320353"/>
                  </a:cubicBezTo>
                  <a:close/>
                  <a:moveTo>
                    <a:pt x="159346" y="302636"/>
                  </a:moveTo>
                  <a:cubicBezTo>
                    <a:pt x="161346" y="289015"/>
                    <a:pt x="160298" y="274728"/>
                    <a:pt x="160393" y="261012"/>
                  </a:cubicBezTo>
                  <a:cubicBezTo>
                    <a:pt x="160489" y="245677"/>
                    <a:pt x="160393" y="230341"/>
                    <a:pt x="160393" y="214911"/>
                  </a:cubicBezTo>
                  <a:cubicBezTo>
                    <a:pt x="160393" y="184336"/>
                    <a:pt x="160679" y="153379"/>
                    <a:pt x="158584" y="122899"/>
                  </a:cubicBezTo>
                  <a:cubicBezTo>
                    <a:pt x="157631" y="108326"/>
                    <a:pt x="156298" y="93848"/>
                    <a:pt x="154774" y="79370"/>
                  </a:cubicBezTo>
                  <a:cubicBezTo>
                    <a:pt x="153535" y="67464"/>
                    <a:pt x="153059" y="54700"/>
                    <a:pt x="148868" y="43366"/>
                  </a:cubicBezTo>
                  <a:cubicBezTo>
                    <a:pt x="148106" y="41270"/>
                    <a:pt x="147058" y="39270"/>
                    <a:pt x="145820" y="37270"/>
                  </a:cubicBezTo>
                  <a:cubicBezTo>
                    <a:pt x="147058" y="35365"/>
                    <a:pt x="147058" y="32602"/>
                    <a:pt x="147439" y="30316"/>
                  </a:cubicBezTo>
                  <a:cubicBezTo>
                    <a:pt x="152297" y="22220"/>
                    <a:pt x="153631" y="12886"/>
                    <a:pt x="164870" y="10504"/>
                  </a:cubicBezTo>
                  <a:cubicBezTo>
                    <a:pt x="178777" y="7647"/>
                    <a:pt x="187445" y="18791"/>
                    <a:pt x="191635" y="30412"/>
                  </a:cubicBezTo>
                  <a:cubicBezTo>
                    <a:pt x="198684" y="49652"/>
                    <a:pt x="202589" y="70798"/>
                    <a:pt x="206399" y="90895"/>
                  </a:cubicBezTo>
                  <a:cubicBezTo>
                    <a:pt x="210495" y="112517"/>
                    <a:pt x="213829" y="134329"/>
                    <a:pt x="215734" y="156237"/>
                  </a:cubicBezTo>
                  <a:cubicBezTo>
                    <a:pt x="217543" y="177097"/>
                    <a:pt x="216115" y="197575"/>
                    <a:pt x="216591" y="218435"/>
                  </a:cubicBezTo>
                  <a:cubicBezTo>
                    <a:pt x="203732" y="238152"/>
                    <a:pt x="205637" y="270537"/>
                    <a:pt x="208114" y="290730"/>
                  </a:cubicBezTo>
                  <a:cubicBezTo>
                    <a:pt x="208495" y="294159"/>
                    <a:pt x="208876" y="297778"/>
                    <a:pt x="209162" y="301684"/>
                  </a:cubicBezTo>
                  <a:cubicBezTo>
                    <a:pt x="194493" y="296445"/>
                    <a:pt x="175824" y="299398"/>
                    <a:pt x="159250" y="302541"/>
                  </a:cubicBezTo>
                  <a:close/>
                  <a:moveTo>
                    <a:pt x="272789" y="357976"/>
                  </a:moveTo>
                  <a:cubicBezTo>
                    <a:pt x="264788" y="366644"/>
                    <a:pt x="251072" y="369121"/>
                    <a:pt x="240689" y="363120"/>
                  </a:cubicBezTo>
                  <a:cubicBezTo>
                    <a:pt x="238975" y="362167"/>
                    <a:pt x="237546" y="361024"/>
                    <a:pt x="236117" y="359786"/>
                  </a:cubicBezTo>
                  <a:cubicBezTo>
                    <a:pt x="234784" y="350928"/>
                    <a:pt x="231450" y="342546"/>
                    <a:pt x="233641" y="333211"/>
                  </a:cubicBezTo>
                  <a:cubicBezTo>
                    <a:pt x="235927" y="323591"/>
                    <a:pt x="242594" y="313018"/>
                    <a:pt x="253167" y="311494"/>
                  </a:cubicBezTo>
                  <a:cubicBezTo>
                    <a:pt x="269169" y="309113"/>
                    <a:pt x="280885" y="326830"/>
                    <a:pt x="282028" y="342355"/>
                  </a:cubicBezTo>
                  <a:cubicBezTo>
                    <a:pt x="280218" y="347880"/>
                    <a:pt x="277360" y="353214"/>
                    <a:pt x="272884" y="358072"/>
                  </a:cubicBezTo>
                  <a:close/>
                  <a:moveTo>
                    <a:pt x="285933" y="244057"/>
                  </a:moveTo>
                  <a:cubicBezTo>
                    <a:pt x="270122" y="268822"/>
                    <a:pt x="286314" y="301874"/>
                    <a:pt x="284218" y="330163"/>
                  </a:cubicBezTo>
                  <a:cubicBezTo>
                    <a:pt x="280313" y="316638"/>
                    <a:pt x="269455" y="304732"/>
                    <a:pt x="255263" y="304922"/>
                  </a:cubicBezTo>
                  <a:cubicBezTo>
                    <a:pt x="234022" y="305208"/>
                    <a:pt x="225164" y="328354"/>
                    <a:pt x="227735" y="347785"/>
                  </a:cubicBezTo>
                  <a:cubicBezTo>
                    <a:pt x="225640" y="343213"/>
                    <a:pt x="224211" y="338164"/>
                    <a:pt x="223258" y="333497"/>
                  </a:cubicBezTo>
                  <a:cubicBezTo>
                    <a:pt x="219067" y="313304"/>
                    <a:pt x="217067" y="291587"/>
                    <a:pt x="216210" y="271013"/>
                  </a:cubicBezTo>
                  <a:cubicBezTo>
                    <a:pt x="215257" y="249106"/>
                    <a:pt x="217639" y="213958"/>
                    <a:pt x="245738" y="211101"/>
                  </a:cubicBezTo>
                  <a:cubicBezTo>
                    <a:pt x="265168" y="209101"/>
                    <a:pt x="282028" y="221293"/>
                    <a:pt x="290696" y="237866"/>
                  </a:cubicBezTo>
                  <a:cubicBezTo>
                    <a:pt x="288886" y="239962"/>
                    <a:pt x="287266" y="242152"/>
                    <a:pt x="286028" y="244153"/>
                  </a:cubicBezTo>
                  <a:close/>
                  <a:moveTo>
                    <a:pt x="339082" y="271680"/>
                  </a:moveTo>
                  <a:cubicBezTo>
                    <a:pt x="337463" y="269489"/>
                    <a:pt x="335939" y="267298"/>
                    <a:pt x="335273" y="264250"/>
                  </a:cubicBezTo>
                  <a:cubicBezTo>
                    <a:pt x="333939" y="258821"/>
                    <a:pt x="334320" y="252725"/>
                    <a:pt x="334891" y="247201"/>
                  </a:cubicBezTo>
                  <a:cubicBezTo>
                    <a:pt x="335939" y="237009"/>
                    <a:pt x="339559" y="229770"/>
                    <a:pt x="344512" y="221864"/>
                  </a:cubicBezTo>
                  <a:cubicBezTo>
                    <a:pt x="347083" y="222817"/>
                    <a:pt x="349655" y="224245"/>
                    <a:pt x="352037" y="226246"/>
                  </a:cubicBezTo>
                  <a:cubicBezTo>
                    <a:pt x="345464" y="240247"/>
                    <a:pt x="342035" y="256154"/>
                    <a:pt x="339082" y="271680"/>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2" name="Google Shape;252;p11"/>
            <p:cNvSpPr/>
            <p:nvPr/>
          </p:nvSpPr>
          <p:spPr>
            <a:xfrm>
              <a:off x="6123221" y="1677253"/>
              <a:ext cx="288382" cy="608533"/>
            </a:xfrm>
            <a:custGeom>
              <a:avLst/>
              <a:gdLst/>
              <a:ahLst/>
              <a:cxnLst/>
              <a:rect l="l" t="t" r="r" b="b"/>
              <a:pathLst>
                <a:path w="395475" h="834528" extrusionOk="0">
                  <a:moveTo>
                    <a:pt x="388606" y="426336"/>
                  </a:moveTo>
                  <a:cubicBezTo>
                    <a:pt x="384415" y="412048"/>
                    <a:pt x="380129" y="397856"/>
                    <a:pt x="376319" y="383473"/>
                  </a:cubicBezTo>
                  <a:cubicBezTo>
                    <a:pt x="374128" y="375091"/>
                    <a:pt x="371747" y="366519"/>
                    <a:pt x="369175" y="357851"/>
                  </a:cubicBezTo>
                  <a:cubicBezTo>
                    <a:pt x="368508" y="349564"/>
                    <a:pt x="365651" y="341754"/>
                    <a:pt x="362794" y="334039"/>
                  </a:cubicBezTo>
                  <a:cubicBezTo>
                    <a:pt x="358698" y="322704"/>
                    <a:pt x="354888" y="311274"/>
                    <a:pt x="350887" y="299844"/>
                  </a:cubicBezTo>
                  <a:cubicBezTo>
                    <a:pt x="347268" y="289271"/>
                    <a:pt x="346125" y="278317"/>
                    <a:pt x="345458" y="267173"/>
                  </a:cubicBezTo>
                  <a:cubicBezTo>
                    <a:pt x="344791" y="256315"/>
                    <a:pt x="342696" y="246599"/>
                    <a:pt x="339457" y="236122"/>
                  </a:cubicBezTo>
                  <a:cubicBezTo>
                    <a:pt x="327075" y="195355"/>
                    <a:pt x="321550" y="152873"/>
                    <a:pt x="308311" y="112297"/>
                  </a:cubicBezTo>
                  <a:cubicBezTo>
                    <a:pt x="296785" y="76959"/>
                    <a:pt x="287641" y="36573"/>
                    <a:pt x="258019" y="11522"/>
                  </a:cubicBezTo>
                  <a:cubicBezTo>
                    <a:pt x="236302" y="-6861"/>
                    <a:pt x="200964" y="-4670"/>
                    <a:pt x="196868" y="28477"/>
                  </a:cubicBezTo>
                  <a:cubicBezTo>
                    <a:pt x="195630" y="38383"/>
                    <a:pt x="198106" y="48003"/>
                    <a:pt x="199821" y="57718"/>
                  </a:cubicBezTo>
                  <a:cubicBezTo>
                    <a:pt x="202107" y="70291"/>
                    <a:pt x="203440" y="82388"/>
                    <a:pt x="206965" y="94675"/>
                  </a:cubicBezTo>
                  <a:cubicBezTo>
                    <a:pt x="210203" y="106201"/>
                    <a:pt x="214108" y="117535"/>
                    <a:pt x="217252" y="129061"/>
                  </a:cubicBezTo>
                  <a:cubicBezTo>
                    <a:pt x="219633" y="137824"/>
                    <a:pt x="223824" y="145825"/>
                    <a:pt x="227253" y="154111"/>
                  </a:cubicBezTo>
                  <a:cubicBezTo>
                    <a:pt x="220585" y="150587"/>
                    <a:pt x="213346" y="148968"/>
                    <a:pt x="204869" y="149158"/>
                  </a:cubicBezTo>
                  <a:cubicBezTo>
                    <a:pt x="179247" y="149539"/>
                    <a:pt x="155530" y="163732"/>
                    <a:pt x="152863" y="189925"/>
                  </a:cubicBezTo>
                  <a:cubicBezTo>
                    <a:pt x="147148" y="184306"/>
                    <a:pt x="138289" y="181258"/>
                    <a:pt x="130765" y="180877"/>
                  </a:cubicBezTo>
                  <a:cubicBezTo>
                    <a:pt x="118573" y="180210"/>
                    <a:pt x="105238" y="184496"/>
                    <a:pt x="96189" y="192878"/>
                  </a:cubicBezTo>
                  <a:cubicBezTo>
                    <a:pt x="86664" y="201641"/>
                    <a:pt x="82949" y="213833"/>
                    <a:pt x="80758" y="226216"/>
                  </a:cubicBezTo>
                  <a:cubicBezTo>
                    <a:pt x="80091" y="229930"/>
                    <a:pt x="78758" y="235550"/>
                    <a:pt x="78472" y="240884"/>
                  </a:cubicBezTo>
                  <a:cubicBezTo>
                    <a:pt x="58851" y="230883"/>
                    <a:pt x="34372" y="232026"/>
                    <a:pt x="18274" y="250314"/>
                  </a:cubicBezTo>
                  <a:cubicBezTo>
                    <a:pt x="6463" y="263839"/>
                    <a:pt x="2939" y="282604"/>
                    <a:pt x="1415" y="299939"/>
                  </a:cubicBezTo>
                  <a:cubicBezTo>
                    <a:pt x="-585" y="323466"/>
                    <a:pt x="844" y="346897"/>
                    <a:pt x="272" y="370519"/>
                  </a:cubicBezTo>
                  <a:cubicBezTo>
                    <a:pt x="-871" y="421288"/>
                    <a:pt x="1891" y="472151"/>
                    <a:pt x="2939" y="522919"/>
                  </a:cubicBezTo>
                  <a:cubicBezTo>
                    <a:pt x="3415" y="546446"/>
                    <a:pt x="5320" y="569878"/>
                    <a:pt x="9797" y="593023"/>
                  </a:cubicBezTo>
                  <a:cubicBezTo>
                    <a:pt x="14464" y="616836"/>
                    <a:pt x="23323" y="641410"/>
                    <a:pt x="30847" y="664175"/>
                  </a:cubicBezTo>
                  <a:cubicBezTo>
                    <a:pt x="37515" y="684559"/>
                    <a:pt x="47421" y="696655"/>
                    <a:pt x="66947" y="707895"/>
                  </a:cubicBezTo>
                  <a:cubicBezTo>
                    <a:pt x="69423" y="709324"/>
                    <a:pt x="71995" y="710562"/>
                    <a:pt x="74567" y="711705"/>
                  </a:cubicBezTo>
                  <a:cubicBezTo>
                    <a:pt x="74567" y="711705"/>
                    <a:pt x="74567" y="711895"/>
                    <a:pt x="74567" y="711991"/>
                  </a:cubicBezTo>
                  <a:cubicBezTo>
                    <a:pt x="71233" y="728469"/>
                    <a:pt x="72376" y="744376"/>
                    <a:pt x="72757" y="761140"/>
                  </a:cubicBezTo>
                  <a:cubicBezTo>
                    <a:pt x="73043" y="771522"/>
                    <a:pt x="73329" y="781904"/>
                    <a:pt x="73138" y="792286"/>
                  </a:cubicBezTo>
                  <a:cubicBezTo>
                    <a:pt x="72948" y="806288"/>
                    <a:pt x="71329" y="819718"/>
                    <a:pt x="77044" y="832768"/>
                  </a:cubicBezTo>
                  <a:cubicBezTo>
                    <a:pt x="77996" y="834958"/>
                    <a:pt x="81235" y="834101"/>
                    <a:pt x="81901" y="832101"/>
                  </a:cubicBezTo>
                  <a:cubicBezTo>
                    <a:pt x="88664" y="810003"/>
                    <a:pt x="85997" y="784095"/>
                    <a:pt x="85616" y="761044"/>
                  </a:cubicBezTo>
                  <a:cubicBezTo>
                    <a:pt x="85330" y="745519"/>
                    <a:pt x="84759" y="729993"/>
                    <a:pt x="82854" y="714658"/>
                  </a:cubicBezTo>
                  <a:cubicBezTo>
                    <a:pt x="98570" y="719420"/>
                    <a:pt x="115429" y="719515"/>
                    <a:pt x="131812" y="719325"/>
                  </a:cubicBezTo>
                  <a:cubicBezTo>
                    <a:pt x="134956" y="719325"/>
                    <a:pt x="134765" y="715039"/>
                    <a:pt x="131812" y="714658"/>
                  </a:cubicBezTo>
                  <a:cubicBezTo>
                    <a:pt x="113905" y="712467"/>
                    <a:pt x="97713" y="711324"/>
                    <a:pt x="80758" y="704656"/>
                  </a:cubicBezTo>
                  <a:cubicBezTo>
                    <a:pt x="71805" y="701132"/>
                    <a:pt x="64566" y="693703"/>
                    <a:pt x="58279" y="686559"/>
                  </a:cubicBezTo>
                  <a:cubicBezTo>
                    <a:pt x="49802" y="676843"/>
                    <a:pt x="46087" y="668938"/>
                    <a:pt x="42754" y="657222"/>
                  </a:cubicBezTo>
                  <a:cubicBezTo>
                    <a:pt x="37610" y="638743"/>
                    <a:pt x="27704" y="621884"/>
                    <a:pt x="22751" y="603310"/>
                  </a:cubicBezTo>
                  <a:cubicBezTo>
                    <a:pt x="17322" y="583308"/>
                    <a:pt x="15607" y="562067"/>
                    <a:pt x="14464" y="541398"/>
                  </a:cubicBezTo>
                  <a:cubicBezTo>
                    <a:pt x="12369" y="500726"/>
                    <a:pt x="10654" y="460150"/>
                    <a:pt x="8082" y="419478"/>
                  </a:cubicBezTo>
                  <a:cubicBezTo>
                    <a:pt x="5606" y="380044"/>
                    <a:pt x="8178" y="340992"/>
                    <a:pt x="10940" y="301749"/>
                  </a:cubicBezTo>
                  <a:cubicBezTo>
                    <a:pt x="12464" y="280318"/>
                    <a:pt x="15798" y="256696"/>
                    <a:pt x="36848" y="245647"/>
                  </a:cubicBezTo>
                  <a:cubicBezTo>
                    <a:pt x="52374" y="237550"/>
                    <a:pt x="67423" y="242122"/>
                    <a:pt x="80091" y="251362"/>
                  </a:cubicBezTo>
                  <a:cubicBezTo>
                    <a:pt x="81044" y="252886"/>
                    <a:pt x="82282" y="254029"/>
                    <a:pt x="84092" y="254886"/>
                  </a:cubicBezTo>
                  <a:cubicBezTo>
                    <a:pt x="84282" y="254981"/>
                    <a:pt x="84568" y="255076"/>
                    <a:pt x="84854" y="255076"/>
                  </a:cubicBezTo>
                  <a:cubicBezTo>
                    <a:pt x="89331" y="258886"/>
                    <a:pt x="93331" y="263077"/>
                    <a:pt x="96951" y="267459"/>
                  </a:cubicBezTo>
                  <a:cubicBezTo>
                    <a:pt x="96951" y="267459"/>
                    <a:pt x="96951" y="267459"/>
                    <a:pt x="96951" y="267459"/>
                  </a:cubicBezTo>
                  <a:cubicBezTo>
                    <a:pt x="99999" y="273460"/>
                    <a:pt x="102571" y="279746"/>
                    <a:pt x="104190" y="286414"/>
                  </a:cubicBezTo>
                  <a:cubicBezTo>
                    <a:pt x="107047" y="298225"/>
                    <a:pt x="108286" y="310321"/>
                    <a:pt x="111715" y="322132"/>
                  </a:cubicBezTo>
                  <a:cubicBezTo>
                    <a:pt x="113810" y="329276"/>
                    <a:pt x="116477" y="336134"/>
                    <a:pt x="119335" y="342897"/>
                  </a:cubicBezTo>
                  <a:cubicBezTo>
                    <a:pt x="119335" y="342992"/>
                    <a:pt x="119335" y="343183"/>
                    <a:pt x="119335" y="343278"/>
                  </a:cubicBezTo>
                  <a:cubicBezTo>
                    <a:pt x="117144" y="340039"/>
                    <a:pt x="114381" y="337277"/>
                    <a:pt x="110857" y="335753"/>
                  </a:cubicBezTo>
                  <a:cubicBezTo>
                    <a:pt x="102475" y="332229"/>
                    <a:pt x="91998" y="336515"/>
                    <a:pt x="86473" y="343278"/>
                  </a:cubicBezTo>
                  <a:cubicBezTo>
                    <a:pt x="81139" y="349755"/>
                    <a:pt x="78187" y="363185"/>
                    <a:pt x="80282" y="373853"/>
                  </a:cubicBezTo>
                  <a:cubicBezTo>
                    <a:pt x="76186" y="370424"/>
                    <a:pt x="72662" y="366233"/>
                    <a:pt x="69805" y="362233"/>
                  </a:cubicBezTo>
                  <a:cubicBezTo>
                    <a:pt x="61423" y="350326"/>
                    <a:pt x="57898" y="335848"/>
                    <a:pt x="49040" y="324323"/>
                  </a:cubicBezTo>
                  <a:cubicBezTo>
                    <a:pt x="41230" y="314036"/>
                    <a:pt x="29704" y="307464"/>
                    <a:pt x="23418" y="295939"/>
                  </a:cubicBezTo>
                  <a:cubicBezTo>
                    <a:pt x="22656" y="294605"/>
                    <a:pt x="20179" y="295081"/>
                    <a:pt x="20370" y="296796"/>
                  </a:cubicBezTo>
                  <a:cubicBezTo>
                    <a:pt x="21989" y="314989"/>
                    <a:pt x="41611" y="327181"/>
                    <a:pt x="49040" y="343087"/>
                  </a:cubicBezTo>
                  <a:cubicBezTo>
                    <a:pt x="49326" y="343754"/>
                    <a:pt x="49707" y="344516"/>
                    <a:pt x="49992" y="345183"/>
                  </a:cubicBezTo>
                  <a:cubicBezTo>
                    <a:pt x="45706" y="344707"/>
                    <a:pt x="40563" y="347088"/>
                    <a:pt x="37039" y="348517"/>
                  </a:cubicBezTo>
                  <a:cubicBezTo>
                    <a:pt x="30657" y="351088"/>
                    <a:pt x="22084" y="353851"/>
                    <a:pt x="17893" y="359470"/>
                  </a:cubicBezTo>
                  <a:cubicBezTo>
                    <a:pt x="16941" y="360709"/>
                    <a:pt x="17607" y="362423"/>
                    <a:pt x="19227" y="362423"/>
                  </a:cubicBezTo>
                  <a:cubicBezTo>
                    <a:pt x="25418" y="362423"/>
                    <a:pt x="31895" y="358899"/>
                    <a:pt x="37800" y="356994"/>
                  </a:cubicBezTo>
                  <a:cubicBezTo>
                    <a:pt x="42658" y="355470"/>
                    <a:pt x="48754" y="354613"/>
                    <a:pt x="53326" y="352231"/>
                  </a:cubicBezTo>
                  <a:cubicBezTo>
                    <a:pt x="59994" y="366805"/>
                    <a:pt x="67138" y="380235"/>
                    <a:pt x="82568" y="388236"/>
                  </a:cubicBezTo>
                  <a:cubicBezTo>
                    <a:pt x="97046" y="395665"/>
                    <a:pt x="110667" y="392903"/>
                    <a:pt x="120763" y="380140"/>
                  </a:cubicBezTo>
                  <a:cubicBezTo>
                    <a:pt x="124002" y="376044"/>
                    <a:pt x="126859" y="370519"/>
                    <a:pt x="128383" y="364709"/>
                  </a:cubicBezTo>
                  <a:cubicBezTo>
                    <a:pt x="131622" y="372615"/>
                    <a:pt x="135146" y="380521"/>
                    <a:pt x="140290" y="387283"/>
                  </a:cubicBezTo>
                  <a:cubicBezTo>
                    <a:pt x="150577" y="400809"/>
                    <a:pt x="167340" y="405000"/>
                    <a:pt x="183247" y="399761"/>
                  </a:cubicBezTo>
                  <a:cubicBezTo>
                    <a:pt x="196106" y="395570"/>
                    <a:pt x="204202" y="385759"/>
                    <a:pt x="207727" y="373567"/>
                  </a:cubicBezTo>
                  <a:cubicBezTo>
                    <a:pt x="223252" y="385093"/>
                    <a:pt x="246303" y="382616"/>
                    <a:pt x="259923" y="369376"/>
                  </a:cubicBezTo>
                  <a:cubicBezTo>
                    <a:pt x="260876" y="374234"/>
                    <a:pt x="262495" y="378997"/>
                    <a:pt x="263353" y="382521"/>
                  </a:cubicBezTo>
                  <a:cubicBezTo>
                    <a:pt x="263829" y="384331"/>
                    <a:pt x="264115" y="386236"/>
                    <a:pt x="264496" y="388236"/>
                  </a:cubicBezTo>
                  <a:cubicBezTo>
                    <a:pt x="258019" y="391284"/>
                    <a:pt x="252208" y="396808"/>
                    <a:pt x="246779" y="400999"/>
                  </a:cubicBezTo>
                  <a:cubicBezTo>
                    <a:pt x="239540" y="406619"/>
                    <a:pt x="232777" y="412620"/>
                    <a:pt x="226396" y="419192"/>
                  </a:cubicBezTo>
                  <a:cubicBezTo>
                    <a:pt x="213918" y="432241"/>
                    <a:pt x="204964" y="447100"/>
                    <a:pt x="195820" y="462531"/>
                  </a:cubicBezTo>
                  <a:cubicBezTo>
                    <a:pt x="186486" y="478247"/>
                    <a:pt x="178961" y="494630"/>
                    <a:pt x="173341" y="512061"/>
                  </a:cubicBezTo>
                  <a:cubicBezTo>
                    <a:pt x="168198" y="527682"/>
                    <a:pt x="158292" y="555400"/>
                    <a:pt x="167817" y="570830"/>
                  </a:cubicBezTo>
                  <a:cubicBezTo>
                    <a:pt x="168769" y="572354"/>
                    <a:pt x="171341" y="572640"/>
                    <a:pt x="172198" y="570830"/>
                  </a:cubicBezTo>
                  <a:cubicBezTo>
                    <a:pt x="175818" y="563115"/>
                    <a:pt x="175341" y="554352"/>
                    <a:pt x="176580" y="545970"/>
                  </a:cubicBezTo>
                  <a:cubicBezTo>
                    <a:pt x="178104" y="535397"/>
                    <a:pt x="180771" y="525110"/>
                    <a:pt x="184009" y="514918"/>
                  </a:cubicBezTo>
                  <a:cubicBezTo>
                    <a:pt x="189248" y="498535"/>
                    <a:pt x="194773" y="481771"/>
                    <a:pt x="202297" y="466246"/>
                  </a:cubicBezTo>
                  <a:cubicBezTo>
                    <a:pt x="209346" y="451577"/>
                    <a:pt x="220204" y="438337"/>
                    <a:pt x="231444" y="426622"/>
                  </a:cubicBezTo>
                  <a:cubicBezTo>
                    <a:pt x="237064" y="420811"/>
                    <a:pt x="243064" y="415287"/>
                    <a:pt x="249446" y="410239"/>
                  </a:cubicBezTo>
                  <a:cubicBezTo>
                    <a:pt x="254399" y="406333"/>
                    <a:pt x="260590" y="403285"/>
                    <a:pt x="266020" y="399666"/>
                  </a:cubicBezTo>
                  <a:cubicBezTo>
                    <a:pt x="267163" y="409477"/>
                    <a:pt x="268591" y="419478"/>
                    <a:pt x="273830" y="427098"/>
                  </a:cubicBezTo>
                  <a:cubicBezTo>
                    <a:pt x="274211" y="427669"/>
                    <a:pt x="275068" y="427574"/>
                    <a:pt x="275259" y="426907"/>
                  </a:cubicBezTo>
                  <a:cubicBezTo>
                    <a:pt x="278212" y="416811"/>
                    <a:pt x="276211" y="403571"/>
                    <a:pt x="274116" y="392427"/>
                  </a:cubicBezTo>
                  <a:cubicBezTo>
                    <a:pt x="275164" y="390522"/>
                    <a:pt x="274687" y="388331"/>
                    <a:pt x="273163" y="387188"/>
                  </a:cubicBezTo>
                  <a:cubicBezTo>
                    <a:pt x="273163" y="386998"/>
                    <a:pt x="273163" y="386902"/>
                    <a:pt x="273163" y="386712"/>
                  </a:cubicBezTo>
                  <a:cubicBezTo>
                    <a:pt x="272020" y="380521"/>
                    <a:pt x="270306" y="374520"/>
                    <a:pt x="268972" y="368329"/>
                  </a:cubicBezTo>
                  <a:cubicBezTo>
                    <a:pt x="268306" y="365185"/>
                    <a:pt x="268210" y="361947"/>
                    <a:pt x="267639" y="358899"/>
                  </a:cubicBezTo>
                  <a:cubicBezTo>
                    <a:pt x="269925" y="354136"/>
                    <a:pt x="271258" y="348612"/>
                    <a:pt x="271354" y="342516"/>
                  </a:cubicBezTo>
                  <a:cubicBezTo>
                    <a:pt x="271354" y="342135"/>
                    <a:pt x="271354" y="341754"/>
                    <a:pt x="271258" y="341373"/>
                  </a:cubicBezTo>
                  <a:cubicBezTo>
                    <a:pt x="272973" y="322704"/>
                    <a:pt x="266877" y="300701"/>
                    <a:pt x="262019" y="283270"/>
                  </a:cubicBezTo>
                  <a:cubicBezTo>
                    <a:pt x="259066" y="272507"/>
                    <a:pt x="252018" y="261077"/>
                    <a:pt x="251923" y="250123"/>
                  </a:cubicBezTo>
                  <a:cubicBezTo>
                    <a:pt x="251923" y="241551"/>
                    <a:pt x="249922" y="231645"/>
                    <a:pt x="251541" y="223358"/>
                  </a:cubicBezTo>
                  <a:cubicBezTo>
                    <a:pt x="251541" y="223263"/>
                    <a:pt x="251541" y="223168"/>
                    <a:pt x="251541" y="223072"/>
                  </a:cubicBezTo>
                  <a:cubicBezTo>
                    <a:pt x="255542" y="217643"/>
                    <a:pt x="260781" y="212785"/>
                    <a:pt x="266305" y="209261"/>
                  </a:cubicBezTo>
                  <a:cubicBezTo>
                    <a:pt x="271544" y="205832"/>
                    <a:pt x="276307" y="204499"/>
                    <a:pt x="280402" y="205261"/>
                  </a:cubicBezTo>
                  <a:cubicBezTo>
                    <a:pt x="266782" y="223263"/>
                    <a:pt x="287546" y="258696"/>
                    <a:pt x="306310" y="264411"/>
                  </a:cubicBezTo>
                  <a:cubicBezTo>
                    <a:pt x="306406" y="264411"/>
                    <a:pt x="306596" y="264411"/>
                    <a:pt x="306691" y="264411"/>
                  </a:cubicBezTo>
                  <a:cubicBezTo>
                    <a:pt x="308406" y="267649"/>
                    <a:pt x="310215" y="270793"/>
                    <a:pt x="312216" y="273936"/>
                  </a:cubicBezTo>
                  <a:cubicBezTo>
                    <a:pt x="324503" y="293176"/>
                    <a:pt x="341077" y="310893"/>
                    <a:pt x="348982" y="332610"/>
                  </a:cubicBezTo>
                  <a:cubicBezTo>
                    <a:pt x="352411" y="342040"/>
                    <a:pt x="353935" y="352136"/>
                    <a:pt x="356602" y="361756"/>
                  </a:cubicBezTo>
                  <a:cubicBezTo>
                    <a:pt x="359746" y="373091"/>
                    <a:pt x="364317" y="383950"/>
                    <a:pt x="367842" y="395189"/>
                  </a:cubicBezTo>
                  <a:cubicBezTo>
                    <a:pt x="371175" y="405667"/>
                    <a:pt x="373747" y="416239"/>
                    <a:pt x="376700" y="426812"/>
                  </a:cubicBezTo>
                  <a:cubicBezTo>
                    <a:pt x="379653" y="437194"/>
                    <a:pt x="384987" y="448529"/>
                    <a:pt x="384511" y="459483"/>
                  </a:cubicBezTo>
                  <a:cubicBezTo>
                    <a:pt x="384130" y="469484"/>
                    <a:pt x="379748" y="479866"/>
                    <a:pt x="376795" y="489391"/>
                  </a:cubicBezTo>
                  <a:cubicBezTo>
                    <a:pt x="373557" y="499774"/>
                    <a:pt x="370128" y="510061"/>
                    <a:pt x="366889" y="520443"/>
                  </a:cubicBezTo>
                  <a:cubicBezTo>
                    <a:pt x="354792" y="559114"/>
                    <a:pt x="343363" y="601501"/>
                    <a:pt x="323360" y="636934"/>
                  </a:cubicBezTo>
                  <a:cubicBezTo>
                    <a:pt x="314788" y="652078"/>
                    <a:pt x="305072" y="666652"/>
                    <a:pt x="293642" y="679796"/>
                  </a:cubicBezTo>
                  <a:cubicBezTo>
                    <a:pt x="288498" y="685702"/>
                    <a:pt x="282879" y="692083"/>
                    <a:pt x="276211" y="696274"/>
                  </a:cubicBezTo>
                  <a:cubicBezTo>
                    <a:pt x="268210" y="701227"/>
                    <a:pt x="258399" y="700180"/>
                    <a:pt x="249637" y="703609"/>
                  </a:cubicBezTo>
                  <a:cubicBezTo>
                    <a:pt x="246112" y="705037"/>
                    <a:pt x="246112" y="711324"/>
                    <a:pt x="250589" y="710848"/>
                  </a:cubicBezTo>
                  <a:cubicBezTo>
                    <a:pt x="260971" y="709800"/>
                    <a:pt x="269258" y="708371"/>
                    <a:pt x="277069" y="704656"/>
                  </a:cubicBezTo>
                  <a:cubicBezTo>
                    <a:pt x="276021" y="723802"/>
                    <a:pt x="274973" y="742947"/>
                    <a:pt x="275449" y="762187"/>
                  </a:cubicBezTo>
                  <a:cubicBezTo>
                    <a:pt x="275735" y="771331"/>
                    <a:pt x="276592" y="780190"/>
                    <a:pt x="277926" y="789238"/>
                  </a:cubicBezTo>
                  <a:cubicBezTo>
                    <a:pt x="279831" y="803145"/>
                    <a:pt x="277259" y="821052"/>
                    <a:pt x="285927" y="832863"/>
                  </a:cubicBezTo>
                  <a:cubicBezTo>
                    <a:pt x="287737" y="835339"/>
                    <a:pt x="291356" y="835054"/>
                    <a:pt x="292308" y="832006"/>
                  </a:cubicBezTo>
                  <a:cubicBezTo>
                    <a:pt x="296499" y="819337"/>
                    <a:pt x="293071" y="803621"/>
                    <a:pt x="290880" y="790762"/>
                  </a:cubicBezTo>
                  <a:cubicBezTo>
                    <a:pt x="289165" y="780666"/>
                    <a:pt x="287832" y="770950"/>
                    <a:pt x="287451" y="760663"/>
                  </a:cubicBezTo>
                  <a:cubicBezTo>
                    <a:pt x="286689" y="740470"/>
                    <a:pt x="286974" y="720182"/>
                    <a:pt x="284498" y="700180"/>
                  </a:cubicBezTo>
                  <a:cubicBezTo>
                    <a:pt x="286879" y="698465"/>
                    <a:pt x="289261" y="696465"/>
                    <a:pt x="291642" y="694179"/>
                  </a:cubicBezTo>
                  <a:cubicBezTo>
                    <a:pt x="304405" y="681796"/>
                    <a:pt x="315549" y="666556"/>
                    <a:pt x="325170" y="651602"/>
                  </a:cubicBezTo>
                  <a:cubicBezTo>
                    <a:pt x="349744" y="613407"/>
                    <a:pt x="363079" y="568258"/>
                    <a:pt x="377081" y="525396"/>
                  </a:cubicBezTo>
                  <a:cubicBezTo>
                    <a:pt x="380700" y="514347"/>
                    <a:pt x="384225" y="503393"/>
                    <a:pt x="387368" y="492249"/>
                  </a:cubicBezTo>
                  <a:cubicBezTo>
                    <a:pt x="390607" y="480724"/>
                    <a:pt x="395750" y="468341"/>
                    <a:pt x="395464" y="456244"/>
                  </a:cubicBezTo>
                  <a:cubicBezTo>
                    <a:pt x="395274" y="445957"/>
                    <a:pt x="391083" y="435861"/>
                    <a:pt x="388225" y="426050"/>
                  </a:cubicBezTo>
                  <a:close/>
                  <a:moveTo>
                    <a:pt x="108762" y="380616"/>
                  </a:moveTo>
                  <a:cubicBezTo>
                    <a:pt x="101618" y="383569"/>
                    <a:pt x="94665" y="382521"/>
                    <a:pt x="88473" y="379378"/>
                  </a:cubicBezTo>
                  <a:cubicBezTo>
                    <a:pt x="84568" y="369567"/>
                    <a:pt x="83330" y="358518"/>
                    <a:pt x="89236" y="348898"/>
                  </a:cubicBezTo>
                  <a:cubicBezTo>
                    <a:pt x="95331" y="338992"/>
                    <a:pt x="108857" y="336991"/>
                    <a:pt x="115906" y="346802"/>
                  </a:cubicBezTo>
                  <a:cubicBezTo>
                    <a:pt x="117334" y="348802"/>
                    <a:pt x="118382" y="350898"/>
                    <a:pt x="119525" y="352898"/>
                  </a:cubicBezTo>
                  <a:cubicBezTo>
                    <a:pt x="120097" y="363947"/>
                    <a:pt x="121525" y="375377"/>
                    <a:pt x="108666" y="380711"/>
                  </a:cubicBezTo>
                  <a:close/>
                  <a:moveTo>
                    <a:pt x="164769" y="391665"/>
                  </a:moveTo>
                  <a:cubicBezTo>
                    <a:pt x="161245" y="390808"/>
                    <a:pt x="157911" y="389093"/>
                    <a:pt x="154863" y="386712"/>
                  </a:cubicBezTo>
                  <a:cubicBezTo>
                    <a:pt x="150672" y="372234"/>
                    <a:pt x="151053" y="355851"/>
                    <a:pt x="168960" y="351279"/>
                  </a:cubicBezTo>
                  <a:cubicBezTo>
                    <a:pt x="185914" y="346993"/>
                    <a:pt x="190200" y="364423"/>
                    <a:pt x="195630" y="376234"/>
                  </a:cubicBezTo>
                  <a:cubicBezTo>
                    <a:pt x="189153" y="387093"/>
                    <a:pt x="179914" y="395284"/>
                    <a:pt x="164769" y="391570"/>
                  </a:cubicBezTo>
                  <a:close/>
                  <a:moveTo>
                    <a:pt x="199440" y="369091"/>
                  </a:moveTo>
                  <a:cubicBezTo>
                    <a:pt x="195344" y="354327"/>
                    <a:pt x="180104" y="341659"/>
                    <a:pt x="164959" y="347088"/>
                  </a:cubicBezTo>
                  <a:cubicBezTo>
                    <a:pt x="156673" y="350041"/>
                    <a:pt x="149338" y="356232"/>
                    <a:pt x="147719" y="365185"/>
                  </a:cubicBezTo>
                  <a:cubicBezTo>
                    <a:pt x="146957" y="369281"/>
                    <a:pt x="146957" y="374806"/>
                    <a:pt x="147910" y="380044"/>
                  </a:cubicBezTo>
                  <a:cubicBezTo>
                    <a:pt x="139147" y="369853"/>
                    <a:pt x="132860" y="355279"/>
                    <a:pt x="129336" y="345183"/>
                  </a:cubicBezTo>
                  <a:cubicBezTo>
                    <a:pt x="123049" y="327276"/>
                    <a:pt x="118382" y="308226"/>
                    <a:pt x="114572" y="289652"/>
                  </a:cubicBezTo>
                  <a:cubicBezTo>
                    <a:pt x="111715" y="275365"/>
                    <a:pt x="106476" y="262982"/>
                    <a:pt x="95903" y="252790"/>
                  </a:cubicBezTo>
                  <a:cubicBezTo>
                    <a:pt x="95331" y="252219"/>
                    <a:pt x="94570" y="251933"/>
                    <a:pt x="93903" y="251933"/>
                  </a:cubicBezTo>
                  <a:cubicBezTo>
                    <a:pt x="92379" y="250409"/>
                    <a:pt x="90760" y="248885"/>
                    <a:pt x="89045" y="247552"/>
                  </a:cubicBezTo>
                  <a:cubicBezTo>
                    <a:pt x="88473" y="232121"/>
                    <a:pt x="88188" y="216310"/>
                    <a:pt x="98189" y="203070"/>
                  </a:cubicBezTo>
                  <a:cubicBezTo>
                    <a:pt x="104952" y="194021"/>
                    <a:pt x="116001" y="187639"/>
                    <a:pt x="127621" y="188306"/>
                  </a:cubicBezTo>
                  <a:cubicBezTo>
                    <a:pt x="139528" y="189068"/>
                    <a:pt x="144862" y="197831"/>
                    <a:pt x="154196" y="203070"/>
                  </a:cubicBezTo>
                  <a:cubicBezTo>
                    <a:pt x="154482" y="203260"/>
                    <a:pt x="154767" y="203356"/>
                    <a:pt x="154958" y="203356"/>
                  </a:cubicBezTo>
                  <a:cubicBezTo>
                    <a:pt x="156577" y="227263"/>
                    <a:pt x="169341" y="250981"/>
                    <a:pt x="177151" y="273079"/>
                  </a:cubicBezTo>
                  <a:cubicBezTo>
                    <a:pt x="182009" y="286795"/>
                    <a:pt x="185533" y="300130"/>
                    <a:pt x="187533" y="314512"/>
                  </a:cubicBezTo>
                  <a:cubicBezTo>
                    <a:pt x="189439" y="328228"/>
                    <a:pt x="190296" y="343373"/>
                    <a:pt x="195154" y="356422"/>
                  </a:cubicBezTo>
                  <a:cubicBezTo>
                    <a:pt x="196582" y="360328"/>
                    <a:pt x="198487" y="363661"/>
                    <a:pt x="200678" y="366614"/>
                  </a:cubicBezTo>
                  <a:cubicBezTo>
                    <a:pt x="200297" y="367471"/>
                    <a:pt x="199916" y="368329"/>
                    <a:pt x="199535" y="369186"/>
                  </a:cubicBezTo>
                  <a:close/>
                  <a:moveTo>
                    <a:pt x="250398" y="365090"/>
                  </a:moveTo>
                  <a:cubicBezTo>
                    <a:pt x="241826" y="372805"/>
                    <a:pt x="229444" y="374044"/>
                    <a:pt x="219156" y="369281"/>
                  </a:cubicBezTo>
                  <a:cubicBezTo>
                    <a:pt x="218871" y="369186"/>
                    <a:pt x="218680" y="368995"/>
                    <a:pt x="218490" y="368900"/>
                  </a:cubicBezTo>
                  <a:cubicBezTo>
                    <a:pt x="210965" y="358137"/>
                    <a:pt x="207536" y="341468"/>
                    <a:pt x="211346" y="329752"/>
                  </a:cubicBezTo>
                  <a:cubicBezTo>
                    <a:pt x="216108" y="315179"/>
                    <a:pt x="236873" y="308607"/>
                    <a:pt x="247636" y="319846"/>
                  </a:cubicBezTo>
                  <a:cubicBezTo>
                    <a:pt x="254590" y="327181"/>
                    <a:pt x="258590" y="336229"/>
                    <a:pt x="261257" y="345659"/>
                  </a:cubicBezTo>
                  <a:cubicBezTo>
                    <a:pt x="258685" y="352803"/>
                    <a:pt x="256495" y="359470"/>
                    <a:pt x="250398" y="365090"/>
                  </a:cubicBezTo>
                  <a:close/>
                  <a:moveTo>
                    <a:pt x="247065" y="219453"/>
                  </a:moveTo>
                  <a:cubicBezTo>
                    <a:pt x="247065" y="219453"/>
                    <a:pt x="246303" y="219834"/>
                    <a:pt x="245922" y="220215"/>
                  </a:cubicBezTo>
                  <a:cubicBezTo>
                    <a:pt x="241540" y="225073"/>
                    <a:pt x="240397" y="230311"/>
                    <a:pt x="241636" y="236884"/>
                  </a:cubicBezTo>
                  <a:cubicBezTo>
                    <a:pt x="242493" y="241456"/>
                    <a:pt x="244779" y="245932"/>
                    <a:pt x="246303" y="250314"/>
                  </a:cubicBezTo>
                  <a:cubicBezTo>
                    <a:pt x="248779" y="257553"/>
                    <a:pt x="249732" y="263649"/>
                    <a:pt x="250780" y="271078"/>
                  </a:cubicBezTo>
                  <a:cubicBezTo>
                    <a:pt x="252589" y="283175"/>
                    <a:pt x="255732" y="294986"/>
                    <a:pt x="258019" y="306988"/>
                  </a:cubicBezTo>
                  <a:cubicBezTo>
                    <a:pt x="259447" y="314512"/>
                    <a:pt x="260305" y="322418"/>
                    <a:pt x="261448" y="330133"/>
                  </a:cubicBezTo>
                  <a:cubicBezTo>
                    <a:pt x="257733" y="322704"/>
                    <a:pt x="252304" y="316036"/>
                    <a:pt x="246589" y="312131"/>
                  </a:cubicBezTo>
                  <a:cubicBezTo>
                    <a:pt x="235730" y="304511"/>
                    <a:pt x="221062" y="309940"/>
                    <a:pt x="212013" y="318132"/>
                  </a:cubicBezTo>
                  <a:cubicBezTo>
                    <a:pt x="202869" y="326419"/>
                    <a:pt x="203155" y="339087"/>
                    <a:pt x="205345" y="350422"/>
                  </a:cubicBezTo>
                  <a:cubicBezTo>
                    <a:pt x="205822" y="352993"/>
                    <a:pt x="206488" y="356137"/>
                    <a:pt x="207536" y="359375"/>
                  </a:cubicBezTo>
                  <a:cubicBezTo>
                    <a:pt x="199345" y="346897"/>
                    <a:pt x="199630" y="328228"/>
                    <a:pt x="196868" y="314227"/>
                  </a:cubicBezTo>
                  <a:cubicBezTo>
                    <a:pt x="192867" y="293557"/>
                    <a:pt x="185248" y="274031"/>
                    <a:pt x="178294" y="254219"/>
                  </a:cubicBezTo>
                  <a:cubicBezTo>
                    <a:pt x="171817" y="235836"/>
                    <a:pt x="160578" y="217738"/>
                    <a:pt x="159340" y="198117"/>
                  </a:cubicBezTo>
                  <a:cubicBezTo>
                    <a:pt x="159530" y="197831"/>
                    <a:pt x="159625" y="197450"/>
                    <a:pt x="159721" y="197069"/>
                  </a:cubicBezTo>
                  <a:cubicBezTo>
                    <a:pt x="162006" y="182686"/>
                    <a:pt x="166483" y="170113"/>
                    <a:pt x="179818" y="162684"/>
                  </a:cubicBezTo>
                  <a:cubicBezTo>
                    <a:pt x="190486" y="156683"/>
                    <a:pt x="204298" y="154111"/>
                    <a:pt x="216108" y="157445"/>
                  </a:cubicBezTo>
                  <a:cubicBezTo>
                    <a:pt x="221633" y="159064"/>
                    <a:pt x="226586" y="161827"/>
                    <a:pt x="231063" y="165446"/>
                  </a:cubicBezTo>
                  <a:cubicBezTo>
                    <a:pt x="231539" y="166303"/>
                    <a:pt x="232206" y="166780"/>
                    <a:pt x="232968" y="167065"/>
                  </a:cubicBezTo>
                  <a:cubicBezTo>
                    <a:pt x="238492" y="172114"/>
                    <a:pt x="242874" y="178400"/>
                    <a:pt x="245636" y="185163"/>
                  </a:cubicBezTo>
                  <a:cubicBezTo>
                    <a:pt x="248970" y="192973"/>
                    <a:pt x="251637" y="200879"/>
                    <a:pt x="257923" y="206594"/>
                  </a:cubicBezTo>
                  <a:cubicBezTo>
                    <a:pt x="253351" y="210309"/>
                    <a:pt x="249541" y="214786"/>
                    <a:pt x="247065" y="219453"/>
                  </a:cubicBezTo>
                  <a:close/>
                  <a:moveTo>
                    <a:pt x="302500" y="257458"/>
                  </a:moveTo>
                  <a:cubicBezTo>
                    <a:pt x="296499" y="252695"/>
                    <a:pt x="292880" y="248028"/>
                    <a:pt x="289261" y="241265"/>
                  </a:cubicBezTo>
                  <a:cubicBezTo>
                    <a:pt x="282688" y="229168"/>
                    <a:pt x="281164" y="219643"/>
                    <a:pt x="283450" y="206404"/>
                  </a:cubicBezTo>
                  <a:cubicBezTo>
                    <a:pt x="287356" y="208309"/>
                    <a:pt x="290404" y="212595"/>
                    <a:pt x="292213" y="219262"/>
                  </a:cubicBezTo>
                  <a:cubicBezTo>
                    <a:pt x="294499" y="227740"/>
                    <a:pt x="295071" y="236407"/>
                    <a:pt x="298119" y="244694"/>
                  </a:cubicBezTo>
                  <a:cubicBezTo>
                    <a:pt x="299833" y="249457"/>
                    <a:pt x="301738" y="254029"/>
                    <a:pt x="303739" y="258505"/>
                  </a:cubicBezTo>
                  <a:cubicBezTo>
                    <a:pt x="303357" y="258220"/>
                    <a:pt x="302977" y="257934"/>
                    <a:pt x="302405" y="257458"/>
                  </a:cubicBezTo>
                  <a:close/>
                  <a:moveTo>
                    <a:pt x="306501" y="242408"/>
                  </a:moveTo>
                  <a:cubicBezTo>
                    <a:pt x="301167" y="228406"/>
                    <a:pt x="302024" y="200212"/>
                    <a:pt x="282307" y="197926"/>
                  </a:cubicBezTo>
                  <a:cubicBezTo>
                    <a:pt x="276116" y="197164"/>
                    <a:pt x="269544" y="199165"/>
                    <a:pt x="263543" y="202689"/>
                  </a:cubicBezTo>
                  <a:cubicBezTo>
                    <a:pt x="253828" y="190116"/>
                    <a:pt x="250398" y="174781"/>
                    <a:pt x="239159" y="163255"/>
                  </a:cubicBezTo>
                  <a:cubicBezTo>
                    <a:pt x="239159" y="162779"/>
                    <a:pt x="239159" y="162398"/>
                    <a:pt x="239064" y="161922"/>
                  </a:cubicBezTo>
                  <a:cubicBezTo>
                    <a:pt x="237254" y="154873"/>
                    <a:pt x="234301" y="148587"/>
                    <a:pt x="231253" y="141919"/>
                  </a:cubicBezTo>
                  <a:cubicBezTo>
                    <a:pt x="226777" y="131918"/>
                    <a:pt x="225157" y="121536"/>
                    <a:pt x="221919" y="111154"/>
                  </a:cubicBezTo>
                  <a:cubicBezTo>
                    <a:pt x="216394" y="93628"/>
                    <a:pt x="209727" y="76006"/>
                    <a:pt x="206203" y="58004"/>
                  </a:cubicBezTo>
                  <a:cubicBezTo>
                    <a:pt x="202678" y="40002"/>
                    <a:pt x="202202" y="9617"/>
                    <a:pt x="227634" y="8760"/>
                  </a:cubicBezTo>
                  <a:cubicBezTo>
                    <a:pt x="246207" y="8093"/>
                    <a:pt x="261352" y="26095"/>
                    <a:pt x="270401" y="40288"/>
                  </a:cubicBezTo>
                  <a:cubicBezTo>
                    <a:pt x="280307" y="55718"/>
                    <a:pt x="284403" y="73816"/>
                    <a:pt x="290404" y="90961"/>
                  </a:cubicBezTo>
                  <a:cubicBezTo>
                    <a:pt x="295642" y="106010"/>
                    <a:pt x="300976" y="120964"/>
                    <a:pt x="305072" y="136395"/>
                  </a:cubicBezTo>
                  <a:cubicBezTo>
                    <a:pt x="314692" y="172590"/>
                    <a:pt x="319264" y="210404"/>
                    <a:pt x="332599" y="245456"/>
                  </a:cubicBezTo>
                  <a:cubicBezTo>
                    <a:pt x="339743" y="264316"/>
                    <a:pt x="339838" y="284413"/>
                    <a:pt x="345458" y="303654"/>
                  </a:cubicBezTo>
                  <a:cubicBezTo>
                    <a:pt x="345458" y="303844"/>
                    <a:pt x="345458" y="303940"/>
                    <a:pt x="345553" y="304130"/>
                  </a:cubicBezTo>
                  <a:cubicBezTo>
                    <a:pt x="332218" y="283651"/>
                    <a:pt x="315549" y="265935"/>
                    <a:pt x="306596" y="242408"/>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3" name="Google Shape;253;p11"/>
            <p:cNvSpPr/>
            <p:nvPr/>
          </p:nvSpPr>
          <p:spPr>
            <a:xfrm>
              <a:off x="6831408" y="1730059"/>
              <a:ext cx="567419" cy="502920"/>
            </a:xfrm>
            <a:custGeom>
              <a:avLst/>
              <a:gdLst/>
              <a:ahLst/>
              <a:cxnLst/>
              <a:rect l="l" t="t" r="r" b="b"/>
              <a:pathLst>
                <a:path w="645333" h="571976" extrusionOk="0">
                  <a:moveTo>
                    <a:pt x="645009" y="511400"/>
                  </a:moveTo>
                  <a:cubicBezTo>
                    <a:pt x="644152" y="487682"/>
                    <a:pt x="641676" y="463870"/>
                    <a:pt x="637675" y="440438"/>
                  </a:cubicBezTo>
                  <a:cubicBezTo>
                    <a:pt x="630817" y="400052"/>
                    <a:pt x="619197" y="355571"/>
                    <a:pt x="591955" y="323662"/>
                  </a:cubicBezTo>
                  <a:cubicBezTo>
                    <a:pt x="591288" y="320709"/>
                    <a:pt x="590526" y="317947"/>
                    <a:pt x="589479" y="315375"/>
                  </a:cubicBezTo>
                  <a:cubicBezTo>
                    <a:pt x="582144" y="297278"/>
                    <a:pt x="568238" y="281466"/>
                    <a:pt x="555570" y="266893"/>
                  </a:cubicBezTo>
                  <a:cubicBezTo>
                    <a:pt x="540615" y="249653"/>
                    <a:pt x="525280" y="232984"/>
                    <a:pt x="510897" y="215172"/>
                  </a:cubicBezTo>
                  <a:cubicBezTo>
                    <a:pt x="498324" y="199551"/>
                    <a:pt x="483942" y="184597"/>
                    <a:pt x="466701" y="174024"/>
                  </a:cubicBezTo>
                  <a:cubicBezTo>
                    <a:pt x="458129" y="168785"/>
                    <a:pt x="449366" y="165452"/>
                    <a:pt x="440412" y="163261"/>
                  </a:cubicBezTo>
                  <a:cubicBezTo>
                    <a:pt x="440222" y="162975"/>
                    <a:pt x="439936" y="162689"/>
                    <a:pt x="439650" y="162404"/>
                  </a:cubicBezTo>
                  <a:cubicBezTo>
                    <a:pt x="425363" y="151164"/>
                    <a:pt x="411075" y="139544"/>
                    <a:pt x="395073" y="130876"/>
                  </a:cubicBezTo>
                  <a:cubicBezTo>
                    <a:pt x="376881" y="120970"/>
                    <a:pt x="357164" y="113731"/>
                    <a:pt x="338495" y="104682"/>
                  </a:cubicBezTo>
                  <a:cubicBezTo>
                    <a:pt x="319159" y="95252"/>
                    <a:pt x="299252" y="87156"/>
                    <a:pt x="279726" y="78012"/>
                  </a:cubicBezTo>
                  <a:cubicBezTo>
                    <a:pt x="261152" y="69344"/>
                    <a:pt x="243721" y="58676"/>
                    <a:pt x="225243" y="49818"/>
                  </a:cubicBezTo>
                  <a:cubicBezTo>
                    <a:pt x="207145" y="41055"/>
                    <a:pt x="187905" y="34483"/>
                    <a:pt x="169140" y="27149"/>
                  </a:cubicBezTo>
                  <a:cubicBezTo>
                    <a:pt x="148566" y="19148"/>
                    <a:pt x="128088" y="9527"/>
                    <a:pt x="106942" y="3050"/>
                  </a:cubicBezTo>
                  <a:cubicBezTo>
                    <a:pt x="88654" y="-2569"/>
                    <a:pt x="42172" y="-3046"/>
                    <a:pt x="43887" y="24958"/>
                  </a:cubicBezTo>
                  <a:cubicBezTo>
                    <a:pt x="27123" y="21053"/>
                    <a:pt x="10073" y="22862"/>
                    <a:pt x="2358" y="40293"/>
                  </a:cubicBezTo>
                  <a:cubicBezTo>
                    <a:pt x="-9453" y="66963"/>
                    <a:pt x="26075" y="96586"/>
                    <a:pt x="43315" y="111064"/>
                  </a:cubicBezTo>
                  <a:cubicBezTo>
                    <a:pt x="59222" y="124399"/>
                    <a:pt x="74748" y="138496"/>
                    <a:pt x="91131" y="151259"/>
                  </a:cubicBezTo>
                  <a:cubicBezTo>
                    <a:pt x="106466" y="163070"/>
                    <a:pt x="123992" y="171452"/>
                    <a:pt x="139994" y="182216"/>
                  </a:cubicBezTo>
                  <a:cubicBezTo>
                    <a:pt x="138565" y="182406"/>
                    <a:pt x="137136" y="182692"/>
                    <a:pt x="135708" y="183073"/>
                  </a:cubicBezTo>
                  <a:cubicBezTo>
                    <a:pt x="120753" y="186788"/>
                    <a:pt x="112086" y="200218"/>
                    <a:pt x="108085" y="214315"/>
                  </a:cubicBezTo>
                  <a:cubicBezTo>
                    <a:pt x="103799" y="229460"/>
                    <a:pt x="107799" y="243080"/>
                    <a:pt x="116753" y="255653"/>
                  </a:cubicBezTo>
                  <a:cubicBezTo>
                    <a:pt x="122182" y="263273"/>
                    <a:pt x="132755" y="274703"/>
                    <a:pt x="143328" y="277370"/>
                  </a:cubicBezTo>
                  <a:cubicBezTo>
                    <a:pt x="134279" y="288419"/>
                    <a:pt x="130945" y="305088"/>
                    <a:pt x="127992" y="318042"/>
                  </a:cubicBezTo>
                  <a:cubicBezTo>
                    <a:pt x="125992" y="327091"/>
                    <a:pt x="124087" y="336997"/>
                    <a:pt x="128373" y="345665"/>
                  </a:cubicBezTo>
                  <a:cubicBezTo>
                    <a:pt x="133612" y="356428"/>
                    <a:pt x="146471" y="363381"/>
                    <a:pt x="156377" y="369001"/>
                  </a:cubicBezTo>
                  <a:cubicBezTo>
                    <a:pt x="171331" y="377383"/>
                    <a:pt x="186571" y="386241"/>
                    <a:pt x="202287" y="393099"/>
                  </a:cubicBezTo>
                  <a:cubicBezTo>
                    <a:pt x="216956" y="399481"/>
                    <a:pt x="231148" y="405577"/>
                    <a:pt x="244674" y="414149"/>
                  </a:cubicBezTo>
                  <a:cubicBezTo>
                    <a:pt x="268486" y="429104"/>
                    <a:pt x="289822" y="447582"/>
                    <a:pt x="312873" y="463775"/>
                  </a:cubicBezTo>
                  <a:cubicBezTo>
                    <a:pt x="338685" y="481967"/>
                    <a:pt x="367641" y="497303"/>
                    <a:pt x="399264" y="501779"/>
                  </a:cubicBezTo>
                  <a:cubicBezTo>
                    <a:pt x="411837" y="503589"/>
                    <a:pt x="424982" y="503208"/>
                    <a:pt x="437745" y="500922"/>
                  </a:cubicBezTo>
                  <a:cubicBezTo>
                    <a:pt x="437936" y="513114"/>
                    <a:pt x="439936" y="525401"/>
                    <a:pt x="440603" y="537593"/>
                  </a:cubicBezTo>
                  <a:cubicBezTo>
                    <a:pt x="441174" y="547595"/>
                    <a:pt x="440031" y="557882"/>
                    <a:pt x="440889" y="567692"/>
                  </a:cubicBezTo>
                  <a:cubicBezTo>
                    <a:pt x="441079" y="569502"/>
                    <a:pt x="443460" y="571121"/>
                    <a:pt x="444984" y="569407"/>
                  </a:cubicBezTo>
                  <a:cubicBezTo>
                    <a:pt x="451080" y="561977"/>
                    <a:pt x="448128" y="549500"/>
                    <a:pt x="447461" y="540641"/>
                  </a:cubicBezTo>
                  <a:cubicBezTo>
                    <a:pt x="446508" y="527021"/>
                    <a:pt x="445365" y="513305"/>
                    <a:pt x="443079" y="499874"/>
                  </a:cubicBezTo>
                  <a:cubicBezTo>
                    <a:pt x="461463" y="495779"/>
                    <a:pt x="478989" y="487587"/>
                    <a:pt x="493276" y="475586"/>
                  </a:cubicBezTo>
                  <a:cubicBezTo>
                    <a:pt x="496705" y="472728"/>
                    <a:pt x="492895" y="467966"/>
                    <a:pt x="489276" y="468728"/>
                  </a:cubicBezTo>
                  <a:cubicBezTo>
                    <a:pt x="478703" y="470823"/>
                    <a:pt x="469845" y="476824"/>
                    <a:pt x="460224" y="481396"/>
                  </a:cubicBezTo>
                  <a:cubicBezTo>
                    <a:pt x="448318" y="486920"/>
                    <a:pt x="435459" y="492254"/>
                    <a:pt x="422315" y="493588"/>
                  </a:cubicBezTo>
                  <a:cubicBezTo>
                    <a:pt x="397740" y="495969"/>
                    <a:pt x="371356" y="486539"/>
                    <a:pt x="349830" y="475395"/>
                  </a:cubicBezTo>
                  <a:cubicBezTo>
                    <a:pt x="312301" y="456059"/>
                    <a:pt x="282012" y="425770"/>
                    <a:pt x="246007" y="404148"/>
                  </a:cubicBezTo>
                  <a:cubicBezTo>
                    <a:pt x="225338" y="391766"/>
                    <a:pt x="202478" y="383860"/>
                    <a:pt x="181237" y="372430"/>
                  </a:cubicBezTo>
                  <a:cubicBezTo>
                    <a:pt x="171617" y="367286"/>
                    <a:pt x="161711" y="362333"/>
                    <a:pt x="152567" y="356428"/>
                  </a:cubicBezTo>
                  <a:cubicBezTo>
                    <a:pt x="147995" y="353570"/>
                    <a:pt x="143042" y="350332"/>
                    <a:pt x="139613" y="346141"/>
                  </a:cubicBezTo>
                  <a:cubicBezTo>
                    <a:pt x="133517" y="338711"/>
                    <a:pt x="134469" y="330806"/>
                    <a:pt x="136279" y="322138"/>
                  </a:cubicBezTo>
                  <a:cubicBezTo>
                    <a:pt x="139327" y="307279"/>
                    <a:pt x="142185" y="285086"/>
                    <a:pt x="155424" y="275465"/>
                  </a:cubicBezTo>
                  <a:cubicBezTo>
                    <a:pt x="158758" y="273084"/>
                    <a:pt x="162473" y="272036"/>
                    <a:pt x="166283" y="271846"/>
                  </a:cubicBezTo>
                  <a:cubicBezTo>
                    <a:pt x="174951" y="274418"/>
                    <a:pt x="183714" y="276513"/>
                    <a:pt x="192286" y="278513"/>
                  </a:cubicBezTo>
                  <a:cubicBezTo>
                    <a:pt x="198096" y="280609"/>
                    <a:pt x="204002" y="282609"/>
                    <a:pt x="209812" y="284514"/>
                  </a:cubicBezTo>
                  <a:cubicBezTo>
                    <a:pt x="201049" y="287753"/>
                    <a:pt x="195048" y="296325"/>
                    <a:pt x="199620" y="306517"/>
                  </a:cubicBezTo>
                  <a:cubicBezTo>
                    <a:pt x="202573" y="313184"/>
                    <a:pt x="209336" y="317280"/>
                    <a:pt x="215908" y="319852"/>
                  </a:cubicBezTo>
                  <a:cubicBezTo>
                    <a:pt x="221623" y="322138"/>
                    <a:pt x="230005" y="324614"/>
                    <a:pt x="237054" y="324043"/>
                  </a:cubicBezTo>
                  <a:cubicBezTo>
                    <a:pt x="231148" y="329853"/>
                    <a:pt x="223528" y="334139"/>
                    <a:pt x="215622" y="335663"/>
                  </a:cubicBezTo>
                  <a:cubicBezTo>
                    <a:pt x="199430" y="338711"/>
                    <a:pt x="171331" y="336235"/>
                    <a:pt x="161044" y="321566"/>
                  </a:cubicBezTo>
                  <a:cubicBezTo>
                    <a:pt x="158663" y="318137"/>
                    <a:pt x="153043" y="321281"/>
                    <a:pt x="155424" y="324900"/>
                  </a:cubicBezTo>
                  <a:cubicBezTo>
                    <a:pt x="159520" y="331377"/>
                    <a:pt x="165807" y="335759"/>
                    <a:pt x="173046" y="338807"/>
                  </a:cubicBezTo>
                  <a:cubicBezTo>
                    <a:pt x="173046" y="338807"/>
                    <a:pt x="172950" y="338902"/>
                    <a:pt x="172855" y="338997"/>
                  </a:cubicBezTo>
                  <a:cubicBezTo>
                    <a:pt x="170855" y="340426"/>
                    <a:pt x="168474" y="341474"/>
                    <a:pt x="166188" y="342426"/>
                  </a:cubicBezTo>
                  <a:cubicBezTo>
                    <a:pt x="162092" y="344045"/>
                    <a:pt x="157710" y="345188"/>
                    <a:pt x="153424" y="346427"/>
                  </a:cubicBezTo>
                  <a:cubicBezTo>
                    <a:pt x="151614" y="346903"/>
                    <a:pt x="152376" y="349379"/>
                    <a:pt x="154186" y="349094"/>
                  </a:cubicBezTo>
                  <a:cubicBezTo>
                    <a:pt x="159330" y="348236"/>
                    <a:pt x="164473" y="346903"/>
                    <a:pt x="169236" y="344903"/>
                  </a:cubicBezTo>
                  <a:cubicBezTo>
                    <a:pt x="171522" y="343950"/>
                    <a:pt x="174855" y="342521"/>
                    <a:pt x="176856" y="340426"/>
                  </a:cubicBezTo>
                  <a:cubicBezTo>
                    <a:pt x="185428" y="343379"/>
                    <a:pt x="194953" y="344426"/>
                    <a:pt x="203145" y="344712"/>
                  </a:cubicBezTo>
                  <a:cubicBezTo>
                    <a:pt x="204383" y="344712"/>
                    <a:pt x="205716" y="344712"/>
                    <a:pt x="206955" y="344712"/>
                  </a:cubicBezTo>
                  <a:cubicBezTo>
                    <a:pt x="203049" y="350808"/>
                    <a:pt x="199525" y="358333"/>
                    <a:pt x="203145" y="364238"/>
                  </a:cubicBezTo>
                  <a:cubicBezTo>
                    <a:pt x="203621" y="364905"/>
                    <a:pt x="204669" y="365000"/>
                    <a:pt x="205050" y="364238"/>
                  </a:cubicBezTo>
                  <a:cubicBezTo>
                    <a:pt x="207240" y="360619"/>
                    <a:pt x="208002" y="356333"/>
                    <a:pt x="209622" y="352427"/>
                  </a:cubicBezTo>
                  <a:cubicBezTo>
                    <a:pt x="210765" y="349665"/>
                    <a:pt x="211908" y="346998"/>
                    <a:pt x="212860" y="344236"/>
                  </a:cubicBezTo>
                  <a:cubicBezTo>
                    <a:pt x="228957" y="342140"/>
                    <a:pt x="243721" y="333473"/>
                    <a:pt x="251817" y="318423"/>
                  </a:cubicBezTo>
                  <a:cubicBezTo>
                    <a:pt x="259533" y="304136"/>
                    <a:pt x="252960" y="294706"/>
                    <a:pt x="242578" y="288134"/>
                  </a:cubicBezTo>
                  <a:cubicBezTo>
                    <a:pt x="247150" y="288324"/>
                    <a:pt x="251817" y="288134"/>
                    <a:pt x="256389" y="287657"/>
                  </a:cubicBezTo>
                  <a:cubicBezTo>
                    <a:pt x="270391" y="285943"/>
                    <a:pt x="284107" y="278990"/>
                    <a:pt x="290489" y="265845"/>
                  </a:cubicBezTo>
                  <a:cubicBezTo>
                    <a:pt x="294585" y="257368"/>
                    <a:pt x="294680" y="247938"/>
                    <a:pt x="289917" y="240890"/>
                  </a:cubicBezTo>
                  <a:cubicBezTo>
                    <a:pt x="298299" y="239747"/>
                    <a:pt x="306205" y="237651"/>
                    <a:pt x="312396" y="234127"/>
                  </a:cubicBezTo>
                  <a:cubicBezTo>
                    <a:pt x="320207" y="242033"/>
                    <a:pt x="334590" y="244414"/>
                    <a:pt x="345067" y="247557"/>
                  </a:cubicBezTo>
                  <a:cubicBezTo>
                    <a:pt x="345067" y="247843"/>
                    <a:pt x="344972" y="248129"/>
                    <a:pt x="344972" y="248510"/>
                  </a:cubicBezTo>
                  <a:cubicBezTo>
                    <a:pt x="346210" y="264512"/>
                    <a:pt x="357926" y="279466"/>
                    <a:pt x="365355" y="293182"/>
                  </a:cubicBezTo>
                  <a:cubicBezTo>
                    <a:pt x="375261" y="311375"/>
                    <a:pt x="387834" y="327186"/>
                    <a:pt x="400503" y="343569"/>
                  </a:cubicBezTo>
                  <a:cubicBezTo>
                    <a:pt x="412504" y="359095"/>
                    <a:pt x="425363" y="373573"/>
                    <a:pt x="440317" y="386241"/>
                  </a:cubicBezTo>
                  <a:cubicBezTo>
                    <a:pt x="452604" y="396623"/>
                    <a:pt x="466797" y="407958"/>
                    <a:pt x="483561" y="409101"/>
                  </a:cubicBezTo>
                  <a:cubicBezTo>
                    <a:pt x="485370" y="409196"/>
                    <a:pt x="486228" y="406815"/>
                    <a:pt x="484989" y="405577"/>
                  </a:cubicBezTo>
                  <a:cubicBezTo>
                    <a:pt x="479655" y="400624"/>
                    <a:pt x="473083" y="399576"/>
                    <a:pt x="466701" y="396338"/>
                  </a:cubicBezTo>
                  <a:cubicBezTo>
                    <a:pt x="457748" y="391766"/>
                    <a:pt x="449652" y="384717"/>
                    <a:pt x="442222" y="378050"/>
                  </a:cubicBezTo>
                  <a:cubicBezTo>
                    <a:pt x="428506" y="365858"/>
                    <a:pt x="416314" y="351665"/>
                    <a:pt x="404598" y="337473"/>
                  </a:cubicBezTo>
                  <a:cubicBezTo>
                    <a:pt x="382786" y="310994"/>
                    <a:pt x="367165" y="280514"/>
                    <a:pt x="351925" y="249938"/>
                  </a:cubicBezTo>
                  <a:cubicBezTo>
                    <a:pt x="361545" y="253748"/>
                    <a:pt x="371261" y="258892"/>
                    <a:pt x="381643" y="258797"/>
                  </a:cubicBezTo>
                  <a:cubicBezTo>
                    <a:pt x="387072" y="258797"/>
                    <a:pt x="387072" y="250415"/>
                    <a:pt x="381643" y="250319"/>
                  </a:cubicBezTo>
                  <a:cubicBezTo>
                    <a:pt x="370594" y="250319"/>
                    <a:pt x="359926" y="243271"/>
                    <a:pt x="349639" y="239842"/>
                  </a:cubicBezTo>
                  <a:cubicBezTo>
                    <a:pt x="343067" y="237651"/>
                    <a:pt x="336304" y="236127"/>
                    <a:pt x="329732" y="233841"/>
                  </a:cubicBezTo>
                  <a:cubicBezTo>
                    <a:pt x="325922" y="232508"/>
                    <a:pt x="322302" y="230698"/>
                    <a:pt x="318492" y="229460"/>
                  </a:cubicBezTo>
                  <a:cubicBezTo>
                    <a:pt x="322207" y="225840"/>
                    <a:pt x="324588" y="221173"/>
                    <a:pt x="324874" y="215363"/>
                  </a:cubicBezTo>
                  <a:cubicBezTo>
                    <a:pt x="324874" y="213934"/>
                    <a:pt x="324017" y="212410"/>
                    <a:pt x="322779" y="211648"/>
                  </a:cubicBezTo>
                  <a:cubicBezTo>
                    <a:pt x="322302" y="211362"/>
                    <a:pt x="321826" y="211076"/>
                    <a:pt x="321445" y="210886"/>
                  </a:cubicBezTo>
                  <a:cubicBezTo>
                    <a:pt x="320588" y="210410"/>
                    <a:pt x="319635" y="210600"/>
                    <a:pt x="318873" y="211172"/>
                  </a:cubicBezTo>
                  <a:cubicBezTo>
                    <a:pt x="314111" y="215458"/>
                    <a:pt x="314111" y="221459"/>
                    <a:pt x="307539" y="225269"/>
                  </a:cubicBezTo>
                  <a:cubicBezTo>
                    <a:pt x="302490" y="228126"/>
                    <a:pt x="296775" y="229364"/>
                    <a:pt x="291156" y="230412"/>
                  </a:cubicBezTo>
                  <a:cubicBezTo>
                    <a:pt x="277821" y="232793"/>
                    <a:pt x="264009" y="233174"/>
                    <a:pt x="250579" y="231269"/>
                  </a:cubicBezTo>
                  <a:cubicBezTo>
                    <a:pt x="237816" y="229460"/>
                    <a:pt x="225338" y="225173"/>
                    <a:pt x="215527" y="216696"/>
                  </a:cubicBezTo>
                  <a:cubicBezTo>
                    <a:pt x="209526" y="211553"/>
                    <a:pt x="206574" y="205838"/>
                    <a:pt x="204478" y="199742"/>
                  </a:cubicBezTo>
                  <a:cubicBezTo>
                    <a:pt x="213717" y="207457"/>
                    <a:pt x="229434" y="208790"/>
                    <a:pt x="240387" y="206885"/>
                  </a:cubicBezTo>
                  <a:cubicBezTo>
                    <a:pt x="253246" y="204599"/>
                    <a:pt x="271439" y="188121"/>
                    <a:pt x="264105" y="173643"/>
                  </a:cubicBezTo>
                  <a:cubicBezTo>
                    <a:pt x="278964" y="165452"/>
                    <a:pt x="293727" y="153926"/>
                    <a:pt x="310968" y="153736"/>
                  </a:cubicBezTo>
                  <a:cubicBezTo>
                    <a:pt x="329256" y="153545"/>
                    <a:pt x="346877" y="163070"/>
                    <a:pt x="364974" y="165356"/>
                  </a:cubicBezTo>
                  <a:cubicBezTo>
                    <a:pt x="384310" y="167833"/>
                    <a:pt x="404027" y="167642"/>
                    <a:pt x="423458" y="169547"/>
                  </a:cubicBezTo>
                  <a:cubicBezTo>
                    <a:pt x="445270" y="171738"/>
                    <a:pt x="463272" y="181073"/>
                    <a:pt x="479751" y="195360"/>
                  </a:cubicBezTo>
                  <a:cubicBezTo>
                    <a:pt x="494038" y="207838"/>
                    <a:pt x="504706" y="223268"/>
                    <a:pt x="516422" y="237937"/>
                  </a:cubicBezTo>
                  <a:cubicBezTo>
                    <a:pt x="529471" y="254129"/>
                    <a:pt x="544616" y="268512"/>
                    <a:pt x="557760" y="284609"/>
                  </a:cubicBezTo>
                  <a:cubicBezTo>
                    <a:pt x="571762" y="301659"/>
                    <a:pt x="586621" y="320423"/>
                    <a:pt x="583002" y="343760"/>
                  </a:cubicBezTo>
                  <a:cubicBezTo>
                    <a:pt x="580620" y="359000"/>
                    <a:pt x="575382" y="378240"/>
                    <a:pt x="562809" y="388241"/>
                  </a:cubicBezTo>
                  <a:cubicBezTo>
                    <a:pt x="559570" y="390813"/>
                    <a:pt x="563666" y="395099"/>
                    <a:pt x="566904" y="393575"/>
                  </a:cubicBezTo>
                  <a:cubicBezTo>
                    <a:pt x="585097" y="385193"/>
                    <a:pt x="593670" y="359285"/>
                    <a:pt x="593193" y="337092"/>
                  </a:cubicBezTo>
                  <a:cubicBezTo>
                    <a:pt x="612624" y="369001"/>
                    <a:pt x="622626" y="406720"/>
                    <a:pt x="629579" y="442915"/>
                  </a:cubicBezTo>
                  <a:cubicBezTo>
                    <a:pt x="637675" y="485396"/>
                    <a:pt x="637580" y="526640"/>
                    <a:pt x="637294" y="569502"/>
                  </a:cubicBezTo>
                  <a:cubicBezTo>
                    <a:pt x="637294" y="572264"/>
                    <a:pt x="641676" y="573026"/>
                    <a:pt x="642247" y="570169"/>
                  </a:cubicBezTo>
                  <a:cubicBezTo>
                    <a:pt x="646248" y="551309"/>
                    <a:pt x="645486" y="530735"/>
                    <a:pt x="644724" y="511685"/>
                  </a:cubicBezTo>
                  <a:close/>
                  <a:moveTo>
                    <a:pt x="244769" y="314042"/>
                  </a:moveTo>
                  <a:cubicBezTo>
                    <a:pt x="243912" y="315661"/>
                    <a:pt x="242864" y="317185"/>
                    <a:pt x="241816" y="318614"/>
                  </a:cubicBezTo>
                  <a:cubicBezTo>
                    <a:pt x="235815" y="317661"/>
                    <a:pt x="229434" y="318423"/>
                    <a:pt x="223242" y="316899"/>
                  </a:cubicBezTo>
                  <a:cubicBezTo>
                    <a:pt x="217623" y="315470"/>
                    <a:pt x="211527" y="313184"/>
                    <a:pt x="207431" y="308993"/>
                  </a:cubicBezTo>
                  <a:cubicBezTo>
                    <a:pt x="201811" y="303183"/>
                    <a:pt x="202287" y="294611"/>
                    <a:pt x="209622" y="290991"/>
                  </a:cubicBezTo>
                  <a:cubicBezTo>
                    <a:pt x="213051" y="289277"/>
                    <a:pt x="216956" y="289181"/>
                    <a:pt x="220575" y="288134"/>
                  </a:cubicBezTo>
                  <a:cubicBezTo>
                    <a:pt x="221147" y="288324"/>
                    <a:pt x="221623" y="288515"/>
                    <a:pt x="222195" y="288705"/>
                  </a:cubicBezTo>
                  <a:cubicBezTo>
                    <a:pt x="235149" y="292896"/>
                    <a:pt x="254675" y="296135"/>
                    <a:pt x="244674" y="314137"/>
                  </a:cubicBezTo>
                  <a:close/>
                  <a:moveTo>
                    <a:pt x="241911" y="238604"/>
                  </a:moveTo>
                  <a:cubicBezTo>
                    <a:pt x="243816" y="239080"/>
                    <a:pt x="245721" y="239461"/>
                    <a:pt x="247626" y="239842"/>
                  </a:cubicBezTo>
                  <a:cubicBezTo>
                    <a:pt x="255342" y="241271"/>
                    <a:pt x="268581" y="242414"/>
                    <a:pt x="281821" y="241461"/>
                  </a:cubicBezTo>
                  <a:cubicBezTo>
                    <a:pt x="292489" y="251081"/>
                    <a:pt x="280869" y="267179"/>
                    <a:pt x="270010" y="274322"/>
                  </a:cubicBezTo>
                  <a:cubicBezTo>
                    <a:pt x="262200" y="270989"/>
                    <a:pt x="253627" y="270608"/>
                    <a:pt x="246960" y="264321"/>
                  </a:cubicBezTo>
                  <a:cubicBezTo>
                    <a:pt x="242864" y="260511"/>
                    <a:pt x="238863" y="254987"/>
                    <a:pt x="238578" y="249176"/>
                  </a:cubicBezTo>
                  <a:cubicBezTo>
                    <a:pt x="238387" y="244890"/>
                    <a:pt x="240197" y="241937"/>
                    <a:pt x="241911" y="238699"/>
                  </a:cubicBezTo>
                  <a:close/>
                  <a:moveTo>
                    <a:pt x="207336" y="219458"/>
                  </a:moveTo>
                  <a:cubicBezTo>
                    <a:pt x="214860" y="228031"/>
                    <a:pt x="225147" y="233555"/>
                    <a:pt x="236101" y="236984"/>
                  </a:cubicBezTo>
                  <a:cubicBezTo>
                    <a:pt x="232196" y="242699"/>
                    <a:pt x="234101" y="254701"/>
                    <a:pt x="236768" y="259178"/>
                  </a:cubicBezTo>
                  <a:cubicBezTo>
                    <a:pt x="242673" y="269369"/>
                    <a:pt x="253532" y="275370"/>
                    <a:pt x="264962" y="276989"/>
                  </a:cubicBezTo>
                  <a:cubicBezTo>
                    <a:pt x="264962" y="276989"/>
                    <a:pt x="264962" y="276989"/>
                    <a:pt x="264962" y="276989"/>
                  </a:cubicBezTo>
                  <a:cubicBezTo>
                    <a:pt x="252579" y="281561"/>
                    <a:pt x="238292" y="279942"/>
                    <a:pt x="225528" y="277847"/>
                  </a:cubicBezTo>
                  <a:cubicBezTo>
                    <a:pt x="220099" y="276989"/>
                    <a:pt x="214765" y="275846"/>
                    <a:pt x="209336" y="274703"/>
                  </a:cubicBezTo>
                  <a:cubicBezTo>
                    <a:pt x="201525" y="272608"/>
                    <a:pt x="193620" y="270798"/>
                    <a:pt x="185619" y="269084"/>
                  </a:cubicBezTo>
                  <a:cubicBezTo>
                    <a:pt x="185238" y="269084"/>
                    <a:pt x="184952" y="268893"/>
                    <a:pt x="184571" y="268798"/>
                  </a:cubicBezTo>
                  <a:cubicBezTo>
                    <a:pt x="168759" y="264607"/>
                    <a:pt x="152853" y="257558"/>
                    <a:pt x="136755" y="255082"/>
                  </a:cubicBezTo>
                  <a:cubicBezTo>
                    <a:pt x="134374" y="254701"/>
                    <a:pt x="132564" y="257844"/>
                    <a:pt x="135041" y="259273"/>
                  </a:cubicBezTo>
                  <a:cubicBezTo>
                    <a:pt x="141327" y="262892"/>
                    <a:pt x="148281" y="265750"/>
                    <a:pt x="155520" y="268322"/>
                  </a:cubicBezTo>
                  <a:cubicBezTo>
                    <a:pt x="155043" y="268512"/>
                    <a:pt x="154567" y="268703"/>
                    <a:pt x="154186" y="268893"/>
                  </a:cubicBezTo>
                  <a:cubicBezTo>
                    <a:pt x="152186" y="269846"/>
                    <a:pt x="150376" y="271084"/>
                    <a:pt x="148757" y="272322"/>
                  </a:cubicBezTo>
                  <a:cubicBezTo>
                    <a:pt x="143423" y="265845"/>
                    <a:pt x="133707" y="261368"/>
                    <a:pt x="127802" y="256130"/>
                  </a:cubicBezTo>
                  <a:cubicBezTo>
                    <a:pt x="116086" y="245652"/>
                    <a:pt x="109704" y="233365"/>
                    <a:pt x="114181" y="217649"/>
                  </a:cubicBezTo>
                  <a:cubicBezTo>
                    <a:pt x="118944" y="200694"/>
                    <a:pt x="128850" y="189550"/>
                    <a:pt x="147328" y="189550"/>
                  </a:cubicBezTo>
                  <a:cubicBezTo>
                    <a:pt x="163521" y="189550"/>
                    <a:pt x="178475" y="195074"/>
                    <a:pt x="194286" y="197360"/>
                  </a:cubicBezTo>
                  <a:cubicBezTo>
                    <a:pt x="194667" y="197360"/>
                    <a:pt x="195048" y="197360"/>
                    <a:pt x="195334" y="197360"/>
                  </a:cubicBezTo>
                  <a:cubicBezTo>
                    <a:pt x="197715" y="205647"/>
                    <a:pt x="202478" y="213553"/>
                    <a:pt x="207526" y="219363"/>
                  </a:cubicBezTo>
                  <a:close/>
                  <a:moveTo>
                    <a:pt x="252865" y="195741"/>
                  </a:moveTo>
                  <a:cubicBezTo>
                    <a:pt x="247150" y="200408"/>
                    <a:pt x="239816" y="201837"/>
                    <a:pt x="232672" y="202028"/>
                  </a:cubicBezTo>
                  <a:cubicBezTo>
                    <a:pt x="221052" y="202313"/>
                    <a:pt x="209622" y="199551"/>
                    <a:pt x="202002" y="190312"/>
                  </a:cubicBezTo>
                  <a:cubicBezTo>
                    <a:pt x="201525" y="188597"/>
                    <a:pt x="201049" y="186788"/>
                    <a:pt x="200573" y="184978"/>
                  </a:cubicBezTo>
                  <a:cubicBezTo>
                    <a:pt x="219337" y="180977"/>
                    <a:pt x="241245" y="184597"/>
                    <a:pt x="258771" y="176405"/>
                  </a:cubicBezTo>
                  <a:cubicBezTo>
                    <a:pt x="259437" y="176120"/>
                    <a:pt x="260009" y="175739"/>
                    <a:pt x="260676" y="175453"/>
                  </a:cubicBezTo>
                  <a:cubicBezTo>
                    <a:pt x="263819" y="182406"/>
                    <a:pt x="258104" y="191550"/>
                    <a:pt x="252865" y="195741"/>
                  </a:cubicBezTo>
                  <a:close/>
                  <a:moveTo>
                    <a:pt x="257913" y="169357"/>
                  </a:moveTo>
                  <a:cubicBezTo>
                    <a:pt x="251532" y="171262"/>
                    <a:pt x="244578" y="171643"/>
                    <a:pt x="237911" y="172214"/>
                  </a:cubicBezTo>
                  <a:cubicBezTo>
                    <a:pt x="224385" y="173357"/>
                    <a:pt x="210288" y="173167"/>
                    <a:pt x="197049" y="176120"/>
                  </a:cubicBezTo>
                  <a:cubicBezTo>
                    <a:pt x="193905" y="176786"/>
                    <a:pt x="193143" y="179739"/>
                    <a:pt x="194001" y="182025"/>
                  </a:cubicBezTo>
                  <a:cubicBezTo>
                    <a:pt x="193620" y="184025"/>
                    <a:pt x="193524" y="186121"/>
                    <a:pt x="193620" y="188216"/>
                  </a:cubicBezTo>
                  <a:cubicBezTo>
                    <a:pt x="180380" y="185454"/>
                    <a:pt x="165616" y="181739"/>
                    <a:pt x="151519" y="181549"/>
                  </a:cubicBezTo>
                  <a:cubicBezTo>
                    <a:pt x="151329" y="181358"/>
                    <a:pt x="151233" y="181168"/>
                    <a:pt x="150948" y="181073"/>
                  </a:cubicBezTo>
                  <a:cubicBezTo>
                    <a:pt x="134755" y="168500"/>
                    <a:pt x="116372" y="159546"/>
                    <a:pt x="99989" y="147449"/>
                  </a:cubicBezTo>
                  <a:cubicBezTo>
                    <a:pt x="83415" y="135162"/>
                    <a:pt x="68556" y="120398"/>
                    <a:pt x="52745" y="107159"/>
                  </a:cubicBezTo>
                  <a:cubicBezTo>
                    <a:pt x="38172" y="94967"/>
                    <a:pt x="22455" y="81917"/>
                    <a:pt x="13883" y="64487"/>
                  </a:cubicBezTo>
                  <a:cubicBezTo>
                    <a:pt x="-881" y="34197"/>
                    <a:pt x="33028" y="28387"/>
                    <a:pt x="54555" y="38007"/>
                  </a:cubicBezTo>
                  <a:cubicBezTo>
                    <a:pt x="73319" y="46389"/>
                    <a:pt x="90369" y="59343"/>
                    <a:pt x="107133" y="70964"/>
                  </a:cubicBezTo>
                  <a:cubicBezTo>
                    <a:pt x="125421" y="83727"/>
                    <a:pt x="144566" y="95157"/>
                    <a:pt x="163044" y="107635"/>
                  </a:cubicBezTo>
                  <a:cubicBezTo>
                    <a:pt x="180189" y="119160"/>
                    <a:pt x="196858" y="130590"/>
                    <a:pt x="214765" y="140972"/>
                  </a:cubicBezTo>
                  <a:cubicBezTo>
                    <a:pt x="223242" y="145925"/>
                    <a:pt x="231529" y="151069"/>
                    <a:pt x="240006" y="156022"/>
                  </a:cubicBezTo>
                  <a:cubicBezTo>
                    <a:pt x="247341" y="160308"/>
                    <a:pt x="255437" y="163166"/>
                    <a:pt x="262581" y="167642"/>
                  </a:cubicBezTo>
                  <a:cubicBezTo>
                    <a:pt x="261057" y="168309"/>
                    <a:pt x="259437" y="168881"/>
                    <a:pt x="257913" y="169357"/>
                  </a:cubicBezTo>
                  <a:close/>
                  <a:moveTo>
                    <a:pt x="410980" y="159451"/>
                  </a:moveTo>
                  <a:cubicBezTo>
                    <a:pt x="387549" y="157927"/>
                    <a:pt x="364593" y="156879"/>
                    <a:pt x="341638" y="151640"/>
                  </a:cubicBezTo>
                  <a:cubicBezTo>
                    <a:pt x="324874" y="147735"/>
                    <a:pt x="309253" y="145163"/>
                    <a:pt x="292775" y="151640"/>
                  </a:cubicBezTo>
                  <a:cubicBezTo>
                    <a:pt x="285631" y="154498"/>
                    <a:pt x="279059" y="158784"/>
                    <a:pt x="272391" y="162689"/>
                  </a:cubicBezTo>
                  <a:cubicBezTo>
                    <a:pt x="272106" y="162213"/>
                    <a:pt x="271820" y="161832"/>
                    <a:pt x="271344" y="161451"/>
                  </a:cubicBezTo>
                  <a:cubicBezTo>
                    <a:pt x="266200" y="157165"/>
                    <a:pt x="260390" y="154974"/>
                    <a:pt x="254389" y="152212"/>
                  </a:cubicBezTo>
                  <a:cubicBezTo>
                    <a:pt x="245626" y="148211"/>
                    <a:pt x="237530" y="142687"/>
                    <a:pt x="229243" y="137829"/>
                  </a:cubicBezTo>
                  <a:cubicBezTo>
                    <a:pt x="211527" y="127447"/>
                    <a:pt x="193715" y="117541"/>
                    <a:pt x="176951" y="105635"/>
                  </a:cubicBezTo>
                  <a:cubicBezTo>
                    <a:pt x="160854" y="94205"/>
                    <a:pt x="143613" y="84394"/>
                    <a:pt x="127326" y="73250"/>
                  </a:cubicBezTo>
                  <a:cubicBezTo>
                    <a:pt x="110181" y="61534"/>
                    <a:pt x="93512" y="49247"/>
                    <a:pt x="75795" y="38483"/>
                  </a:cubicBezTo>
                  <a:cubicBezTo>
                    <a:pt x="69890" y="34864"/>
                    <a:pt x="62079" y="30959"/>
                    <a:pt x="53602" y="28006"/>
                  </a:cubicBezTo>
                  <a:cubicBezTo>
                    <a:pt x="51697" y="16576"/>
                    <a:pt x="64175" y="9908"/>
                    <a:pt x="73509" y="7813"/>
                  </a:cubicBezTo>
                  <a:cubicBezTo>
                    <a:pt x="83320" y="5622"/>
                    <a:pt x="93417" y="7622"/>
                    <a:pt x="102846" y="10670"/>
                  </a:cubicBezTo>
                  <a:cubicBezTo>
                    <a:pt x="119991" y="16290"/>
                    <a:pt x="136660" y="24386"/>
                    <a:pt x="153329" y="31149"/>
                  </a:cubicBezTo>
                  <a:cubicBezTo>
                    <a:pt x="186952" y="44865"/>
                    <a:pt x="220004" y="59438"/>
                    <a:pt x="252198" y="76107"/>
                  </a:cubicBezTo>
                  <a:cubicBezTo>
                    <a:pt x="282774" y="91919"/>
                    <a:pt x="314682" y="105158"/>
                    <a:pt x="345734" y="120113"/>
                  </a:cubicBezTo>
                  <a:cubicBezTo>
                    <a:pt x="372785" y="133162"/>
                    <a:pt x="400884" y="142496"/>
                    <a:pt x="424696" y="160689"/>
                  </a:cubicBezTo>
                  <a:cubicBezTo>
                    <a:pt x="420219" y="160118"/>
                    <a:pt x="415743" y="159737"/>
                    <a:pt x="411075" y="159451"/>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4" name="Google Shape;254;p11"/>
            <p:cNvSpPr/>
            <p:nvPr/>
          </p:nvSpPr>
          <p:spPr>
            <a:xfrm>
              <a:off x="5553298" y="3185950"/>
              <a:ext cx="405950" cy="553212"/>
            </a:xfrm>
            <a:custGeom>
              <a:avLst/>
              <a:gdLst/>
              <a:ahLst/>
              <a:cxnLst/>
              <a:rect l="l" t="t" r="r" b="b"/>
              <a:pathLst>
                <a:path w="468117" h="637936" extrusionOk="0">
                  <a:moveTo>
                    <a:pt x="459167" y="537587"/>
                  </a:moveTo>
                  <a:cubicBezTo>
                    <a:pt x="455262" y="512060"/>
                    <a:pt x="452024" y="486438"/>
                    <a:pt x="449166" y="460815"/>
                  </a:cubicBezTo>
                  <a:cubicBezTo>
                    <a:pt x="446975" y="441003"/>
                    <a:pt x="444404" y="421096"/>
                    <a:pt x="443546" y="401284"/>
                  </a:cubicBezTo>
                  <a:cubicBezTo>
                    <a:pt x="441737" y="360898"/>
                    <a:pt x="436688" y="320036"/>
                    <a:pt x="439260" y="279650"/>
                  </a:cubicBezTo>
                  <a:cubicBezTo>
                    <a:pt x="440593" y="258504"/>
                    <a:pt x="443642" y="237549"/>
                    <a:pt x="445261" y="216404"/>
                  </a:cubicBezTo>
                  <a:cubicBezTo>
                    <a:pt x="446594" y="198973"/>
                    <a:pt x="447071" y="182019"/>
                    <a:pt x="440689" y="165445"/>
                  </a:cubicBezTo>
                  <a:cubicBezTo>
                    <a:pt x="428021" y="132679"/>
                    <a:pt x="396779" y="115629"/>
                    <a:pt x="367442" y="99913"/>
                  </a:cubicBezTo>
                  <a:cubicBezTo>
                    <a:pt x="361346" y="96675"/>
                    <a:pt x="355250" y="93436"/>
                    <a:pt x="349154" y="90293"/>
                  </a:cubicBezTo>
                  <a:cubicBezTo>
                    <a:pt x="349154" y="89531"/>
                    <a:pt x="348773" y="88864"/>
                    <a:pt x="348011" y="88388"/>
                  </a:cubicBezTo>
                  <a:cubicBezTo>
                    <a:pt x="340581" y="83435"/>
                    <a:pt x="334390" y="75243"/>
                    <a:pt x="327913" y="68957"/>
                  </a:cubicBezTo>
                  <a:cubicBezTo>
                    <a:pt x="320674" y="61908"/>
                    <a:pt x="314292" y="54098"/>
                    <a:pt x="307148" y="46954"/>
                  </a:cubicBezTo>
                  <a:cubicBezTo>
                    <a:pt x="294575" y="34191"/>
                    <a:pt x="281526" y="20856"/>
                    <a:pt x="266572" y="10759"/>
                  </a:cubicBezTo>
                  <a:cubicBezTo>
                    <a:pt x="253713" y="1996"/>
                    <a:pt x="240188" y="-2290"/>
                    <a:pt x="224757" y="1234"/>
                  </a:cubicBezTo>
                  <a:cubicBezTo>
                    <a:pt x="210850" y="4377"/>
                    <a:pt x="193229" y="8854"/>
                    <a:pt x="185514" y="22094"/>
                  </a:cubicBezTo>
                  <a:cubicBezTo>
                    <a:pt x="185419" y="22284"/>
                    <a:pt x="185323" y="22475"/>
                    <a:pt x="185323" y="22665"/>
                  </a:cubicBezTo>
                  <a:cubicBezTo>
                    <a:pt x="183800" y="23332"/>
                    <a:pt x="182180" y="23999"/>
                    <a:pt x="180656" y="24761"/>
                  </a:cubicBezTo>
                  <a:cubicBezTo>
                    <a:pt x="165131" y="32000"/>
                    <a:pt x="150462" y="41334"/>
                    <a:pt x="135603" y="49716"/>
                  </a:cubicBezTo>
                  <a:cubicBezTo>
                    <a:pt x="122077" y="57241"/>
                    <a:pt x="108647" y="65147"/>
                    <a:pt x="96455" y="74672"/>
                  </a:cubicBezTo>
                  <a:cubicBezTo>
                    <a:pt x="73405" y="92674"/>
                    <a:pt x="57498" y="116201"/>
                    <a:pt x="58069" y="145442"/>
                  </a:cubicBezTo>
                  <a:cubicBezTo>
                    <a:pt x="57974" y="145347"/>
                    <a:pt x="57784" y="145157"/>
                    <a:pt x="57689" y="145062"/>
                  </a:cubicBezTo>
                  <a:cubicBezTo>
                    <a:pt x="43687" y="132488"/>
                    <a:pt x="17779" y="127536"/>
                    <a:pt x="5492" y="145347"/>
                  </a:cubicBezTo>
                  <a:cubicBezTo>
                    <a:pt x="-5081" y="160587"/>
                    <a:pt x="2063" y="183542"/>
                    <a:pt x="6635" y="199735"/>
                  </a:cubicBezTo>
                  <a:cubicBezTo>
                    <a:pt x="9683" y="210594"/>
                    <a:pt x="13016" y="220976"/>
                    <a:pt x="13778" y="232311"/>
                  </a:cubicBezTo>
                  <a:cubicBezTo>
                    <a:pt x="14731" y="246408"/>
                    <a:pt x="12921" y="260600"/>
                    <a:pt x="14540" y="274697"/>
                  </a:cubicBezTo>
                  <a:cubicBezTo>
                    <a:pt x="18446" y="307272"/>
                    <a:pt x="44449" y="322417"/>
                    <a:pt x="71023" y="336514"/>
                  </a:cubicBezTo>
                  <a:cubicBezTo>
                    <a:pt x="86359" y="344610"/>
                    <a:pt x="102075" y="352326"/>
                    <a:pt x="114267" y="364994"/>
                  </a:cubicBezTo>
                  <a:cubicBezTo>
                    <a:pt x="125983" y="377186"/>
                    <a:pt x="135222" y="391854"/>
                    <a:pt x="143128" y="406809"/>
                  </a:cubicBezTo>
                  <a:cubicBezTo>
                    <a:pt x="151415" y="422334"/>
                    <a:pt x="158177" y="438432"/>
                    <a:pt x="168560" y="452814"/>
                  </a:cubicBezTo>
                  <a:cubicBezTo>
                    <a:pt x="178561" y="466721"/>
                    <a:pt x="190848" y="478246"/>
                    <a:pt x="204373" y="488628"/>
                  </a:cubicBezTo>
                  <a:cubicBezTo>
                    <a:pt x="212946" y="495201"/>
                    <a:pt x="221900" y="501582"/>
                    <a:pt x="231139" y="507297"/>
                  </a:cubicBezTo>
                  <a:cubicBezTo>
                    <a:pt x="238568" y="511965"/>
                    <a:pt x="247236" y="515393"/>
                    <a:pt x="253332" y="521775"/>
                  </a:cubicBezTo>
                  <a:cubicBezTo>
                    <a:pt x="257714" y="526347"/>
                    <a:pt x="260476" y="531681"/>
                    <a:pt x="262286" y="537492"/>
                  </a:cubicBezTo>
                  <a:cubicBezTo>
                    <a:pt x="260857" y="550160"/>
                    <a:pt x="262762" y="563590"/>
                    <a:pt x="262952" y="576258"/>
                  </a:cubicBezTo>
                  <a:cubicBezTo>
                    <a:pt x="263333" y="593403"/>
                    <a:pt x="258571" y="615311"/>
                    <a:pt x="266667" y="630932"/>
                  </a:cubicBezTo>
                  <a:cubicBezTo>
                    <a:pt x="267715" y="632932"/>
                    <a:pt x="270382" y="632170"/>
                    <a:pt x="271049" y="630360"/>
                  </a:cubicBezTo>
                  <a:cubicBezTo>
                    <a:pt x="276573" y="615692"/>
                    <a:pt x="275240" y="597499"/>
                    <a:pt x="274668" y="581307"/>
                  </a:cubicBezTo>
                  <a:cubicBezTo>
                    <a:pt x="275240" y="580544"/>
                    <a:pt x="275621" y="579592"/>
                    <a:pt x="275716" y="578449"/>
                  </a:cubicBezTo>
                  <a:cubicBezTo>
                    <a:pt x="277621" y="550541"/>
                    <a:pt x="276002" y="520727"/>
                    <a:pt x="249808" y="504630"/>
                  </a:cubicBezTo>
                  <a:cubicBezTo>
                    <a:pt x="220661" y="486723"/>
                    <a:pt x="191419" y="468435"/>
                    <a:pt x="172655" y="439003"/>
                  </a:cubicBezTo>
                  <a:cubicBezTo>
                    <a:pt x="155796" y="412619"/>
                    <a:pt x="145604" y="383282"/>
                    <a:pt x="124173" y="359850"/>
                  </a:cubicBezTo>
                  <a:cubicBezTo>
                    <a:pt x="102266" y="335942"/>
                    <a:pt x="70071" y="329466"/>
                    <a:pt x="45401" y="309654"/>
                  </a:cubicBezTo>
                  <a:cubicBezTo>
                    <a:pt x="30733" y="297842"/>
                    <a:pt x="24161" y="283365"/>
                    <a:pt x="23494" y="264791"/>
                  </a:cubicBezTo>
                  <a:cubicBezTo>
                    <a:pt x="23017" y="250694"/>
                    <a:pt x="24351" y="236692"/>
                    <a:pt x="22256" y="222690"/>
                  </a:cubicBezTo>
                  <a:cubicBezTo>
                    <a:pt x="21779" y="219547"/>
                    <a:pt x="21113" y="216404"/>
                    <a:pt x="20350" y="213356"/>
                  </a:cubicBezTo>
                  <a:cubicBezTo>
                    <a:pt x="27494" y="208974"/>
                    <a:pt x="30161" y="195830"/>
                    <a:pt x="30352" y="188686"/>
                  </a:cubicBezTo>
                  <a:cubicBezTo>
                    <a:pt x="30828" y="174208"/>
                    <a:pt x="24542" y="160492"/>
                    <a:pt x="18446" y="147538"/>
                  </a:cubicBezTo>
                  <a:cubicBezTo>
                    <a:pt x="21303" y="146014"/>
                    <a:pt x="24827" y="145252"/>
                    <a:pt x="29209" y="145347"/>
                  </a:cubicBezTo>
                  <a:cubicBezTo>
                    <a:pt x="43877" y="145728"/>
                    <a:pt x="53688" y="157158"/>
                    <a:pt x="61117" y="168493"/>
                  </a:cubicBezTo>
                  <a:cubicBezTo>
                    <a:pt x="68642" y="180018"/>
                    <a:pt x="75786" y="192210"/>
                    <a:pt x="81692" y="204593"/>
                  </a:cubicBezTo>
                  <a:cubicBezTo>
                    <a:pt x="87597" y="216975"/>
                    <a:pt x="93788" y="229072"/>
                    <a:pt x="104837" y="237740"/>
                  </a:cubicBezTo>
                  <a:cubicBezTo>
                    <a:pt x="110743" y="242312"/>
                    <a:pt x="117982" y="245074"/>
                    <a:pt x="124173" y="249265"/>
                  </a:cubicBezTo>
                  <a:cubicBezTo>
                    <a:pt x="130936" y="253837"/>
                    <a:pt x="137222" y="259076"/>
                    <a:pt x="143985" y="263553"/>
                  </a:cubicBezTo>
                  <a:cubicBezTo>
                    <a:pt x="156272" y="271744"/>
                    <a:pt x="170465" y="277935"/>
                    <a:pt x="185514" y="277554"/>
                  </a:cubicBezTo>
                  <a:cubicBezTo>
                    <a:pt x="204469" y="277173"/>
                    <a:pt x="221709" y="265934"/>
                    <a:pt x="239711" y="261362"/>
                  </a:cubicBezTo>
                  <a:cubicBezTo>
                    <a:pt x="254094" y="257742"/>
                    <a:pt x="268763" y="258600"/>
                    <a:pt x="280955" y="248884"/>
                  </a:cubicBezTo>
                  <a:cubicBezTo>
                    <a:pt x="283431" y="246979"/>
                    <a:pt x="282002" y="243455"/>
                    <a:pt x="279621" y="242217"/>
                  </a:cubicBezTo>
                  <a:cubicBezTo>
                    <a:pt x="274001" y="230310"/>
                    <a:pt x="270287" y="218023"/>
                    <a:pt x="266381" y="205450"/>
                  </a:cubicBezTo>
                  <a:cubicBezTo>
                    <a:pt x="263714" y="196782"/>
                    <a:pt x="259333" y="191067"/>
                    <a:pt x="252284" y="185448"/>
                  </a:cubicBezTo>
                  <a:cubicBezTo>
                    <a:pt x="243331" y="178304"/>
                    <a:pt x="233996" y="171922"/>
                    <a:pt x="225900" y="163921"/>
                  </a:cubicBezTo>
                  <a:cubicBezTo>
                    <a:pt x="217137" y="155253"/>
                    <a:pt x="212089" y="146014"/>
                    <a:pt x="206374" y="135632"/>
                  </a:cubicBezTo>
                  <a:cubicBezTo>
                    <a:pt x="209612" y="132298"/>
                    <a:pt x="211898" y="128679"/>
                    <a:pt x="212089" y="124773"/>
                  </a:cubicBezTo>
                  <a:cubicBezTo>
                    <a:pt x="212089" y="123725"/>
                    <a:pt x="210946" y="122773"/>
                    <a:pt x="209898" y="123059"/>
                  </a:cubicBezTo>
                  <a:cubicBezTo>
                    <a:pt x="201802" y="125916"/>
                    <a:pt x="195992" y="135346"/>
                    <a:pt x="188467" y="139918"/>
                  </a:cubicBezTo>
                  <a:cubicBezTo>
                    <a:pt x="179037" y="145633"/>
                    <a:pt x="168369" y="149157"/>
                    <a:pt x="157415" y="148681"/>
                  </a:cubicBezTo>
                  <a:cubicBezTo>
                    <a:pt x="157796" y="143061"/>
                    <a:pt x="157130" y="137632"/>
                    <a:pt x="154558" y="133346"/>
                  </a:cubicBezTo>
                  <a:cubicBezTo>
                    <a:pt x="153796" y="131917"/>
                    <a:pt x="151700" y="132012"/>
                    <a:pt x="150938" y="133346"/>
                  </a:cubicBezTo>
                  <a:cubicBezTo>
                    <a:pt x="147223" y="139537"/>
                    <a:pt x="148271" y="146967"/>
                    <a:pt x="146938" y="153920"/>
                  </a:cubicBezTo>
                  <a:cubicBezTo>
                    <a:pt x="145414" y="162302"/>
                    <a:pt x="142461" y="170398"/>
                    <a:pt x="137698" y="177446"/>
                  </a:cubicBezTo>
                  <a:cubicBezTo>
                    <a:pt x="126745" y="193925"/>
                    <a:pt x="110838" y="201354"/>
                    <a:pt x="92550" y="206784"/>
                  </a:cubicBezTo>
                  <a:cubicBezTo>
                    <a:pt x="89692" y="200688"/>
                    <a:pt x="87216" y="194401"/>
                    <a:pt x="84549" y="188305"/>
                  </a:cubicBezTo>
                  <a:cubicBezTo>
                    <a:pt x="93788" y="181923"/>
                    <a:pt x="105123" y="170112"/>
                    <a:pt x="102361" y="158778"/>
                  </a:cubicBezTo>
                  <a:cubicBezTo>
                    <a:pt x="100551" y="151443"/>
                    <a:pt x="92931" y="148109"/>
                    <a:pt x="86168" y="149348"/>
                  </a:cubicBezTo>
                  <a:cubicBezTo>
                    <a:pt x="87597" y="144871"/>
                    <a:pt x="88740" y="140394"/>
                    <a:pt x="90073" y="136394"/>
                  </a:cubicBezTo>
                  <a:cubicBezTo>
                    <a:pt x="95122" y="120868"/>
                    <a:pt x="101313" y="106295"/>
                    <a:pt x="113315" y="94865"/>
                  </a:cubicBezTo>
                  <a:cubicBezTo>
                    <a:pt x="135603" y="73529"/>
                    <a:pt x="167607" y="63146"/>
                    <a:pt x="196944" y="56003"/>
                  </a:cubicBezTo>
                  <a:cubicBezTo>
                    <a:pt x="212851" y="52098"/>
                    <a:pt x="226757" y="52288"/>
                    <a:pt x="241235" y="60670"/>
                  </a:cubicBezTo>
                  <a:cubicBezTo>
                    <a:pt x="253808" y="67909"/>
                    <a:pt x="264191" y="78482"/>
                    <a:pt x="275049" y="88007"/>
                  </a:cubicBezTo>
                  <a:cubicBezTo>
                    <a:pt x="299052" y="108962"/>
                    <a:pt x="324008" y="131155"/>
                    <a:pt x="351630" y="147157"/>
                  </a:cubicBezTo>
                  <a:cubicBezTo>
                    <a:pt x="363060" y="153825"/>
                    <a:pt x="375157" y="159349"/>
                    <a:pt x="385825" y="167159"/>
                  </a:cubicBezTo>
                  <a:cubicBezTo>
                    <a:pt x="399065" y="176780"/>
                    <a:pt x="402779" y="187924"/>
                    <a:pt x="408018" y="202592"/>
                  </a:cubicBezTo>
                  <a:cubicBezTo>
                    <a:pt x="409161" y="205926"/>
                    <a:pt x="414590" y="206593"/>
                    <a:pt x="415447" y="202592"/>
                  </a:cubicBezTo>
                  <a:cubicBezTo>
                    <a:pt x="420972" y="177637"/>
                    <a:pt x="393921" y="160206"/>
                    <a:pt x="375538" y="149824"/>
                  </a:cubicBezTo>
                  <a:cubicBezTo>
                    <a:pt x="343439" y="131822"/>
                    <a:pt x="315244" y="110105"/>
                    <a:pt x="287241" y="86292"/>
                  </a:cubicBezTo>
                  <a:cubicBezTo>
                    <a:pt x="265048" y="67433"/>
                    <a:pt x="242569" y="41334"/>
                    <a:pt x="210565" y="44096"/>
                  </a:cubicBezTo>
                  <a:cubicBezTo>
                    <a:pt x="195325" y="45430"/>
                    <a:pt x="179513" y="50764"/>
                    <a:pt x="165131" y="55812"/>
                  </a:cubicBezTo>
                  <a:cubicBezTo>
                    <a:pt x="149510" y="61242"/>
                    <a:pt x="134174" y="68100"/>
                    <a:pt x="120554" y="77625"/>
                  </a:cubicBezTo>
                  <a:cubicBezTo>
                    <a:pt x="105980" y="87816"/>
                    <a:pt x="94836" y="100866"/>
                    <a:pt x="87883" y="117344"/>
                  </a:cubicBezTo>
                  <a:cubicBezTo>
                    <a:pt x="84644" y="124964"/>
                    <a:pt x="82263" y="132870"/>
                    <a:pt x="79787" y="140775"/>
                  </a:cubicBezTo>
                  <a:cubicBezTo>
                    <a:pt x="79406" y="142013"/>
                    <a:pt x="78929" y="143347"/>
                    <a:pt x="78548" y="144585"/>
                  </a:cubicBezTo>
                  <a:cubicBezTo>
                    <a:pt x="76072" y="140013"/>
                    <a:pt x="71023" y="137156"/>
                    <a:pt x="66071" y="138489"/>
                  </a:cubicBezTo>
                  <a:cubicBezTo>
                    <a:pt x="72833" y="86292"/>
                    <a:pt x="128364" y="62575"/>
                    <a:pt x="170750" y="38763"/>
                  </a:cubicBezTo>
                  <a:cubicBezTo>
                    <a:pt x="184276" y="31238"/>
                    <a:pt x="200944" y="21999"/>
                    <a:pt x="216946" y="25142"/>
                  </a:cubicBezTo>
                  <a:cubicBezTo>
                    <a:pt x="233425" y="28285"/>
                    <a:pt x="249808" y="42192"/>
                    <a:pt x="263143" y="51812"/>
                  </a:cubicBezTo>
                  <a:cubicBezTo>
                    <a:pt x="292575" y="73053"/>
                    <a:pt x="324769" y="88578"/>
                    <a:pt x="356774" y="105533"/>
                  </a:cubicBezTo>
                  <a:cubicBezTo>
                    <a:pt x="387254" y="121630"/>
                    <a:pt x="422496" y="139061"/>
                    <a:pt x="432974" y="174684"/>
                  </a:cubicBezTo>
                  <a:cubicBezTo>
                    <a:pt x="438212" y="192496"/>
                    <a:pt x="435545" y="211737"/>
                    <a:pt x="433640" y="229834"/>
                  </a:cubicBezTo>
                  <a:cubicBezTo>
                    <a:pt x="431640" y="249456"/>
                    <a:pt x="428973" y="268982"/>
                    <a:pt x="428021" y="288603"/>
                  </a:cubicBezTo>
                  <a:cubicBezTo>
                    <a:pt x="426211" y="326132"/>
                    <a:pt x="430497" y="363660"/>
                    <a:pt x="432116" y="401189"/>
                  </a:cubicBezTo>
                  <a:cubicBezTo>
                    <a:pt x="432878" y="418524"/>
                    <a:pt x="435069" y="435955"/>
                    <a:pt x="436879" y="453195"/>
                  </a:cubicBezTo>
                  <a:cubicBezTo>
                    <a:pt x="439736" y="479580"/>
                    <a:pt x="442689" y="505964"/>
                    <a:pt x="446213" y="532253"/>
                  </a:cubicBezTo>
                  <a:cubicBezTo>
                    <a:pt x="450690" y="565876"/>
                    <a:pt x="458501" y="598928"/>
                    <a:pt x="456786" y="633027"/>
                  </a:cubicBezTo>
                  <a:cubicBezTo>
                    <a:pt x="456500" y="638552"/>
                    <a:pt x="465740" y="639981"/>
                    <a:pt x="466597" y="634361"/>
                  </a:cubicBezTo>
                  <a:cubicBezTo>
                    <a:pt x="471455" y="602261"/>
                    <a:pt x="463549" y="569686"/>
                    <a:pt x="458691" y="538063"/>
                  </a:cubicBezTo>
                  <a:close/>
                  <a:moveTo>
                    <a:pt x="19874" y="210498"/>
                  </a:moveTo>
                  <a:cubicBezTo>
                    <a:pt x="15683" y="195068"/>
                    <a:pt x="9397" y="179923"/>
                    <a:pt x="10064" y="163826"/>
                  </a:cubicBezTo>
                  <a:cubicBezTo>
                    <a:pt x="10349" y="158016"/>
                    <a:pt x="11969" y="153444"/>
                    <a:pt x="14921" y="150205"/>
                  </a:cubicBezTo>
                  <a:cubicBezTo>
                    <a:pt x="19112" y="158396"/>
                    <a:pt x="23970" y="166207"/>
                    <a:pt x="26161" y="175256"/>
                  </a:cubicBezTo>
                  <a:cubicBezTo>
                    <a:pt x="28828" y="185829"/>
                    <a:pt x="28256" y="201926"/>
                    <a:pt x="19779" y="210498"/>
                  </a:cubicBezTo>
                  <a:close/>
                  <a:moveTo>
                    <a:pt x="262381" y="210308"/>
                  </a:moveTo>
                  <a:cubicBezTo>
                    <a:pt x="265143" y="221642"/>
                    <a:pt x="270001" y="232787"/>
                    <a:pt x="275049" y="243359"/>
                  </a:cubicBezTo>
                  <a:cubicBezTo>
                    <a:pt x="264857" y="249837"/>
                    <a:pt x="251522" y="250313"/>
                    <a:pt x="239521" y="252789"/>
                  </a:cubicBezTo>
                  <a:cubicBezTo>
                    <a:pt x="240283" y="249265"/>
                    <a:pt x="240569" y="245646"/>
                    <a:pt x="241426" y="241931"/>
                  </a:cubicBezTo>
                  <a:cubicBezTo>
                    <a:pt x="243521" y="232977"/>
                    <a:pt x="246284" y="224119"/>
                    <a:pt x="247712" y="215070"/>
                  </a:cubicBezTo>
                  <a:cubicBezTo>
                    <a:pt x="248950" y="206879"/>
                    <a:pt x="249617" y="195449"/>
                    <a:pt x="246093" y="186781"/>
                  </a:cubicBezTo>
                  <a:cubicBezTo>
                    <a:pt x="248284" y="188305"/>
                    <a:pt x="250379" y="189829"/>
                    <a:pt x="252380" y="191448"/>
                  </a:cubicBezTo>
                  <a:cubicBezTo>
                    <a:pt x="258666" y="196878"/>
                    <a:pt x="260571" y="202592"/>
                    <a:pt x="262476" y="210308"/>
                  </a:cubicBezTo>
                  <a:close/>
                  <a:moveTo>
                    <a:pt x="143604" y="183733"/>
                  </a:moveTo>
                  <a:cubicBezTo>
                    <a:pt x="148843" y="177066"/>
                    <a:pt x="154463" y="166207"/>
                    <a:pt x="156844" y="155444"/>
                  </a:cubicBezTo>
                  <a:cubicBezTo>
                    <a:pt x="167702" y="156587"/>
                    <a:pt x="178180" y="153634"/>
                    <a:pt x="188086" y="148491"/>
                  </a:cubicBezTo>
                  <a:cubicBezTo>
                    <a:pt x="191800" y="146586"/>
                    <a:pt x="196849" y="143728"/>
                    <a:pt x="201421" y="140204"/>
                  </a:cubicBezTo>
                  <a:cubicBezTo>
                    <a:pt x="204564" y="156015"/>
                    <a:pt x="222090" y="169160"/>
                    <a:pt x="234377" y="178399"/>
                  </a:cubicBezTo>
                  <a:cubicBezTo>
                    <a:pt x="234282" y="178685"/>
                    <a:pt x="234187" y="178971"/>
                    <a:pt x="234187" y="179352"/>
                  </a:cubicBezTo>
                  <a:cubicBezTo>
                    <a:pt x="234092" y="186876"/>
                    <a:pt x="238187" y="193449"/>
                    <a:pt x="238568" y="201069"/>
                  </a:cubicBezTo>
                  <a:cubicBezTo>
                    <a:pt x="239044" y="209165"/>
                    <a:pt x="237235" y="217071"/>
                    <a:pt x="235330" y="224881"/>
                  </a:cubicBezTo>
                  <a:cubicBezTo>
                    <a:pt x="233425" y="232977"/>
                    <a:pt x="227996" y="246122"/>
                    <a:pt x="230091" y="255456"/>
                  </a:cubicBezTo>
                  <a:cubicBezTo>
                    <a:pt x="213994" y="261076"/>
                    <a:pt x="195611" y="271744"/>
                    <a:pt x="178466" y="269077"/>
                  </a:cubicBezTo>
                  <a:cubicBezTo>
                    <a:pt x="162844" y="266601"/>
                    <a:pt x="148843" y="253456"/>
                    <a:pt x="136365" y="244503"/>
                  </a:cubicBezTo>
                  <a:cubicBezTo>
                    <a:pt x="125316" y="236597"/>
                    <a:pt x="108266" y="232120"/>
                    <a:pt x="100742" y="220595"/>
                  </a:cubicBezTo>
                  <a:cubicBezTo>
                    <a:pt x="98646" y="217356"/>
                    <a:pt x="96741" y="214023"/>
                    <a:pt x="95027" y="210594"/>
                  </a:cubicBezTo>
                  <a:cubicBezTo>
                    <a:pt x="113791" y="211832"/>
                    <a:pt x="132650" y="197735"/>
                    <a:pt x="143699" y="183733"/>
                  </a:cubicBezTo>
                  <a:close/>
                  <a:moveTo>
                    <a:pt x="98456" y="165445"/>
                  </a:moveTo>
                  <a:cubicBezTo>
                    <a:pt x="96169" y="173732"/>
                    <a:pt x="89692" y="179161"/>
                    <a:pt x="83216" y="184209"/>
                  </a:cubicBezTo>
                  <a:cubicBezTo>
                    <a:pt x="81977" y="181447"/>
                    <a:pt x="80644" y="178590"/>
                    <a:pt x="79215" y="175923"/>
                  </a:cubicBezTo>
                  <a:cubicBezTo>
                    <a:pt x="78263" y="174113"/>
                    <a:pt x="77310" y="172303"/>
                    <a:pt x="76262" y="170493"/>
                  </a:cubicBezTo>
                  <a:cubicBezTo>
                    <a:pt x="80358" y="165826"/>
                    <a:pt x="83025" y="159730"/>
                    <a:pt x="85216" y="153444"/>
                  </a:cubicBezTo>
                  <a:cubicBezTo>
                    <a:pt x="93121" y="152300"/>
                    <a:pt x="101313" y="155063"/>
                    <a:pt x="98456" y="165445"/>
                  </a:cubicBezTo>
                  <a:close/>
                  <a:moveTo>
                    <a:pt x="75310" y="147443"/>
                  </a:moveTo>
                  <a:cubicBezTo>
                    <a:pt x="75881" y="148776"/>
                    <a:pt x="76167" y="150300"/>
                    <a:pt x="76167" y="151824"/>
                  </a:cubicBezTo>
                  <a:cubicBezTo>
                    <a:pt x="74738" y="155634"/>
                    <a:pt x="73310" y="159540"/>
                    <a:pt x="72262" y="163445"/>
                  </a:cubicBezTo>
                  <a:cubicBezTo>
                    <a:pt x="70166" y="160016"/>
                    <a:pt x="67975" y="156682"/>
                    <a:pt x="65499" y="153634"/>
                  </a:cubicBezTo>
                  <a:cubicBezTo>
                    <a:pt x="65690" y="153158"/>
                    <a:pt x="65785" y="152586"/>
                    <a:pt x="65785" y="151920"/>
                  </a:cubicBezTo>
                  <a:cubicBezTo>
                    <a:pt x="65690" y="148491"/>
                    <a:pt x="65785" y="145252"/>
                    <a:pt x="66071" y="142013"/>
                  </a:cubicBezTo>
                  <a:cubicBezTo>
                    <a:pt x="70262" y="142013"/>
                    <a:pt x="73691" y="143157"/>
                    <a:pt x="75405" y="147443"/>
                  </a:cubicBezTo>
                  <a:close/>
                  <a:moveTo>
                    <a:pt x="218947" y="16855"/>
                  </a:moveTo>
                  <a:cubicBezTo>
                    <a:pt x="213232" y="15807"/>
                    <a:pt x="207517" y="16188"/>
                    <a:pt x="201897" y="17236"/>
                  </a:cubicBezTo>
                  <a:cubicBezTo>
                    <a:pt x="211803" y="10569"/>
                    <a:pt x="222471" y="4854"/>
                    <a:pt x="234568" y="5520"/>
                  </a:cubicBezTo>
                  <a:cubicBezTo>
                    <a:pt x="250665" y="6378"/>
                    <a:pt x="265810" y="19713"/>
                    <a:pt x="277335" y="29714"/>
                  </a:cubicBezTo>
                  <a:cubicBezTo>
                    <a:pt x="289813" y="40477"/>
                    <a:pt x="301243" y="52193"/>
                    <a:pt x="312578" y="64099"/>
                  </a:cubicBezTo>
                  <a:cubicBezTo>
                    <a:pt x="317150" y="68862"/>
                    <a:pt x="322007" y="74100"/>
                    <a:pt x="327246" y="79053"/>
                  </a:cubicBezTo>
                  <a:cubicBezTo>
                    <a:pt x="305815" y="67814"/>
                    <a:pt x="284574" y="56098"/>
                    <a:pt x="264476" y="42287"/>
                  </a:cubicBezTo>
                  <a:cubicBezTo>
                    <a:pt x="250760" y="32857"/>
                    <a:pt x="235711" y="19903"/>
                    <a:pt x="218947" y="16855"/>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5" name="Google Shape;255;p11"/>
            <p:cNvSpPr/>
            <p:nvPr/>
          </p:nvSpPr>
          <p:spPr>
            <a:xfrm>
              <a:off x="6402575" y="3211096"/>
              <a:ext cx="577379" cy="502920"/>
            </a:xfrm>
            <a:custGeom>
              <a:avLst/>
              <a:gdLst/>
              <a:ahLst/>
              <a:cxnLst/>
              <a:rect l="l" t="t" r="r" b="b"/>
              <a:pathLst>
                <a:path w="691635" h="602442" extrusionOk="0">
                  <a:moveTo>
                    <a:pt x="682748" y="468628"/>
                  </a:moveTo>
                  <a:cubicBezTo>
                    <a:pt x="679319" y="449197"/>
                    <a:pt x="673795" y="430147"/>
                    <a:pt x="664937" y="412525"/>
                  </a:cubicBezTo>
                  <a:cubicBezTo>
                    <a:pt x="656269" y="395190"/>
                    <a:pt x="643886" y="380331"/>
                    <a:pt x="631123" y="365948"/>
                  </a:cubicBezTo>
                  <a:cubicBezTo>
                    <a:pt x="616645" y="349660"/>
                    <a:pt x="601309" y="334039"/>
                    <a:pt x="587403" y="317275"/>
                  </a:cubicBezTo>
                  <a:cubicBezTo>
                    <a:pt x="573116" y="300130"/>
                    <a:pt x="561685" y="281366"/>
                    <a:pt x="549398" y="262888"/>
                  </a:cubicBezTo>
                  <a:cubicBezTo>
                    <a:pt x="525014" y="226312"/>
                    <a:pt x="498439" y="191641"/>
                    <a:pt x="470055" y="158208"/>
                  </a:cubicBezTo>
                  <a:cubicBezTo>
                    <a:pt x="457958" y="144016"/>
                    <a:pt x="445480" y="125251"/>
                    <a:pt x="429193" y="115631"/>
                  </a:cubicBezTo>
                  <a:cubicBezTo>
                    <a:pt x="411952" y="105439"/>
                    <a:pt x="388521" y="107916"/>
                    <a:pt x="369662" y="103153"/>
                  </a:cubicBezTo>
                  <a:cubicBezTo>
                    <a:pt x="325751" y="92200"/>
                    <a:pt x="285270" y="70483"/>
                    <a:pt x="242312" y="56290"/>
                  </a:cubicBezTo>
                  <a:cubicBezTo>
                    <a:pt x="197926" y="41622"/>
                    <a:pt x="153254" y="28382"/>
                    <a:pt x="109438" y="12094"/>
                  </a:cubicBezTo>
                  <a:cubicBezTo>
                    <a:pt x="96961" y="7427"/>
                    <a:pt x="80101" y="-3050"/>
                    <a:pt x="66100" y="855"/>
                  </a:cubicBezTo>
                  <a:cubicBezTo>
                    <a:pt x="54003" y="4189"/>
                    <a:pt x="51431" y="18381"/>
                    <a:pt x="52288" y="29239"/>
                  </a:cubicBezTo>
                  <a:cubicBezTo>
                    <a:pt x="54670" y="60767"/>
                    <a:pt x="89436" y="77817"/>
                    <a:pt x="114677" y="88961"/>
                  </a:cubicBezTo>
                  <a:cubicBezTo>
                    <a:pt x="151729" y="105344"/>
                    <a:pt x="189163" y="120965"/>
                    <a:pt x="225929" y="138015"/>
                  </a:cubicBezTo>
                  <a:cubicBezTo>
                    <a:pt x="218404" y="140491"/>
                    <a:pt x="213451" y="147064"/>
                    <a:pt x="210880" y="155350"/>
                  </a:cubicBezTo>
                  <a:cubicBezTo>
                    <a:pt x="210499" y="155160"/>
                    <a:pt x="210118" y="155065"/>
                    <a:pt x="209642" y="154969"/>
                  </a:cubicBezTo>
                  <a:cubicBezTo>
                    <a:pt x="194592" y="153255"/>
                    <a:pt x="179447" y="162399"/>
                    <a:pt x="166398" y="168685"/>
                  </a:cubicBezTo>
                  <a:cubicBezTo>
                    <a:pt x="147634" y="177734"/>
                    <a:pt x="127917" y="184687"/>
                    <a:pt x="108772" y="192879"/>
                  </a:cubicBezTo>
                  <a:cubicBezTo>
                    <a:pt x="88102" y="201737"/>
                    <a:pt x="67052" y="210119"/>
                    <a:pt x="46574" y="219549"/>
                  </a:cubicBezTo>
                  <a:cubicBezTo>
                    <a:pt x="32953" y="225835"/>
                    <a:pt x="12855" y="232789"/>
                    <a:pt x="3521" y="245552"/>
                  </a:cubicBezTo>
                  <a:cubicBezTo>
                    <a:pt x="-9243" y="262983"/>
                    <a:pt x="15808" y="275270"/>
                    <a:pt x="29143" y="279842"/>
                  </a:cubicBezTo>
                  <a:cubicBezTo>
                    <a:pt x="39525" y="283366"/>
                    <a:pt x="51050" y="285843"/>
                    <a:pt x="62099" y="285271"/>
                  </a:cubicBezTo>
                  <a:cubicBezTo>
                    <a:pt x="78863" y="284319"/>
                    <a:pt x="95437" y="276508"/>
                    <a:pt x="110391" y="269650"/>
                  </a:cubicBezTo>
                  <a:cubicBezTo>
                    <a:pt x="132679" y="259363"/>
                    <a:pt x="153920" y="247076"/>
                    <a:pt x="177447" y="239647"/>
                  </a:cubicBezTo>
                  <a:cubicBezTo>
                    <a:pt x="190496" y="235551"/>
                    <a:pt x="205641" y="230788"/>
                    <a:pt x="220500" y="229169"/>
                  </a:cubicBezTo>
                  <a:cubicBezTo>
                    <a:pt x="214023" y="231931"/>
                    <a:pt x="207927" y="235360"/>
                    <a:pt x="202688" y="238789"/>
                  </a:cubicBezTo>
                  <a:cubicBezTo>
                    <a:pt x="187067" y="248886"/>
                    <a:pt x="175447" y="261745"/>
                    <a:pt x="167922" y="278794"/>
                  </a:cubicBezTo>
                  <a:cubicBezTo>
                    <a:pt x="158873" y="299368"/>
                    <a:pt x="152301" y="320800"/>
                    <a:pt x="146967" y="342612"/>
                  </a:cubicBezTo>
                  <a:cubicBezTo>
                    <a:pt x="142871" y="359281"/>
                    <a:pt x="138204" y="376045"/>
                    <a:pt x="136013" y="392999"/>
                  </a:cubicBezTo>
                  <a:cubicBezTo>
                    <a:pt x="133918" y="409191"/>
                    <a:pt x="130584" y="443577"/>
                    <a:pt x="150301" y="451292"/>
                  </a:cubicBezTo>
                  <a:cubicBezTo>
                    <a:pt x="161826" y="455769"/>
                    <a:pt x="173446" y="446530"/>
                    <a:pt x="181543" y="439291"/>
                  </a:cubicBezTo>
                  <a:cubicBezTo>
                    <a:pt x="194497" y="427480"/>
                    <a:pt x="201831" y="411858"/>
                    <a:pt x="207355" y="395475"/>
                  </a:cubicBezTo>
                  <a:cubicBezTo>
                    <a:pt x="214309" y="374997"/>
                    <a:pt x="217547" y="352994"/>
                    <a:pt x="225834" y="332992"/>
                  </a:cubicBezTo>
                  <a:cubicBezTo>
                    <a:pt x="230787" y="321085"/>
                    <a:pt x="238788" y="312418"/>
                    <a:pt x="249932" y="305941"/>
                  </a:cubicBezTo>
                  <a:cubicBezTo>
                    <a:pt x="261553" y="299178"/>
                    <a:pt x="273745" y="298130"/>
                    <a:pt x="286127" y="293749"/>
                  </a:cubicBezTo>
                  <a:cubicBezTo>
                    <a:pt x="286794" y="293463"/>
                    <a:pt x="287366" y="292987"/>
                    <a:pt x="287842" y="292415"/>
                  </a:cubicBezTo>
                  <a:cubicBezTo>
                    <a:pt x="293747" y="311275"/>
                    <a:pt x="307939" y="330039"/>
                    <a:pt x="321560" y="324610"/>
                  </a:cubicBezTo>
                  <a:cubicBezTo>
                    <a:pt x="326132" y="338516"/>
                    <a:pt x="334229" y="351184"/>
                    <a:pt x="341372" y="363853"/>
                  </a:cubicBezTo>
                  <a:cubicBezTo>
                    <a:pt x="349564" y="378426"/>
                    <a:pt x="358708" y="392142"/>
                    <a:pt x="368614" y="405572"/>
                  </a:cubicBezTo>
                  <a:cubicBezTo>
                    <a:pt x="385187" y="427956"/>
                    <a:pt x="405380" y="445196"/>
                    <a:pt x="430431" y="457293"/>
                  </a:cubicBezTo>
                  <a:cubicBezTo>
                    <a:pt x="442433" y="463103"/>
                    <a:pt x="455005" y="467580"/>
                    <a:pt x="467388" y="472628"/>
                  </a:cubicBezTo>
                  <a:cubicBezTo>
                    <a:pt x="482723" y="478915"/>
                    <a:pt x="491200" y="491392"/>
                    <a:pt x="498059" y="505870"/>
                  </a:cubicBezTo>
                  <a:cubicBezTo>
                    <a:pt x="505297" y="521206"/>
                    <a:pt x="508441" y="537779"/>
                    <a:pt x="509774" y="554638"/>
                  </a:cubicBezTo>
                  <a:cubicBezTo>
                    <a:pt x="510346" y="561877"/>
                    <a:pt x="510727" y="569116"/>
                    <a:pt x="510917" y="576450"/>
                  </a:cubicBezTo>
                  <a:cubicBezTo>
                    <a:pt x="511203" y="583499"/>
                    <a:pt x="510155" y="591405"/>
                    <a:pt x="512537" y="597977"/>
                  </a:cubicBezTo>
                  <a:cubicBezTo>
                    <a:pt x="513489" y="600549"/>
                    <a:pt x="516823" y="600549"/>
                    <a:pt x="517775" y="597977"/>
                  </a:cubicBezTo>
                  <a:cubicBezTo>
                    <a:pt x="520252" y="591405"/>
                    <a:pt x="519204" y="583404"/>
                    <a:pt x="519109" y="576450"/>
                  </a:cubicBezTo>
                  <a:cubicBezTo>
                    <a:pt x="519109" y="568545"/>
                    <a:pt x="518823" y="560734"/>
                    <a:pt x="518156" y="552829"/>
                  </a:cubicBezTo>
                  <a:cubicBezTo>
                    <a:pt x="516918" y="537779"/>
                    <a:pt x="514442" y="522634"/>
                    <a:pt x="508726" y="508537"/>
                  </a:cubicBezTo>
                  <a:cubicBezTo>
                    <a:pt x="504059" y="497107"/>
                    <a:pt x="498059" y="485296"/>
                    <a:pt x="489296" y="476343"/>
                  </a:cubicBezTo>
                  <a:cubicBezTo>
                    <a:pt x="479771" y="466723"/>
                    <a:pt x="467293" y="463198"/>
                    <a:pt x="455101" y="458245"/>
                  </a:cubicBezTo>
                  <a:cubicBezTo>
                    <a:pt x="426812" y="446815"/>
                    <a:pt x="401189" y="431956"/>
                    <a:pt x="381949" y="407763"/>
                  </a:cubicBezTo>
                  <a:cubicBezTo>
                    <a:pt x="370614" y="393475"/>
                    <a:pt x="362232" y="377188"/>
                    <a:pt x="353469" y="361281"/>
                  </a:cubicBezTo>
                  <a:cubicBezTo>
                    <a:pt x="345087" y="346041"/>
                    <a:pt x="338420" y="328801"/>
                    <a:pt x="326037" y="316228"/>
                  </a:cubicBezTo>
                  <a:cubicBezTo>
                    <a:pt x="324227" y="314418"/>
                    <a:pt x="321655" y="315180"/>
                    <a:pt x="320513" y="316990"/>
                  </a:cubicBezTo>
                  <a:cubicBezTo>
                    <a:pt x="310988" y="316513"/>
                    <a:pt x="304034" y="304607"/>
                    <a:pt x="300320" y="296987"/>
                  </a:cubicBezTo>
                  <a:cubicBezTo>
                    <a:pt x="295271" y="286414"/>
                    <a:pt x="297271" y="274603"/>
                    <a:pt x="292985" y="264316"/>
                  </a:cubicBezTo>
                  <a:cubicBezTo>
                    <a:pt x="292033" y="262126"/>
                    <a:pt x="289366" y="261554"/>
                    <a:pt x="287937" y="263650"/>
                  </a:cubicBezTo>
                  <a:cubicBezTo>
                    <a:pt x="284413" y="268888"/>
                    <a:pt x="284222" y="277556"/>
                    <a:pt x="286222" y="286795"/>
                  </a:cubicBezTo>
                  <a:cubicBezTo>
                    <a:pt x="286222" y="286795"/>
                    <a:pt x="286127" y="286795"/>
                    <a:pt x="286032" y="286795"/>
                  </a:cubicBezTo>
                  <a:cubicBezTo>
                    <a:pt x="255552" y="282604"/>
                    <a:pt x="224881" y="304512"/>
                    <a:pt x="214499" y="332230"/>
                  </a:cubicBezTo>
                  <a:cubicBezTo>
                    <a:pt x="202879" y="363376"/>
                    <a:pt x="203069" y="402715"/>
                    <a:pt x="179542" y="428241"/>
                  </a:cubicBezTo>
                  <a:cubicBezTo>
                    <a:pt x="176399" y="431671"/>
                    <a:pt x="170494" y="437100"/>
                    <a:pt x="164493" y="439672"/>
                  </a:cubicBezTo>
                  <a:cubicBezTo>
                    <a:pt x="166588" y="430623"/>
                    <a:pt x="165064" y="416907"/>
                    <a:pt x="164207" y="412144"/>
                  </a:cubicBezTo>
                  <a:cubicBezTo>
                    <a:pt x="162493" y="402048"/>
                    <a:pt x="157254" y="391951"/>
                    <a:pt x="147062" y="391285"/>
                  </a:cubicBezTo>
                  <a:cubicBezTo>
                    <a:pt x="149825" y="364519"/>
                    <a:pt x="158206" y="337659"/>
                    <a:pt x="165541" y="312322"/>
                  </a:cubicBezTo>
                  <a:cubicBezTo>
                    <a:pt x="171542" y="291558"/>
                    <a:pt x="178304" y="270317"/>
                    <a:pt x="194592" y="255363"/>
                  </a:cubicBezTo>
                  <a:cubicBezTo>
                    <a:pt x="210022" y="241171"/>
                    <a:pt x="227358" y="236027"/>
                    <a:pt x="246694" y="230407"/>
                  </a:cubicBezTo>
                  <a:cubicBezTo>
                    <a:pt x="247646" y="230407"/>
                    <a:pt x="248504" y="230217"/>
                    <a:pt x="249266" y="229836"/>
                  </a:cubicBezTo>
                  <a:cubicBezTo>
                    <a:pt x="263363" y="238027"/>
                    <a:pt x="279174" y="243838"/>
                    <a:pt x="293747" y="248695"/>
                  </a:cubicBezTo>
                  <a:cubicBezTo>
                    <a:pt x="302605" y="251553"/>
                    <a:pt x="312130" y="253458"/>
                    <a:pt x="320513" y="257554"/>
                  </a:cubicBezTo>
                  <a:cubicBezTo>
                    <a:pt x="331371" y="262792"/>
                    <a:pt x="340420" y="271079"/>
                    <a:pt x="349373" y="278985"/>
                  </a:cubicBezTo>
                  <a:cubicBezTo>
                    <a:pt x="353755" y="282890"/>
                    <a:pt x="358327" y="286510"/>
                    <a:pt x="362899" y="290224"/>
                  </a:cubicBezTo>
                  <a:cubicBezTo>
                    <a:pt x="362518" y="290510"/>
                    <a:pt x="362232" y="290891"/>
                    <a:pt x="362042" y="291463"/>
                  </a:cubicBezTo>
                  <a:cubicBezTo>
                    <a:pt x="355946" y="308608"/>
                    <a:pt x="363470" y="330896"/>
                    <a:pt x="370233" y="346708"/>
                  </a:cubicBezTo>
                  <a:cubicBezTo>
                    <a:pt x="378043" y="364900"/>
                    <a:pt x="389092" y="381950"/>
                    <a:pt x="402713" y="396428"/>
                  </a:cubicBezTo>
                  <a:cubicBezTo>
                    <a:pt x="417477" y="412144"/>
                    <a:pt x="435289" y="425384"/>
                    <a:pt x="454625" y="434909"/>
                  </a:cubicBezTo>
                  <a:cubicBezTo>
                    <a:pt x="464340" y="439672"/>
                    <a:pt x="474627" y="443577"/>
                    <a:pt x="484819" y="447101"/>
                  </a:cubicBezTo>
                  <a:cubicBezTo>
                    <a:pt x="495772" y="450911"/>
                    <a:pt x="507679" y="455578"/>
                    <a:pt x="519490" y="455388"/>
                  </a:cubicBezTo>
                  <a:cubicBezTo>
                    <a:pt x="521204" y="455388"/>
                    <a:pt x="521871" y="453007"/>
                    <a:pt x="520347" y="452149"/>
                  </a:cubicBezTo>
                  <a:cubicBezTo>
                    <a:pt x="502059" y="441481"/>
                    <a:pt x="479675" y="437766"/>
                    <a:pt x="460530" y="428527"/>
                  </a:cubicBezTo>
                  <a:cubicBezTo>
                    <a:pt x="442813" y="419955"/>
                    <a:pt x="426430" y="408430"/>
                    <a:pt x="412524" y="394523"/>
                  </a:cubicBezTo>
                  <a:cubicBezTo>
                    <a:pt x="399570" y="381664"/>
                    <a:pt x="388902" y="366520"/>
                    <a:pt x="380901" y="350137"/>
                  </a:cubicBezTo>
                  <a:cubicBezTo>
                    <a:pt x="376329" y="340802"/>
                    <a:pt x="372709" y="330991"/>
                    <a:pt x="370328" y="320895"/>
                  </a:cubicBezTo>
                  <a:cubicBezTo>
                    <a:pt x="368233" y="311941"/>
                    <a:pt x="368518" y="303178"/>
                    <a:pt x="367947" y="294225"/>
                  </a:cubicBezTo>
                  <a:cubicBezTo>
                    <a:pt x="370519" y="296320"/>
                    <a:pt x="372995" y="298416"/>
                    <a:pt x="375472" y="300511"/>
                  </a:cubicBezTo>
                  <a:cubicBezTo>
                    <a:pt x="384711" y="308512"/>
                    <a:pt x="390426" y="317466"/>
                    <a:pt x="396522" y="327848"/>
                  </a:cubicBezTo>
                  <a:cubicBezTo>
                    <a:pt x="398141" y="330610"/>
                    <a:pt x="402618" y="329467"/>
                    <a:pt x="402618" y="326229"/>
                  </a:cubicBezTo>
                  <a:cubicBezTo>
                    <a:pt x="402523" y="310513"/>
                    <a:pt x="388902" y="298702"/>
                    <a:pt x="377567" y="289367"/>
                  </a:cubicBezTo>
                  <a:cubicBezTo>
                    <a:pt x="364518" y="278699"/>
                    <a:pt x="351945" y="266888"/>
                    <a:pt x="338324" y="256982"/>
                  </a:cubicBezTo>
                  <a:cubicBezTo>
                    <a:pt x="325466" y="247552"/>
                    <a:pt x="311273" y="244123"/>
                    <a:pt x="296414" y="239266"/>
                  </a:cubicBezTo>
                  <a:cubicBezTo>
                    <a:pt x="281936" y="234503"/>
                    <a:pt x="267744" y="228883"/>
                    <a:pt x="254600" y="221263"/>
                  </a:cubicBezTo>
                  <a:cubicBezTo>
                    <a:pt x="241360" y="213548"/>
                    <a:pt x="228406" y="203356"/>
                    <a:pt x="221929" y="188974"/>
                  </a:cubicBezTo>
                  <a:cubicBezTo>
                    <a:pt x="220500" y="185830"/>
                    <a:pt x="219452" y="182497"/>
                    <a:pt x="218785" y="179068"/>
                  </a:cubicBezTo>
                  <a:cubicBezTo>
                    <a:pt x="228406" y="191260"/>
                    <a:pt x="250408" y="198594"/>
                    <a:pt x="263934" y="195641"/>
                  </a:cubicBezTo>
                  <a:cubicBezTo>
                    <a:pt x="274221" y="193450"/>
                    <a:pt x="291747" y="177448"/>
                    <a:pt x="287461" y="165733"/>
                  </a:cubicBezTo>
                  <a:cubicBezTo>
                    <a:pt x="294985" y="168114"/>
                    <a:pt x="302605" y="170114"/>
                    <a:pt x="310416" y="171543"/>
                  </a:cubicBezTo>
                  <a:cubicBezTo>
                    <a:pt x="330704" y="175353"/>
                    <a:pt x="349278" y="180496"/>
                    <a:pt x="367756" y="190021"/>
                  </a:cubicBezTo>
                  <a:cubicBezTo>
                    <a:pt x="413286" y="213643"/>
                    <a:pt x="458911" y="236884"/>
                    <a:pt x="506059" y="256982"/>
                  </a:cubicBezTo>
                  <a:cubicBezTo>
                    <a:pt x="507298" y="257554"/>
                    <a:pt x="508346" y="255934"/>
                    <a:pt x="507107" y="255172"/>
                  </a:cubicBezTo>
                  <a:cubicBezTo>
                    <a:pt x="486629" y="241361"/>
                    <a:pt x="463673" y="231455"/>
                    <a:pt x="441671" y="220216"/>
                  </a:cubicBezTo>
                  <a:cubicBezTo>
                    <a:pt x="419382" y="208881"/>
                    <a:pt x="397665" y="196594"/>
                    <a:pt x="376043" y="184211"/>
                  </a:cubicBezTo>
                  <a:cubicBezTo>
                    <a:pt x="356993" y="173257"/>
                    <a:pt x="338610" y="166304"/>
                    <a:pt x="316988" y="162304"/>
                  </a:cubicBezTo>
                  <a:cubicBezTo>
                    <a:pt x="294795" y="158208"/>
                    <a:pt x="274221" y="150683"/>
                    <a:pt x="253361" y="142682"/>
                  </a:cubicBezTo>
                  <a:cubicBezTo>
                    <a:pt x="253075" y="142301"/>
                    <a:pt x="252695" y="142015"/>
                    <a:pt x="252123" y="141730"/>
                  </a:cubicBezTo>
                  <a:cubicBezTo>
                    <a:pt x="214213" y="122108"/>
                    <a:pt x="174589" y="105344"/>
                    <a:pt x="135537" y="88294"/>
                  </a:cubicBezTo>
                  <a:cubicBezTo>
                    <a:pt x="112201" y="78198"/>
                    <a:pt x="82959" y="68197"/>
                    <a:pt x="68005" y="46289"/>
                  </a:cubicBezTo>
                  <a:cubicBezTo>
                    <a:pt x="62671" y="38479"/>
                    <a:pt x="57432" y="17905"/>
                    <a:pt x="66195" y="12190"/>
                  </a:cubicBezTo>
                  <a:cubicBezTo>
                    <a:pt x="71053" y="21715"/>
                    <a:pt x="81054" y="27715"/>
                    <a:pt x="91627" y="30001"/>
                  </a:cubicBezTo>
                  <a:cubicBezTo>
                    <a:pt x="100580" y="32002"/>
                    <a:pt x="115249" y="33145"/>
                    <a:pt x="124964" y="29144"/>
                  </a:cubicBezTo>
                  <a:cubicBezTo>
                    <a:pt x="165064" y="42860"/>
                    <a:pt x="205641" y="54957"/>
                    <a:pt x="245741" y="68387"/>
                  </a:cubicBezTo>
                  <a:cubicBezTo>
                    <a:pt x="284603" y="81436"/>
                    <a:pt x="321465" y="100582"/>
                    <a:pt x="361280" y="110964"/>
                  </a:cubicBezTo>
                  <a:cubicBezTo>
                    <a:pt x="379949" y="115822"/>
                    <a:pt x="400142" y="114679"/>
                    <a:pt x="418525" y="120394"/>
                  </a:cubicBezTo>
                  <a:cubicBezTo>
                    <a:pt x="435860" y="125823"/>
                    <a:pt x="448814" y="146587"/>
                    <a:pt x="460054" y="159827"/>
                  </a:cubicBezTo>
                  <a:cubicBezTo>
                    <a:pt x="486914" y="191545"/>
                    <a:pt x="511775" y="225169"/>
                    <a:pt x="535016" y="259554"/>
                  </a:cubicBezTo>
                  <a:cubicBezTo>
                    <a:pt x="546350" y="276223"/>
                    <a:pt x="556542" y="293844"/>
                    <a:pt x="568829" y="309846"/>
                  </a:cubicBezTo>
                  <a:cubicBezTo>
                    <a:pt x="580069" y="324419"/>
                    <a:pt x="592642" y="337945"/>
                    <a:pt x="605215" y="351375"/>
                  </a:cubicBezTo>
                  <a:cubicBezTo>
                    <a:pt x="620169" y="367282"/>
                    <a:pt x="635980" y="383093"/>
                    <a:pt x="648172" y="401286"/>
                  </a:cubicBezTo>
                  <a:cubicBezTo>
                    <a:pt x="660174" y="419098"/>
                    <a:pt x="667794" y="439291"/>
                    <a:pt x="672556" y="460246"/>
                  </a:cubicBezTo>
                  <a:cubicBezTo>
                    <a:pt x="682748" y="505585"/>
                    <a:pt x="682653" y="553972"/>
                    <a:pt x="684939" y="600263"/>
                  </a:cubicBezTo>
                  <a:cubicBezTo>
                    <a:pt x="685130" y="603216"/>
                    <a:pt x="689225" y="603121"/>
                    <a:pt x="689511" y="600263"/>
                  </a:cubicBezTo>
                  <a:cubicBezTo>
                    <a:pt x="694274" y="557115"/>
                    <a:pt x="690559" y="511395"/>
                    <a:pt x="683034" y="468723"/>
                  </a:cubicBezTo>
                  <a:close/>
                  <a:moveTo>
                    <a:pt x="159730" y="421955"/>
                  </a:moveTo>
                  <a:cubicBezTo>
                    <a:pt x="159826" y="427575"/>
                    <a:pt x="159350" y="433195"/>
                    <a:pt x="158206" y="438719"/>
                  </a:cubicBezTo>
                  <a:cubicBezTo>
                    <a:pt x="158016" y="439481"/>
                    <a:pt x="157825" y="440338"/>
                    <a:pt x="157635" y="441100"/>
                  </a:cubicBezTo>
                  <a:cubicBezTo>
                    <a:pt x="154777" y="441005"/>
                    <a:pt x="152206" y="439672"/>
                    <a:pt x="150205" y="436433"/>
                  </a:cubicBezTo>
                  <a:cubicBezTo>
                    <a:pt x="145157" y="427861"/>
                    <a:pt x="145729" y="415573"/>
                    <a:pt x="145919" y="405953"/>
                  </a:cubicBezTo>
                  <a:cubicBezTo>
                    <a:pt x="145919" y="402429"/>
                    <a:pt x="146205" y="398809"/>
                    <a:pt x="146491" y="395285"/>
                  </a:cubicBezTo>
                  <a:cubicBezTo>
                    <a:pt x="157540" y="398047"/>
                    <a:pt x="159540" y="411478"/>
                    <a:pt x="159730" y="422050"/>
                  </a:cubicBezTo>
                  <a:close/>
                  <a:moveTo>
                    <a:pt x="18094" y="243838"/>
                  </a:moveTo>
                  <a:cubicBezTo>
                    <a:pt x="26666" y="238504"/>
                    <a:pt x="36191" y="234313"/>
                    <a:pt x="45240" y="230026"/>
                  </a:cubicBezTo>
                  <a:cubicBezTo>
                    <a:pt x="50860" y="227455"/>
                    <a:pt x="56384" y="224883"/>
                    <a:pt x="62004" y="222406"/>
                  </a:cubicBezTo>
                  <a:cubicBezTo>
                    <a:pt x="54670" y="243552"/>
                    <a:pt x="28762" y="252410"/>
                    <a:pt x="7997" y="255458"/>
                  </a:cubicBezTo>
                  <a:cubicBezTo>
                    <a:pt x="7997" y="255363"/>
                    <a:pt x="7997" y="255268"/>
                    <a:pt x="7997" y="255172"/>
                  </a:cubicBezTo>
                  <a:cubicBezTo>
                    <a:pt x="8283" y="249934"/>
                    <a:pt x="14093" y="246314"/>
                    <a:pt x="17999" y="243838"/>
                  </a:cubicBezTo>
                  <a:close/>
                  <a:moveTo>
                    <a:pt x="231263" y="216977"/>
                  </a:moveTo>
                  <a:cubicBezTo>
                    <a:pt x="223834" y="217072"/>
                    <a:pt x="216118" y="218977"/>
                    <a:pt x="209260" y="220597"/>
                  </a:cubicBezTo>
                  <a:cubicBezTo>
                    <a:pt x="191544" y="224788"/>
                    <a:pt x="174208" y="229074"/>
                    <a:pt x="157349" y="236122"/>
                  </a:cubicBezTo>
                  <a:cubicBezTo>
                    <a:pt x="140871" y="242980"/>
                    <a:pt x="125155" y="251553"/>
                    <a:pt x="109058" y="259363"/>
                  </a:cubicBezTo>
                  <a:cubicBezTo>
                    <a:pt x="94484" y="266507"/>
                    <a:pt x="77625" y="275175"/>
                    <a:pt x="61147" y="276413"/>
                  </a:cubicBezTo>
                  <a:cubicBezTo>
                    <a:pt x="50764" y="277270"/>
                    <a:pt x="39906" y="275080"/>
                    <a:pt x="30095" y="272032"/>
                  </a:cubicBezTo>
                  <a:cubicBezTo>
                    <a:pt x="24666" y="270317"/>
                    <a:pt x="13617" y="266698"/>
                    <a:pt x="9617" y="260602"/>
                  </a:cubicBezTo>
                  <a:cubicBezTo>
                    <a:pt x="21142" y="261364"/>
                    <a:pt x="35239" y="254029"/>
                    <a:pt x="43716" y="248981"/>
                  </a:cubicBezTo>
                  <a:cubicBezTo>
                    <a:pt x="53431" y="243171"/>
                    <a:pt x="66767" y="233170"/>
                    <a:pt x="66290" y="220597"/>
                  </a:cubicBezTo>
                  <a:cubicBezTo>
                    <a:pt x="77244" y="215739"/>
                    <a:pt x="88293" y="210881"/>
                    <a:pt x="99437" y="206119"/>
                  </a:cubicBezTo>
                  <a:cubicBezTo>
                    <a:pt x="119535" y="197451"/>
                    <a:pt x="140014" y="189545"/>
                    <a:pt x="160112" y="180877"/>
                  </a:cubicBezTo>
                  <a:cubicBezTo>
                    <a:pt x="176209" y="173924"/>
                    <a:pt x="191639" y="163828"/>
                    <a:pt x="209451" y="161732"/>
                  </a:cubicBezTo>
                  <a:cubicBezTo>
                    <a:pt x="207451" y="174496"/>
                    <a:pt x="210118" y="189450"/>
                    <a:pt x="216595" y="199832"/>
                  </a:cubicBezTo>
                  <a:cubicBezTo>
                    <a:pt x="220595" y="206309"/>
                    <a:pt x="225643" y="212024"/>
                    <a:pt x="231358" y="217072"/>
                  </a:cubicBezTo>
                  <a:close/>
                  <a:moveTo>
                    <a:pt x="274507" y="184211"/>
                  </a:moveTo>
                  <a:cubicBezTo>
                    <a:pt x="268601" y="189926"/>
                    <a:pt x="262124" y="192117"/>
                    <a:pt x="254028" y="191164"/>
                  </a:cubicBezTo>
                  <a:cubicBezTo>
                    <a:pt x="239741" y="189450"/>
                    <a:pt x="226787" y="182687"/>
                    <a:pt x="217833" y="171638"/>
                  </a:cubicBezTo>
                  <a:cubicBezTo>
                    <a:pt x="217833" y="170019"/>
                    <a:pt x="217833" y="168495"/>
                    <a:pt x="217833" y="166876"/>
                  </a:cubicBezTo>
                  <a:cubicBezTo>
                    <a:pt x="218214" y="161256"/>
                    <a:pt x="219643" y="154588"/>
                    <a:pt x="223548" y="150302"/>
                  </a:cubicBezTo>
                  <a:cubicBezTo>
                    <a:pt x="230120" y="143158"/>
                    <a:pt x="237740" y="146778"/>
                    <a:pt x="245075" y="149731"/>
                  </a:cubicBezTo>
                  <a:cubicBezTo>
                    <a:pt x="256695" y="154398"/>
                    <a:pt x="268411" y="159160"/>
                    <a:pt x="280222" y="163256"/>
                  </a:cubicBezTo>
                  <a:cubicBezTo>
                    <a:pt x="281746" y="171733"/>
                    <a:pt x="281460" y="177544"/>
                    <a:pt x="274507" y="184211"/>
                  </a:cubicBezTo>
                  <a:close/>
                  <a:moveTo>
                    <a:pt x="95151" y="26287"/>
                  </a:moveTo>
                  <a:cubicBezTo>
                    <a:pt x="83816" y="24477"/>
                    <a:pt x="76196" y="19048"/>
                    <a:pt x="69910" y="10761"/>
                  </a:cubicBezTo>
                  <a:cubicBezTo>
                    <a:pt x="71243" y="10570"/>
                    <a:pt x="72672" y="10666"/>
                    <a:pt x="74387" y="10856"/>
                  </a:cubicBezTo>
                  <a:cubicBezTo>
                    <a:pt x="80863" y="11904"/>
                    <a:pt x="87055" y="15238"/>
                    <a:pt x="93055" y="17619"/>
                  </a:cubicBezTo>
                  <a:cubicBezTo>
                    <a:pt x="100580" y="20667"/>
                    <a:pt x="108296" y="23429"/>
                    <a:pt x="116011" y="26001"/>
                  </a:cubicBezTo>
                  <a:cubicBezTo>
                    <a:pt x="115058" y="26191"/>
                    <a:pt x="114201" y="26382"/>
                    <a:pt x="113249" y="26477"/>
                  </a:cubicBezTo>
                  <a:cubicBezTo>
                    <a:pt x="107248" y="27144"/>
                    <a:pt x="101056" y="27239"/>
                    <a:pt x="94960" y="26287"/>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6" name="Google Shape;256;p11"/>
            <p:cNvSpPr/>
            <p:nvPr/>
          </p:nvSpPr>
          <p:spPr>
            <a:xfrm>
              <a:off x="7227528" y="3290806"/>
              <a:ext cx="622885" cy="343501"/>
            </a:xfrm>
            <a:custGeom>
              <a:avLst/>
              <a:gdLst/>
              <a:ahLst/>
              <a:cxnLst/>
              <a:rect l="l" t="t" r="r" b="b"/>
              <a:pathLst>
                <a:path w="733355" h="404421" extrusionOk="0">
                  <a:moveTo>
                    <a:pt x="732625" y="359058"/>
                  </a:moveTo>
                  <a:cubicBezTo>
                    <a:pt x="720719" y="324102"/>
                    <a:pt x="711003" y="238377"/>
                    <a:pt x="693287" y="206087"/>
                  </a:cubicBezTo>
                  <a:cubicBezTo>
                    <a:pt x="676523" y="175321"/>
                    <a:pt x="660711" y="144174"/>
                    <a:pt x="639185" y="116361"/>
                  </a:cubicBezTo>
                  <a:cubicBezTo>
                    <a:pt x="618515" y="89691"/>
                    <a:pt x="593179" y="69879"/>
                    <a:pt x="566509" y="49686"/>
                  </a:cubicBezTo>
                  <a:cubicBezTo>
                    <a:pt x="544982" y="33399"/>
                    <a:pt x="524885" y="9015"/>
                    <a:pt x="497643" y="2538"/>
                  </a:cubicBezTo>
                  <a:cubicBezTo>
                    <a:pt x="482594" y="-1082"/>
                    <a:pt x="466401" y="61"/>
                    <a:pt x="451066" y="633"/>
                  </a:cubicBezTo>
                  <a:cubicBezTo>
                    <a:pt x="436683" y="1109"/>
                    <a:pt x="422300" y="2347"/>
                    <a:pt x="408013" y="3871"/>
                  </a:cubicBezTo>
                  <a:cubicBezTo>
                    <a:pt x="392011" y="5681"/>
                    <a:pt x="376962" y="9205"/>
                    <a:pt x="361531" y="13872"/>
                  </a:cubicBezTo>
                  <a:cubicBezTo>
                    <a:pt x="342386" y="19683"/>
                    <a:pt x="322955" y="22826"/>
                    <a:pt x="303143" y="25493"/>
                  </a:cubicBezTo>
                  <a:cubicBezTo>
                    <a:pt x="265805" y="30541"/>
                    <a:pt x="228181" y="34827"/>
                    <a:pt x="191034" y="40828"/>
                  </a:cubicBezTo>
                  <a:cubicBezTo>
                    <a:pt x="174651" y="43495"/>
                    <a:pt x="158648" y="45495"/>
                    <a:pt x="144742" y="55020"/>
                  </a:cubicBezTo>
                  <a:cubicBezTo>
                    <a:pt x="130169" y="65022"/>
                    <a:pt x="116548" y="75404"/>
                    <a:pt x="101022" y="83881"/>
                  </a:cubicBezTo>
                  <a:cubicBezTo>
                    <a:pt x="83877" y="93120"/>
                    <a:pt x="67304" y="103122"/>
                    <a:pt x="50159" y="112266"/>
                  </a:cubicBezTo>
                  <a:cubicBezTo>
                    <a:pt x="35871" y="119886"/>
                    <a:pt x="20822" y="127410"/>
                    <a:pt x="9297" y="139126"/>
                  </a:cubicBezTo>
                  <a:cubicBezTo>
                    <a:pt x="-12420" y="161415"/>
                    <a:pt x="8344" y="180465"/>
                    <a:pt x="26441" y="196371"/>
                  </a:cubicBezTo>
                  <a:cubicBezTo>
                    <a:pt x="26156" y="200181"/>
                    <a:pt x="26060" y="203991"/>
                    <a:pt x="25965" y="207897"/>
                  </a:cubicBezTo>
                  <a:cubicBezTo>
                    <a:pt x="25775" y="218946"/>
                    <a:pt x="25203" y="229995"/>
                    <a:pt x="22727" y="240853"/>
                  </a:cubicBezTo>
                  <a:cubicBezTo>
                    <a:pt x="20726" y="249997"/>
                    <a:pt x="17202" y="258855"/>
                    <a:pt x="15583" y="268190"/>
                  </a:cubicBezTo>
                  <a:cubicBezTo>
                    <a:pt x="12440" y="286002"/>
                    <a:pt x="18917" y="301813"/>
                    <a:pt x="25489" y="318101"/>
                  </a:cubicBezTo>
                  <a:cubicBezTo>
                    <a:pt x="31966" y="334008"/>
                    <a:pt x="43586" y="372012"/>
                    <a:pt x="68161" y="353153"/>
                  </a:cubicBezTo>
                  <a:cubicBezTo>
                    <a:pt x="78162" y="345438"/>
                    <a:pt x="80353" y="330960"/>
                    <a:pt x="82068" y="319339"/>
                  </a:cubicBezTo>
                  <a:cubicBezTo>
                    <a:pt x="84353" y="304099"/>
                    <a:pt x="85782" y="287240"/>
                    <a:pt x="77305" y="273810"/>
                  </a:cubicBezTo>
                  <a:cubicBezTo>
                    <a:pt x="77781" y="273429"/>
                    <a:pt x="78353" y="273048"/>
                    <a:pt x="78829" y="272571"/>
                  </a:cubicBezTo>
                  <a:cubicBezTo>
                    <a:pt x="83591" y="268380"/>
                    <a:pt x="86544" y="262094"/>
                    <a:pt x="88830" y="256379"/>
                  </a:cubicBezTo>
                  <a:cubicBezTo>
                    <a:pt x="90259" y="252855"/>
                    <a:pt x="91973" y="248759"/>
                    <a:pt x="93307" y="244663"/>
                  </a:cubicBezTo>
                  <a:cubicBezTo>
                    <a:pt x="109404" y="251712"/>
                    <a:pt x="129597" y="241139"/>
                    <a:pt x="145980" y="231423"/>
                  </a:cubicBezTo>
                  <a:cubicBezTo>
                    <a:pt x="148743" y="246282"/>
                    <a:pt x="170174" y="237329"/>
                    <a:pt x="178175" y="231423"/>
                  </a:cubicBezTo>
                  <a:cubicBezTo>
                    <a:pt x="186843" y="225042"/>
                    <a:pt x="194463" y="217136"/>
                    <a:pt x="201320" y="208944"/>
                  </a:cubicBezTo>
                  <a:cubicBezTo>
                    <a:pt x="206178" y="203134"/>
                    <a:pt x="213322" y="195895"/>
                    <a:pt x="215513" y="188466"/>
                  </a:cubicBezTo>
                  <a:cubicBezTo>
                    <a:pt x="215798" y="187418"/>
                    <a:pt x="215989" y="186275"/>
                    <a:pt x="215894" y="185322"/>
                  </a:cubicBezTo>
                  <a:cubicBezTo>
                    <a:pt x="220085" y="188656"/>
                    <a:pt x="224466" y="191799"/>
                    <a:pt x="228848" y="194847"/>
                  </a:cubicBezTo>
                  <a:cubicBezTo>
                    <a:pt x="239516" y="202372"/>
                    <a:pt x="250946" y="209040"/>
                    <a:pt x="251231" y="223803"/>
                  </a:cubicBezTo>
                  <a:cubicBezTo>
                    <a:pt x="251422" y="236186"/>
                    <a:pt x="245802" y="248187"/>
                    <a:pt x="240373" y="258951"/>
                  </a:cubicBezTo>
                  <a:cubicBezTo>
                    <a:pt x="234182" y="271238"/>
                    <a:pt x="225800" y="285811"/>
                    <a:pt x="213798" y="293145"/>
                  </a:cubicBezTo>
                  <a:cubicBezTo>
                    <a:pt x="202940" y="299813"/>
                    <a:pt x="191700" y="305147"/>
                    <a:pt x="181318" y="312862"/>
                  </a:cubicBezTo>
                  <a:cubicBezTo>
                    <a:pt x="164364" y="325435"/>
                    <a:pt x="151790" y="345152"/>
                    <a:pt x="152838" y="366774"/>
                  </a:cubicBezTo>
                  <a:cubicBezTo>
                    <a:pt x="153791" y="387729"/>
                    <a:pt x="166268" y="405160"/>
                    <a:pt x="188843" y="399635"/>
                  </a:cubicBezTo>
                  <a:cubicBezTo>
                    <a:pt x="199225" y="397063"/>
                    <a:pt x="208083" y="390967"/>
                    <a:pt x="216751" y="384871"/>
                  </a:cubicBezTo>
                  <a:cubicBezTo>
                    <a:pt x="222752" y="380680"/>
                    <a:pt x="228848" y="376203"/>
                    <a:pt x="235801" y="373536"/>
                  </a:cubicBezTo>
                  <a:cubicBezTo>
                    <a:pt x="242659" y="370869"/>
                    <a:pt x="250184" y="370012"/>
                    <a:pt x="257042" y="367440"/>
                  </a:cubicBezTo>
                  <a:cubicBezTo>
                    <a:pt x="278854" y="359154"/>
                    <a:pt x="289522" y="335055"/>
                    <a:pt x="300857" y="316577"/>
                  </a:cubicBezTo>
                  <a:cubicBezTo>
                    <a:pt x="315525" y="292669"/>
                    <a:pt x="337338" y="275524"/>
                    <a:pt x="360959" y="260951"/>
                  </a:cubicBezTo>
                  <a:cubicBezTo>
                    <a:pt x="385343" y="245902"/>
                    <a:pt x="414966" y="235043"/>
                    <a:pt x="434016" y="212850"/>
                  </a:cubicBezTo>
                  <a:cubicBezTo>
                    <a:pt x="444494" y="200658"/>
                    <a:pt x="454971" y="187228"/>
                    <a:pt x="464115" y="173988"/>
                  </a:cubicBezTo>
                  <a:cubicBezTo>
                    <a:pt x="464687" y="173226"/>
                    <a:pt x="465163" y="172369"/>
                    <a:pt x="465734" y="171606"/>
                  </a:cubicBezTo>
                  <a:cubicBezTo>
                    <a:pt x="468878" y="184656"/>
                    <a:pt x="474307" y="197229"/>
                    <a:pt x="479070" y="209611"/>
                  </a:cubicBezTo>
                  <a:cubicBezTo>
                    <a:pt x="484880" y="224661"/>
                    <a:pt x="490785" y="239710"/>
                    <a:pt x="495833" y="255045"/>
                  </a:cubicBezTo>
                  <a:cubicBezTo>
                    <a:pt x="500882" y="270190"/>
                    <a:pt x="499358" y="333912"/>
                    <a:pt x="499453" y="354963"/>
                  </a:cubicBezTo>
                  <a:cubicBezTo>
                    <a:pt x="499453" y="370965"/>
                    <a:pt x="503454" y="386490"/>
                    <a:pt x="506216" y="402207"/>
                  </a:cubicBezTo>
                  <a:cubicBezTo>
                    <a:pt x="506692" y="405160"/>
                    <a:pt x="511645" y="405160"/>
                    <a:pt x="512216" y="402207"/>
                  </a:cubicBezTo>
                  <a:cubicBezTo>
                    <a:pt x="518027" y="371250"/>
                    <a:pt x="516312" y="283335"/>
                    <a:pt x="506121" y="254283"/>
                  </a:cubicBezTo>
                  <a:cubicBezTo>
                    <a:pt x="500596" y="238377"/>
                    <a:pt x="494214" y="222756"/>
                    <a:pt x="487737" y="207230"/>
                  </a:cubicBezTo>
                  <a:cubicBezTo>
                    <a:pt x="482022" y="193514"/>
                    <a:pt x="476783" y="178941"/>
                    <a:pt x="469354" y="165891"/>
                  </a:cubicBezTo>
                  <a:cubicBezTo>
                    <a:pt x="476688" y="154366"/>
                    <a:pt x="483261" y="142746"/>
                    <a:pt x="493071" y="132554"/>
                  </a:cubicBezTo>
                  <a:cubicBezTo>
                    <a:pt x="495548" y="129982"/>
                    <a:pt x="492214" y="125124"/>
                    <a:pt x="489166" y="127410"/>
                  </a:cubicBezTo>
                  <a:cubicBezTo>
                    <a:pt x="480974" y="133411"/>
                    <a:pt x="474688" y="141412"/>
                    <a:pt x="469164" y="149889"/>
                  </a:cubicBezTo>
                  <a:cubicBezTo>
                    <a:pt x="461163" y="162177"/>
                    <a:pt x="453447" y="173893"/>
                    <a:pt x="444494" y="185608"/>
                  </a:cubicBezTo>
                  <a:cubicBezTo>
                    <a:pt x="436016" y="196657"/>
                    <a:pt x="429158" y="208754"/>
                    <a:pt x="418395" y="217898"/>
                  </a:cubicBezTo>
                  <a:cubicBezTo>
                    <a:pt x="407727" y="226852"/>
                    <a:pt x="394964" y="233233"/>
                    <a:pt x="382486" y="239234"/>
                  </a:cubicBezTo>
                  <a:cubicBezTo>
                    <a:pt x="359912" y="249997"/>
                    <a:pt x="338290" y="262570"/>
                    <a:pt x="319716" y="279334"/>
                  </a:cubicBezTo>
                  <a:cubicBezTo>
                    <a:pt x="302095" y="295241"/>
                    <a:pt x="291998" y="314481"/>
                    <a:pt x="279235" y="334008"/>
                  </a:cubicBezTo>
                  <a:cubicBezTo>
                    <a:pt x="271996" y="345152"/>
                    <a:pt x="263900" y="354391"/>
                    <a:pt x="250851" y="358582"/>
                  </a:cubicBezTo>
                  <a:cubicBezTo>
                    <a:pt x="239992" y="362011"/>
                    <a:pt x="230467" y="364297"/>
                    <a:pt x="220942" y="369727"/>
                  </a:cubicBezTo>
                  <a:cubicBezTo>
                    <a:pt x="215513" y="359058"/>
                    <a:pt x="200368" y="354296"/>
                    <a:pt x="189224" y="355153"/>
                  </a:cubicBezTo>
                  <a:cubicBezTo>
                    <a:pt x="181604" y="355725"/>
                    <a:pt x="169602" y="359725"/>
                    <a:pt x="162935" y="366583"/>
                  </a:cubicBezTo>
                  <a:cubicBezTo>
                    <a:pt x="162744" y="364488"/>
                    <a:pt x="162744" y="362392"/>
                    <a:pt x="162935" y="360392"/>
                  </a:cubicBezTo>
                  <a:cubicBezTo>
                    <a:pt x="164268" y="334484"/>
                    <a:pt x="190557" y="317148"/>
                    <a:pt x="209893" y="303909"/>
                  </a:cubicBezTo>
                  <a:cubicBezTo>
                    <a:pt x="217227" y="298861"/>
                    <a:pt x="224181" y="293717"/>
                    <a:pt x="229419" y="286573"/>
                  </a:cubicBezTo>
                  <a:cubicBezTo>
                    <a:pt x="237039" y="276286"/>
                    <a:pt x="246374" y="267047"/>
                    <a:pt x="252184" y="255427"/>
                  </a:cubicBezTo>
                  <a:cubicBezTo>
                    <a:pt x="260756" y="238186"/>
                    <a:pt x="265709" y="214945"/>
                    <a:pt x="250089" y="200181"/>
                  </a:cubicBezTo>
                  <a:cubicBezTo>
                    <a:pt x="232943" y="183798"/>
                    <a:pt x="204845" y="175702"/>
                    <a:pt x="200082" y="149223"/>
                  </a:cubicBezTo>
                  <a:cubicBezTo>
                    <a:pt x="199415" y="145508"/>
                    <a:pt x="193129" y="146365"/>
                    <a:pt x="193510" y="150080"/>
                  </a:cubicBezTo>
                  <a:cubicBezTo>
                    <a:pt x="194081" y="156081"/>
                    <a:pt x="195986" y="161319"/>
                    <a:pt x="198653" y="165987"/>
                  </a:cubicBezTo>
                  <a:cubicBezTo>
                    <a:pt x="196082" y="167035"/>
                    <a:pt x="193891" y="168749"/>
                    <a:pt x="191224" y="170273"/>
                  </a:cubicBezTo>
                  <a:cubicBezTo>
                    <a:pt x="186081" y="173226"/>
                    <a:pt x="180365" y="174845"/>
                    <a:pt x="174460" y="175797"/>
                  </a:cubicBezTo>
                  <a:cubicBezTo>
                    <a:pt x="166840" y="177036"/>
                    <a:pt x="159125" y="176845"/>
                    <a:pt x="151505" y="177893"/>
                  </a:cubicBezTo>
                  <a:cubicBezTo>
                    <a:pt x="152457" y="173607"/>
                    <a:pt x="151600" y="169606"/>
                    <a:pt x="148076" y="166177"/>
                  </a:cubicBezTo>
                  <a:cubicBezTo>
                    <a:pt x="147123" y="165225"/>
                    <a:pt x="145790" y="165606"/>
                    <a:pt x="145028" y="166558"/>
                  </a:cubicBezTo>
                  <a:cubicBezTo>
                    <a:pt x="143123" y="169130"/>
                    <a:pt x="142837" y="171511"/>
                    <a:pt x="141980" y="174559"/>
                  </a:cubicBezTo>
                  <a:cubicBezTo>
                    <a:pt x="140360" y="179798"/>
                    <a:pt x="137979" y="184179"/>
                    <a:pt x="134550" y="188466"/>
                  </a:cubicBezTo>
                  <a:cubicBezTo>
                    <a:pt x="128931" y="195514"/>
                    <a:pt x="122072" y="201324"/>
                    <a:pt x="115310" y="207135"/>
                  </a:cubicBezTo>
                  <a:cubicBezTo>
                    <a:pt x="109976" y="211802"/>
                    <a:pt x="104165" y="220374"/>
                    <a:pt x="97498" y="222946"/>
                  </a:cubicBezTo>
                  <a:cubicBezTo>
                    <a:pt x="86163" y="227232"/>
                    <a:pt x="78162" y="212754"/>
                    <a:pt x="69876" y="207611"/>
                  </a:cubicBezTo>
                  <a:cubicBezTo>
                    <a:pt x="67970" y="206468"/>
                    <a:pt x="64922" y="208468"/>
                    <a:pt x="65780" y="210754"/>
                  </a:cubicBezTo>
                  <a:cubicBezTo>
                    <a:pt x="69209" y="219612"/>
                    <a:pt x="79496" y="230090"/>
                    <a:pt x="89402" y="232186"/>
                  </a:cubicBezTo>
                  <a:cubicBezTo>
                    <a:pt x="83877" y="240663"/>
                    <a:pt x="83687" y="252855"/>
                    <a:pt x="78448" y="261808"/>
                  </a:cubicBezTo>
                  <a:cubicBezTo>
                    <a:pt x="71685" y="273333"/>
                    <a:pt x="59589" y="273048"/>
                    <a:pt x="47873" y="270666"/>
                  </a:cubicBezTo>
                  <a:cubicBezTo>
                    <a:pt x="44634" y="270000"/>
                    <a:pt x="43301" y="274857"/>
                    <a:pt x="46539" y="275619"/>
                  </a:cubicBezTo>
                  <a:cubicBezTo>
                    <a:pt x="54255" y="277429"/>
                    <a:pt x="63018" y="279048"/>
                    <a:pt x="70638" y="276953"/>
                  </a:cubicBezTo>
                  <a:cubicBezTo>
                    <a:pt x="76352" y="294003"/>
                    <a:pt x="77019" y="308957"/>
                    <a:pt x="73019" y="326959"/>
                  </a:cubicBezTo>
                  <a:cubicBezTo>
                    <a:pt x="71590" y="333341"/>
                    <a:pt x="69780" y="341437"/>
                    <a:pt x="64732" y="345914"/>
                  </a:cubicBezTo>
                  <a:cubicBezTo>
                    <a:pt x="56064" y="353534"/>
                    <a:pt x="47397" y="346295"/>
                    <a:pt x="43110" y="338199"/>
                  </a:cubicBezTo>
                  <a:cubicBezTo>
                    <a:pt x="39681" y="331627"/>
                    <a:pt x="37681" y="324292"/>
                    <a:pt x="35014" y="317434"/>
                  </a:cubicBezTo>
                  <a:cubicBezTo>
                    <a:pt x="31490" y="308481"/>
                    <a:pt x="27299" y="299622"/>
                    <a:pt x="25203" y="290193"/>
                  </a:cubicBezTo>
                  <a:cubicBezTo>
                    <a:pt x="20631" y="269904"/>
                    <a:pt x="31109" y="251712"/>
                    <a:pt x="33490" y="231804"/>
                  </a:cubicBezTo>
                  <a:cubicBezTo>
                    <a:pt x="34823" y="221232"/>
                    <a:pt x="33490" y="208754"/>
                    <a:pt x="34347" y="197133"/>
                  </a:cubicBezTo>
                  <a:cubicBezTo>
                    <a:pt x="35395" y="195895"/>
                    <a:pt x="35871" y="194181"/>
                    <a:pt x="34823" y="192752"/>
                  </a:cubicBezTo>
                  <a:cubicBezTo>
                    <a:pt x="35490" y="187799"/>
                    <a:pt x="36824" y="183036"/>
                    <a:pt x="39110" y="178750"/>
                  </a:cubicBezTo>
                  <a:cubicBezTo>
                    <a:pt x="47682" y="162653"/>
                    <a:pt x="67494" y="152461"/>
                    <a:pt x="82353" y="142746"/>
                  </a:cubicBezTo>
                  <a:cubicBezTo>
                    <a:pt x="96355" y="133602"/>
                    <a:pt x="110357" y="124172"/>
                    <a:pt x="122453" y="112551"/>
                  </a:cubicBezTo>
                  <a:cubicBezTo>
                    <a:pt x="129311" y="105884"/>
                    <a:pt x="136455" y="99026"/>
                    <a:pt x="142551" y="91692"/>
                  </a:cubicBezTo>
                  <a:cubicBezTo>
                    <a:pt x="147885" y="85310"/>
                    <a:pt x="151314" y="77499"/>
                    <a:pt x="157410" y="71689"/>
                  </a:cubicBezTo>
                  <a:cubicBezTo>
                    <a:pt x="159982" y="69213"/>
                    <a:pt x="156553" y="64641"/>
                    <a:pt x="153600" y="66736"/>
                  </a:cubicBezTo>
                  <a:cubicBezTo>
                    <a:pt x="148552" y="70165"/>
                    <a:pt x="145694" y="74642"/>
                    <a:pt x="142361" y="79595"/>
                  </a:cubicBezTo>
                  <a:cubicBezTo>
                    <a:pt x="136455" y="88263"/>
                    <a:pt x="128645" y="95692"/>
                    <a:pt x="121501" y="103407"/>
                  </a:cubicBezTo>
                  <a:cubicBezTo>
                    <a:pt x="108166" y="117600"/>
                    <a:pt x="92355" y="128839"/>
                    <a:pt x="75876" y="139221"/>
                  </a:cubicBezTo>
                  <a:cubicBezTo>
                    <a:pt x="61970" y="147985"/>
                    <a:pt x="45682" y="156462"/>
                    <a:pt x="35490" y="169892"/>
                  </a:cubicBezTo>
                  <a:cubicBezTo>
                    <a:pt x="31490" y="175131"/>
                    <a:pt x="29299" y="180846"/>
                    <a:pt x="28061" y="186846"/>
                  </a:cubicBezTo>
                  <a:cubicBezTo>
                    <a:pt x="21203" y="181131"/>
                    <a:pt x="14249" y="175226"/>
                    <a:pt x="9868" y="167606"/>
                  </a:cubicBezTo>
                  <a:cubicBezTo>
                    <a:pt x="152" y="150747"/>
                    <a:pt x="19964" y="137697"/>
                    <a:pt x="32633" y="129887"/>
                  </a:cubicBezTo>
                  <a:cubicBezTo>
                    <a:pt x="58445" y="113980"/>
                    <a:pt x="85782" y="100550"/>
                    <a:pt x="112166" y="85596"/>
                  </a:cubicBezTo>
                  <a:cubicBezTo>
                    <a:pt x="125692" y="77976"/>
                    <a:pt x="137313" y="68165"/>
                    <a:pt x="150266" y="59688"/>
                  </a:cubicBezTo>
                  <a:cubicBezTo>
                    <a:pt x="165792" y="49591"/>
                    <a:pt x="186938" y="48067"/>
                    <a:pt x="204940" y="45686"/>
                  </a:cubicBezTo>
                  <a:cubicBezTo>
                    <a:pt x="239516" y="41209"/>
                    <a:pt x="273996" y="36447"/>
                    <a:pt x="308477" y="31779"/>
                  </a:cubicBezTo>
                  <a:cubicBezTo>
                    <a:pt x="323050" y="29779"/>
                    <a:pt x="337814" y="27874"/>
                    <a:pt x="352101" y="24064"/>
                  </a:cubicBezTo>
                  <a:cubicBezTo>
                    <a:pt x="369532" y="19492"/>
                    <a:pt x="386106" y="13587"/>
                    <a:pt x="404108" y="11586"/>
                  </a:cubicBezTo>
                  <a:cubicBezTo>
                    <a:pt x="431159" y="8538"/>
                    <a:pt x="460020" y="5300"/>
                    <a:pt x="487166" y="8253"/>
                  </a:cubicBezTo>
                  <a:cubicBezTo>
                    <a:pt x="515741" y="11396"/>
                    <a:pt x="534505" y="34542"/>
                    <a:pt x="555936" y="51210"/>
                  </a:cubicBezTo>
                  <a:cubicBezTo>
                    <a:pt x="580606" y="70451"/>
                    <a:pt x="605752" y="88358"/>
                    <a:pt x="625755" y="112837"/>
                  </a:cubicBezTo>
                  <a:cubicBezTo>
                    <a:pt x="649567" y="141793"/>
                    <a:pt x="665379" y="174654"/>
                    <a:pt x="682428" y="207706"/>
                  </a:cubicBezTo>
                  <a:cubicBezTo>
                    <a:pt x="699764" y="241234"/>
                    <a:pt x="708241" y="328483"/>
                    <a:pt x="724243" y="362678"/>
                  </a:cubicBezTo>
                  <a:cubicBezTo>
                    <a:pt x="726529" y="367631"/>
                    <a:pt x="734911" y="364107"/>
                    <a:pt x="733101" y="358963"/>
                  </a:cubicBezTo>
                  <a:close/>
                  <a:moveTo>
                    <a:pt x="172555" y="365821"/>
                  </a:moveTo>
                  <a:cubicBezTo>
                    <a:pt x="177794" y="362487"/>
                    <a:pt x="184080" y="360678"/>
                    <a:pt x="190272" y="360297"/>
                  </a:cubicBezTo>
                  <a:cubicBezTo>
                    <a:pt x="202464" y="359439"/>
                    <a:pt x="210179" y="363821"/>
                    <a:pt x="217513" y="371727"/>
                  </a:cubicBezTo>
                  <a:cubicBezTo>
                    <a:pt x="216941" y="372108"/>
                    <a:pt x="216465" y="372394"/>
                    <a:pt x="215894" y="372774"/>
                  </a:cubicBezTo>
                  <a:cubicBezTo>
                    <a:pt x="206559" y="379252"/>
                    <a:pt x="197415" y="387157"/>
                    <a:pt x="186081" y="389824"/>
                  </a:cubicBezTo>
                  <a:cubicBezTo>
                    <a:pt x="173507" y="392682"/>
                    <a:pt x="166745" y="384681"/>
                    <a:pt x="164078" y="374489"/>
                  </a:cubicBezTo>
                  <a:cubicBezTo>
                    <a:pt x="166649" y="371441"/>
                    <a:pt x="168935" y="368203"/>
                    <a:pt x="172650" y="365916"/>
                  </a:cubicBezTo>
                  <a:close/>
                  <a:moveTo>
                    <a:pt x="148933" y="219708"/>
                  </a:moveTo>
                  <a:cubicBezTo>
                    <a:pt x="145123" y="221708"/>
                    <a:pt x="141313" y="223899"/>
                    <a:pt x="137503" y="225994"/>
                  </a:cubicBezTo>
                  <a:cubicBezTo>
                    <a:pt x="140456" y="218374"/>
                    <a:pt x="143218" y="211326"/>
                    <a:pt x="151124" y="206373"/>
                  </a:cubicBezTo>
                  <a:cubicBezTo>
                    <a:pt x="157124" y="202563"/>
                    <a:pt x="167031" y="198943"/>
                    <a:pt x="173889" y="202372"/>
                  </a:cubicBezTo>
                  <a:cubicBezTo>
                    <a:pt x="168840" y="210087"/>
                    <a:pt x="157315" y="215231"/>
                    <a:pt x="148933" y="219612"/>
                  </a:cubicBezTo>
                  <a:close/>
                  <a:moveTo>
                    <a:pt x="210560" y="182655"/>
                  </a:moveTo>
                  <a:cubicBezTo>
                    <a:pt x="208178" y="183989"/>
                    <a:pt x="206464" y="189228"/>
                    <a:pt x="205035" y="191514"/>
                  </a:cubicBezTo>
                  <a:cubicBezTo>
                    <a:pt x="202273" y="195705"/>
                    <a:pt x="199320" y="199800"/>
                    <a:pt x="196082" y="203706"/>
                  </a:cubicBezTo>
                  <a:cubicBezTo>
                    <a:pt x="188938" y="212564"/>
                    <a:pt x="180842" y="221422"/>
                    <a:pt x="171317" y="227804"/>
                  </a:cubicBezTo>
                  <a:cubicBezTo>
                    <a:pt x="167888" y="230090"/>
                    <a:pt x="163602" y="232947"/>
                    <a:pt x="159315" y="232757"/>
                  </a:cubicBezTo>
                  <a:cubicBezTo>
                    <a:pt x="155315" y="232662"/>
                    <a:pt x="153505" y="230471"/>
                    <a:pt x="151314" y="227994"/>
                  </a:cubicBezTo>
                  <a:cubicBezTo>
                    <a:pt x="154553" y="226089"/>
                    <a:pt x="157601" y="224185"/>
                    <a:pt x="160363" y="222661"/>
                  </a:cubicBezTo>
                  <a:cubicBezTo>
                    <a:pt x="168459" y="218088"/>
                    <a:pt x="179508" y="210278"/>
                    <a:pt x="183223" y="201229"/>
                  </a:cubicBezTo>
                  <a:cubicBezTo>
                    <a:pt x="188366" y="200848"/>
                    <a:pt x="194367" y="196657"/>
                    <a:pt x="197510" y="194086"/>
                  </a:cubicBezTo>
                  <a:cubicBezTo>
                    <a:pt x="200463" y="191609"/>
                    <a:pt x="203321" y="188847"/>
                    <a:pt x="206178" y="186180"/>
                  </a:cubicBezTo>
                  <a:cubicBezTo>
                    <a:pt x="207797" y="184656"/>
                    <a:pt x="210084" y="183227"/>
                    <a:pt x="211036" y="181227"/>
                  </a:cubicBezTo>
                  <a:cubicBezTo>
                    <a:pt x="211322" y="181512"/>
                    <a:pt x="211607" y="181703"/>
                    <a:pt x="211893" y="181989"/>
                  </a:cubicBezTo>
                  <a:cubicBezTo>
                    <a:pt x="211417" y="182084"/>
                    <a:pt x="210941" y="182274"/>
                    <a:pt x="210464" y="182655"/>
                  </a:cubicBezTo>
                  <a:close/>
                  <a:moveTo>
                    <a:pt x="202654" y="172464"/>
                  </a:moveTo>
                  <a:cubicBezTo>
                    <a:pt x="204178" y="174369"/>
                    <a:pt x="205893" y="176274"/>
                    <a:pt x="207702" y="178083"/>
                  </a:cubicBezTo>
                  <a:cubicBezTo>
                    <a:pt x="206845" y="178655"/>
                    <a:pt x="206178" y="179417"/>
                    <a:pt x="205226" y="180369"/>
                  </a:cubicBezTo>
                  <a:cubicBezTo>
                    <a:pt x="202178" y="183418"/>
                    <a:pt x="198939" y="185989"/>
                    <a:pt x="195224" y="188275"/>
                  </a:cubicBezTo>
                  <a:cubicBezTo>
                    <a:pt x="192081" y="190275"/>
                    <a:pt x="188843" y="192180"/>
                    <a:pt x="185414" y="193704"/>
                  </a:cubicBezTo>
                  <a:cubicBezTo>
                    <a:pt x="185128" y="193800"/>
                    <a:pt x="184842" y="193895"/>
                    <a:pt x="184556" y="194086"/>
                  </a:cubicBezTo>
                  <a:cubicBezTo>
                    <a:pt x="184366" y="191037"/>
                    <a:pt x="183032" y="187894"/>
                    <a:pt x="180461" y="184751"/>
                  </a:cubicBezTo>
                  <a:cubicBezTo>
                    <a:pt x="190272" y="183132"/>
                    <a:pt x="198939" y="179512"/>
                    <a:pt x="202749" y="172464"/>
                  </a:cubicBezTo>
                  <a:close/>
                  <a:moveTo>
                    <a:pt x="115024" y="218088"/>
                  </a:moveTo>
                  <a:cubicBezTo>
                    <a:pt x="120930" y="212564"/>
                    <a:pt x="141027" y="197895"/>
                    <a:pt x="148552" y="184179"/>
                  </a:cubicBezTo>
                  <a:cubicBezTo>
                    <a:pt x="155029" y="185418"/>
                    <a:pt x="164554" y="186275"/>
                    <a:pt x="173984" y="185513"/>
                  </a:cubicBezTo>
                  <a:cubicBezTo>
                    <a:pt x="173984" y="185799"/>
                    <a:pt x="174079" y="186085"/>
                    <a:pt x="174269" y="186370"/>
                  </a:cubicBezTo>
                  <a:cubicBezTo>
                    <a:pt x="177032" y="191895"/>
                    <a:pt x="176841" y="196562"/>
                    <a:pt x="174936" y="200467"/>
                  </a:cubicBezTo>
                  <a:cubicBezTo>
                    <a:pt x="170650" y="192752"/>
                    <a:pt x="157029" y="197895"/>
                    <a:pt x="151219" y="200848"/>
                  </a:cubicBezTo>
                  <a:cubicBezTo>
                    <a:pt x="141122" y="205896"/>
                    <a:pt x="132169" y="217612"/>
                    <a:pt x="131597" y="229328"/>
                  </a:cubicBezTo>
                  <a:cubicBezTo>
                    <a:pt x="130073" y="230090"/>
                    <a:pt x="128645" y="230947"/>
                    <a:pt x="127121" y="231709"/>
                  </a:cubicBezTo>
                  <a:cubicBezTo>
                    <a:pt x="115691" y="237424"/>
                    <a:pt x="106451" y="237519"/>
                    <a:pt x="94831" y="237805"/>
                  </a:cubicBezTo>
                  <a:cubicBezTo>
                    <a:pt x="95117" y="235995"/>
                    <a:pt x="95212" y="234090"/>
                    <a:pt x="95117" y="232376"/>
                  </a:cubicBezTo>
                  <a:cubicBezTo>
                    <a:pt x="103213" y="231043"/>
                    <a:pt x="109214" y="223613"/>
                    <a:pt x="115024" y="218184"/>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7" name="Google Shape;257;p11"/>
            <p:cNvSpPr/>
            <p:nvPr/>
          </p:nvSpPr>
          <p:spPr>
            <a:xfrm>
              <a:off x="7810534" y="1704913"/>
              <a:ext cx="304576" cy="553212"/>
            </a:xfrm>
            <a:custGeom>
              <a:avLst/>
              <a:gdLst/>
              <a:ahLst/>
              <a:cxnLst/>
              <a:rect l="l" t="t" r="r" b="b"/>
              <a:pathLst>
                <a:path w="374124" h="679536" extrusionOk="0">
                  <a:moveTo>
                    <a:pt x="354979" y="291999"/>
                  </a:moveTo>
                  <a:cubicBezTo>
                    <a:pt x="349264" y="281426"/>
                    <a:pt x="343644" y="270948"/>
                    <a:pt x="337834" y="260376"/>
                  </a:cubicBezTo>
                  <a:cubicBezTo>
                    <a:pt x="348693" y="245707"/>
                    <a:pt x="345645" y="220180"/>
                    <a:pt x="343263" y="203321"/>
                  </a:cubicBezTo>
                  <a:cubicBezTo>
                    <a:pt x="340596" y="184271"/>
                    <a:pt x="333738" y="166173"/>
                    <a:pt x="319927" y="152362"/>
                  </a:cubicBezTo>
                  <a:cubicBezTo>
                    <a:pt x="306116" y="138646"/>
                    <a:pt x="286209" y="128359"/>
                    <a:pt x="266301" y="130931"/>
                  </a:cubicBezTo>
                  <a:cubicBezTo>
                    <a:pt x="256205" y="132264"/>
                    <a:pt x="248490" y="138265"/>
                    <a:pt x="243822" y="146552"/>
                  </a:cubicBezTo>
                  <a:cubicBezTo>
                    <a:pt x="243822" y="146266"/>
                    <a:pt x="243822" y="145980"/>
                    <a:pt x="243727" y="145790"/>
                  </a:cubicBezTo>
                  <a:cubicBezTo>
                    <a:pt x="241251" y="131312"/>
                    <a:pt x="234107" y="120358"/>
                    <a:pt x="219819" y="115405"/>
                  </a:cubicBezTo>
                  <a:cubicBezTo>
                    <a:pt x="206580" y="110833"/>
                    <a:pt x="192102" y="112262"/>
                    <a:pt x="179719" y="118644"/>
                  </a:cubicBezTo>
                  <a:cubicBezTo>
                    <a:pt x="167527" y="124930"/>
                    <a:pt x="164955" y="133788"/>
                    <a:pt x="161812" y="144742"/>
                  </a:cubicBezTo>
                  <a:cubicBezTo>
                    <a:pt x="156288" y="131217"/>
                    <a:pt x="146667" y="121215"/>
                    <a:pt x="130189" y="121215"/>
                  </a:cubicBezTo>
                  <a:cubicBezTo>
                    <a:pt x="111330" y="121215"/>
                    <a:pt x="96852" y="137979"/>
                    <a:pt x="87803" y="152743"/>
                  </a:cubicBezTo>
                  <a:cubicBezTo>
                    <a:pt x="80659" y="164554"/>
                    <a:pt x="77802" y="177603"/>
                    <a:pt x="76468" y="191034"/>
                  </a:cubicBezTo>
                  <a:cubicBezTo>
                    <a:pt x="74944" y="180080"/>
                    <a:pt x="73611" y="169126"/>
                    <a:pt x="72849" y="158077"/>
                  </a:cubicBezTo>
                  <a:cubicBezTo>
                    <a:pt x="71134" y="133693"/>
                    <a:pt x="69039" y="109309"/>
                    <a:pt x="67705" y="84925"/>
                  </a:cubicBezTo>
                  <a:cubicBezTo>
                    <a:pt x="66372" y="59779"/>
                    <a:pt x="73896" y="23965"/>
                    <a:pt x="50941" y="6249"/>
                  </a:cubicBezTo>
                  <a:cubicBezTo>
                    <a:pt x="31034" y="-9182"/>
                    <a:pt x="16270" y="6439"/>
                    <a:pt x="10079" y="26251"/>
                  </a:cubicBezTo>
                  <a:cubicBezTo>
                    <a:pt x="-4590" y="73114"/>
                    <a:pt x="-303" y="128073"/>
                    <a:pt x="4650" y="176079"/>
                  </a:cubicBezTo>
                  <a:cubicBezTo>
                    <a:pt x="12460" y="252089"/>
                    <a:pt x="20556" y="328289"/>
                    <a:pt x="23509" y="404870"/>
                  </a:cubicBezTo>
                  <a:cubicBezTo>
                    <a:pt x="24938" y="441446"/>
                    <a:pt x="25605" y="478308"/>
                    <a:pt x="40464" y="512502"/>
                  </a:cubicBezTo>
                  <a:cubicBezTo>
                    <a:pt x="47036" y="527647"/>
                    <a:pt x="56371" y="541649"/>
                    <a:pt x="69229" y="552126"/>
                  </a:cubicBezTo>
                  <a:cubicBezTo>
                    <a:pt x="71325" y="553841"/>
                    <a:pt x="73611" y="555555"/>
                    <a:pt x="76087" y="557175"/>
                  </a:cubicBezTo>
                  <a:cubicBezTo>
                    <a:pt x="72849" y="573462"/>
                    <a:pt x="73992" y="589179"/>
                    <a:pt x="74468" y="605657"/>
                  </a:cubicBezTo>
                  <a:cubicBezTo>
                    <a:pt x="74754" y="616039"/>
                    <a:pt x="75040" y="626421"/>
                    <a:pt x="74849" y="636804"/>
                  </a:cubicBezTo>
                  <a:cubicBezTo>
                    <a:pt x="74658" y="650805"/>
                    <a:pt x="73039" y="664236"/>
                    <a:pt x="78754" y="677285"/>
                  </a:cubicBezTo>
                  <a:cubicBezTo>
                    <a:pt x="79707" y="679476"/>
                    <a:pt x="82945" y="678618"/>
                    <a:pt x="83612" y="676618"/>
                  </a:cubicBezTo>
                  <a:cubicBezTo>
                    <a:pt x="90375" y="654520"/>
                    <a:pt x="87708" y="628612"/>
                    <a:pt x="87327" y="605562"/>
                  </a:cubicBezTo>
                  <a:cubicBezTo>
                    <a:pt x="87041" y="591179"/>
                    <a:pt x="86469" y="576701"/>
                    <a:pt x="84946" y="562414"/>
                  </a:cubicBezTo>
                  <a:cubicBezTo>
                    <a:pt x="95518" y="568128"/>
                    <a:pt x="107424" y="572129"/>
                    <a:pt x="118283" y="571843"/>
                  </a:cubicBezTo>
                  <a:cubicBezTo>
                    <a:pt x="124284" y="571653"/>
                    <a:pt x="124093" y="563271"/>
                    <a:pt x="118283" y="562699"/>
                  </a:cubicBezTo>
                  <a:cubicBezTo>
                    <a:pt x="84946" y="559651"/>
                    <a:pt x="59514" y="532695"/>
                    <a:pt x="47893" y="503168"/>
                  </a:cubicBezTo>
                  <a:cubicBezTo>
                    <a:pt x="36749" y="474879"/>
                    <a:pt x="34844" y="444399"/>
                    <a:pt x="33415" y="414395"/>
                  </a:cubicBezTo>
                  <a:cubicBezTo>
                    <a:pt x="31415" y="370866"/>
                    <a:pt x="28081" y="327241"/>
                    <a:pt x="24367" y="283807"/>
                  </a:cubicBezTo>
                  <a:cubicBezTo>
                    <a:pt x="22747" y="264852"/>
                    <a:pt x="20937" y="245898"/>
                    <a:pt x="17223" y="227324"/>
                  </a:cubicBezTo>
                  <a:cubicBezTo>
                    <a:pt x="15413" y="218275"/>
                    <a:pt x="13508" y="208655"/>
                    <a:pt x="13698" y="199511"/>
                  </a:cubicBezTo>
                  <a:cubicBezTo>
                    <a:pt x="14842" y="152838"/>
                    <a:pt x="7698" y="104642"/>
                    <a:pt x="14937" y="58255"/>
                  </a:cubicBezTo>
                  <a:cubicBezTo>
                    <a:pt x="16746" y="47016"/>
                    <a:pt x="21509" y="1105"/>
                    <a:pt x="41130" y="12345"/>
                  </a:cubicBezTo>
                  <a:cubicBezTo>
                    <a:pt x="65515" y="26251"/>
                    <a:pt x="54180" y="66066"/>
                    <a:pt x="56466" y="88830"/>
                  </a:cubicBezTo>
                  <a:cubicBezTo>
                    <a:pt x="59038" y="113786"/>
                    <a:pt x="62085" y="138646"/>
                    <a:pt x="65705" y="163411"/>
                  </a:cubicBezTo>
                  <a:cubicBezTo>
                    <a:pt x="68372" y="181890"/>
                    <a:pt x="67610" y="204369"/>
                    <a:pt x="75135" y="221990"/>
                  </a:cubicBezTo>
                  <a:cubicBezTo>
                    <a:pt x="75135" y="222276"/>
                    <a:pt x="75135" y="222657"/>
                    <a:pt x="75135" y="222942"/>
                  </a:cubicBezTo>
                  <a:cubicBezTo>
                    <a:pt x="61800" y="228086"/>
                    <a:pt x="49036" y="238087"/>
                    <a:pt x="41511" y="246469"/>
                  </a:cubicBezTo>
                  <a:cubicBezTo>
                    <a:pt x="39892" y="248279"/>
                    <a:pt x="42369" y="250660"/>
                    <a:pt x="44178" y="249136"/>
                  </a:cubicBezTo>
                  <a:cubicBezTo>
                    <a:pt x="52275" y="242088"/>
                    <a:pt x="61609" y="236087"/>
                    <a:pt x="71610" y="231991"/>
                  </a:cubicBezTo>
                  <a:cubicBezTo>
                    <a:pt x="80754" y="228276"/>
                    <a:pt x="89708" y="227991"/>
                    <a:pt x="99042" y="226276"/>
                  </a:cubicBezTo>
                  <a:cubicBezTo>
                    <a:pt x="101709" y="234658"/>
                    <a:pt x="104948" y="243040"/>
                    <a:pt x="108186" y="251803"/>
                  </a:cubicBezTo>
                  <a:cubicBezTo>
                    <a:pt x="115235" y="270663"/>
                    <a:pt x="113711" y="290570"/>
                    <a:pt x="118378" y="309906"/>
                  </a:cubicBezTo>
                  <a:cubicBezTo>
                    <a:pt x="121807" y="324098"/>
                    <a:pt x="128856" y="338004"/>
                    <a:pt x="143334" y="343243"/>
                  </a:cubicBezTo>
                  <a:cubicBezTo>
                    <a:pt x="154192" y="347148"/>
                    <a:pt x="173433" y="348291"/>
                    <a:pt x="180291" y="337147"/>
                  </a:cubicBezTo>
                  <a:cubicBezTo>
                    <a:pt x="183910" y="344767"/>
                    <a:pt x="189244" y="350768"/>
                    <a:pt x="197436" y="353244"/>
                  </a:cubicBezTo>
                  <a:cubicBezTo>
                    <a:pt x="194388" y="356102"/>
                    <a:pt x="191721" y="359817"/>
                    <a:pt x="188673" y="363627"/>
                  </a:cubicBezTo>
                  <a:cubicBezTo>
                    <a:pt x="180576" y="374009"/>
                    <a:pt x="173814" y="384963"/>
                    <a:pt x="168765" y="397155"/>
                  </a:cubicBezTo>
                  <a:cubicBezTo>
                    <a:pt x="158097" y="422777"/>
                    <a:pt x="150763" y="457829"/>
                    <a:pt x="158193" y="485166"/>
                  </a:cubicBezTo>
                  <a:cubicBezTo>
                    <a:pt x="158574" y="486594"/>
                    <a:pt x="161050" y="486785"/>
                    <a:pt x="161336" y="485166"/>
                  </a:cubicBezTo>
                  <a:cubicBezTo>
                    <a:pt x="165336" y="460020"/>
                    <a:pt x="165336" y="435064"/>
                    <a:pt x="173623" y="410585"/>
                  </a:cubicBezTo>
                  <a:cubicBezTo>
                    <a:pt x="177624" y="398869"/>
                    <a:pt x="183148" y="387725"/>
                    <a:pt x="189911" y="377343"/>
                  </a:cubicBezTo>
                  <a:cubicBezTo>
                    <a:pt x="194388" y="370485"/>
                    <a:pt x="200198" y="359626"/>
                    <a:pt x="207627" y="354387"/>
                  </a:cubicBezTo>
                  <a:cubicBezTo>
                    <a:pt x="213342" y="353911"/>
                    <a:pt x="218486" y="351339"/>
                    <a:pt x="222963" y="347529"/>
                  </a:cubicBezTo>
                  <a:cubicBezTo>
                    <a:pt x="226201" y="347434"/>
                    <a:pt x="230773" y="344958"/>
                    <a:pt x="232583" y="344196"/>
                  </a:cubicBezTo>
                  <a:cubicBezTo>
                    <a:pt x="240584" y="340862"/>
                    <a:pt x="248394" y="339528"/>
                    <a:pt x="256776" y="339338"/>
                  </a:cubicBezTo>
                  <a:cubicBezTo>
                    <a:pt x="260777" y="341910"/>
                    <a:pt x="264682" y="344577"/>
                    <a:pt x="268302" y="347720"/>
                  </a:cubicBezTo>
                  <a:cubicBezTo>
                    <a:pt x="270111" y="349244"/>
                    <a:pt x="272017" y="350768"/>
                    <a:pt x="273636" y="352578"/>
                  </a:cubicBezTo>
                  <a:cubicBezTo>
                    <a:pt x="275160" y="354292"/>
                    <a:pt x="276303" y="356292"/>
                    <a:pt x="277922" y="357912"/>
                  </a:cubicBezTo>
                  <a:cubicBezTo>
                    <a:pt x="278970" y="358959"/>
                    <a:pt x="280684" y="358197"/>
                    <a:pt x="280684" y="356769"/>
                  </a:cubicBezTo>
                  <a:cubicBezTo>
                    <a:pt x="280780" y="351816"/>
                    <a:pt x="276779" y="346767"/>
                    <a:pt x="273255" y="343529"/>
                  </a:cubicBezTo>
                  <a:cubicBezTo>
                    <a:pt x="271731" y="342100"/>
                    <a:pt x="270016" y="340862"/>
                    <a:pt x="268302" y="339719"/>
                  </a:cubicBezTo>
                  <a:cubicBezTo>
                    <a:pt x="270588" y="340100"/>
                    <a:pt x="272778" y="340481"/>
                    <a:pt x="274969" y="341148"/>
                  </a:cubicBezTo>
                  <a:cubicBezTo>
                    <a:pt x="281732" y="343148"/>
                    <a:pt x="287638" y="347434"/>
                    <a:pt x="294400" y="349149"/>
                  </a:cubicBezTo>
                  <a:cubicBezTo>
                    <a:pt x="295734" y="349530"/>
                    <a:pt x="296591" y="347910"/>
                    <a:pt x="295734" y="346863"/>
                  </a:cubicBezTo>
                  <a:cubicBezTo>
                    <a:pt x="290876" y="341148"/>
                    <a:pt x="281922" y="338481"/>
                    <a:pt x="274969" y="336385"/>
                  </a:cubicBezTo>
                  <a:cubicBezTo>
                    <a:pt x="270588" y="335052"/>
                    <a:pt x="266206" y="333813"/>
                    <a:pt x="261825" y="333909"/>
                  </a:cubicBezTo>
                  <a:cubicBezTo>
                    <a:pt x="261539" y="333337"/>
                    <a:pt x="261158" y="332766"/>
                    <a:pt x="260586" y="332385"/>
                  </a:cubicBezTo>
                  <a:cubicBezTo>
                    <a:pt x="259539" y="331623"/>
                    <a:pt x="258300" y="331146"/>
                    <a:pt x="257062" y="330765"/>
                  </a:cubicBezTo>
                  <a:cubicBezTo>
                    <a:pt x="255729" y="324955"/>
                    <a:pt x="251633" y="319812"/>
                    <a:pt x="249252" y="314097"/>
                  </a:cubicBezTo>
                  <a:cubicBezTo>
                    <a:pt x="246299" y="306953"/>
                    <a:pt x="246204" y="299238"/>
                    <a:pt x="244489" y="291808"/>
                  </a:cubicBezTo>
                  <a:cubicBezTo>
                    <a:pt x="255062" y="288665"/>
                    <a:pt x="266968" y="283902"/>
                    <a:pt x="269921" y="273044"/>
                  </a:cubicBezTo>
                  <a:cubicBezTo>
                    <a:pt x="270397" y="271329"/>
                    <a:pt x="268397" y="269710"/>
                    <a:pt x="266778" y="270663"/>
                  </a:cubicBezTo>
                  <a:cubicBezTo>
                    <a:pt x="256396" y="277235"/>
                    <a:pt x="249823" y="284760"/>
                    <a:pt x="236965" y="287046"/>
                  </a:cubicBezTo>
                  <a:cubicBezTo>
                    <a:pt x="224487" y="289332"/>
                    <a:pt x="212199" y="289046"/>
                    <a:pt x="200103" y="284760"/>
                  </a:cubicBezTo>
                  <a:cubicBezTo>
                    <a:pt x="188006" y="280473"/>
                    <a:pt x="176100" y="273615"/>
                    <a:pt x="168861" y="262757"/>
                  </a:cubicBezTo>
                  <a:cubicBezTo>
                    <a:pt x="165527" y="257709"/>
                    <a:pt x="163813" y="252756"/>
                    <a:pt x="163336" y="247803"/>
                  </a:cubicBezTo>
                  <a:cubicBezTo>
                    <a:pt x="186387" y="256661"/>
                    <a:pt x="227249" y="253994"/>
                    <a:pt x="227249" y="222180"/>
                  </a:cubicBezTo>
                  <a:cubicBezTo>
                    <a:pt x="239250" y="217894"/>
                    <a:pt x="250490" y="211512"/>
                    <a:pt x="262777" y="207702"/>
                  </a:cubicBezTo>
                  <a:cubicBezTo>
                    <a:pt x="282494" y="201606"/>
                    <a:pt x="297067" y="210560"/>
                    <a:pt x="307354" y="227229"/>
                  </a:cubicBezTo>
                  <a:cubicBezTo>
                    <a:pt x="317546" y="243707"/>
                    <a:pt x="325928" y="261423"/>
                    <a:pt x="335263" y="278473"/>
                  </a:cubicBezTo>
                  <a:cubicBezTo>
                    <a:pt x="344692" y="295809"/>
                    <a:pt x="358313" y="314668"/>
                    <a:pt x="363075" y="334004"/>
                  </a:cubicBezTo>
                  <a:cubicBezTo>
                    <a:pt x="368124" y="354387"/>
                    <a:pt x="359265" y="375342"/>
                    <a:pt x="351550" y="393821"/>
                  </a:cubicBezTo>
                  <a:cubicBezTo>
                    <a:pt x="338406" y="425539"/>
                    <a:pt x="325261" y="456305"/>
                    <a:pt x="315546" y="489261"/>
                  </a:cubicBezTo>
                  <a:cubicBezTo>
                    <a:pt x="311164" y="504025"/>
                    <a:pt x="305925" y="518598"/>
                    <a:pt x="297163" y="531362"/>
                  </a:cubicBezTo>
                  <a:cubicBezTo>
                    <a:pt x="286399" y="547078"/>
                    <a:pt x="273445" y="552793"/>
                    <a:pt x="255157" y="556127"/>
                  </a:cubicBezTo>
                  <a:cubicBezTo>
                    <a:pt x="251347" y="556794"/>
                    <a:pt x="252490" y="562414"/>
                    <a:pt x="256015" y="562604"/>
                  </a:cubicBezTo>
                  <a:cubicBezTo>
                    <a:pt x="264968" y="563080"/>
                    <a:pt x="272778" y="561461"/>
                    <a:pt x="279636" y="558318"/>
                  </a:cubicBezTo>
                  <a:cubicBezTo>
                    <a:pt x="278398" y="577368"/>
                    <a:pt x="276588" y="596322"/>
                    <a:pt x="277446" y="615372"/>
                  </a:cubicBezTo>
                  <a:cubicBezTo>
                    <a:pt x="277922" y="625660"/>
                    <a:pt x="280017" y="635661"/>
                    <a:pt x="280780" y="645948"/>
                  </a:cubicBezTo>
                  <a:cubicBezTo>
                    <a:pt x="281542" y="656997"/>
                    <a:pt x="280780" y="669379"/>
                    <a:pt x="288019" y="678428"/>
                  </a:cubicBezTo>
                  <a:cubicBezTo>
                    <a:pt x="289828" y="680714"/>
                    <a:pt x="293067" y="679095"/>
                    <a:pt x="293924" y="676904"/>
                  </a:cubicBezTo>
                  <a:cubicBezTo>
                    <a:pt x="301258" y="657759"/>
                    <a:pt x="290400" y="632327"/>
                    <a:pt x="289352" y="612420"/>
                  </a:cubicBezTo>
                  <a:cubicBezTo>
                    <a:pt x="288495" y="593560"/>
                    <a:pt x="289352" y="574701"/>
                    <a:pt x="286875" y="555936"/>
                  </a:cubicBezTo>
                  <a:cubicBezTo>
                    <a:pt x="286875" y="555365"/>
                    <a:pt x="286685" y="554889"/>
                    <a:pt x="286399" y="554508"/>
                  </a:cubicBezTo>
                  <a:cubicBezTo>
                    <a:pt x="300496" y="545173"/>
                    <a:pt x="310117" y="528885"/>
                    <a:pt x="317355" y="512217"/>
                  </a:cubicBezTo>
                  <a:cubicBezTo>
                    <a:pt x="323261" y="498501"/>
                    <a:pt x="327833" y="484308"/>
                    <a:pt x="332405" y="470116"/>
                  </a:cubicBezTo>
                  <a:cubicBezTo>
                    <a:pt x="339263" y="448780"/>
                    <a:pt x="348883" y="428587"/>
                    <a:pt x="357456" y="408013"/>
                  </a:cubicBezTo>
                  <a:cubicBezTo>
                    <a:pt x="364980" y="390011"/>
                    <a:pt x="374125" y="368865"/>
                    <a:pt x="374125" y="349053"/>
                  </a:cubicBezTo>
                  <a:cubicBezTo>
                    <a:pt x="374125" y="328956"/>
                    <a:pt x="364123" y="309429"/>
                    <a:pt x="354789" y="292094"/>
                  </a:cubicBezTo>
                  <a:close/>
                  <a:moveTo>
                    <a:pt x="177909" y="331527"/>
                  </a:moveTo>
                  <a:cubicBezTo>
                    <a:pt x="166479" y="337528"/>
                    <a:pt x="152478" y="338862"/>
                    <a:pt x="142000" y="332004"/>
                  </a:cubicBezTo>
                  <a:cubicBezTo>
                    <a:pt x="141334" y="323336"/>
                    <a:pt x="138857" y="315049"/>
                    <a:pt x="143238" y="306000"/>
                  </a:cubicBezTo>
                  <a:cubicBezTo>
                    <a:pt x="146477" y="299428"/>
                    <a:pt x="153906" y="291427"/>
                    <a:pt x="162003" y="292189"/>
                  </a:cubicBezTo>
                  <a:cubicBezTo>
                    <a:pt x="168194" y="292761"/>
                    <a:pt x="169909" y="297047"/>
                    <a:pt x="173528" y="300095"/>
                  </a:cubicBezTo>
                  <a:cubicBezTo>
                    <a:pt x="173719" y="310477"/>
                    <a:pt x="174766" y="321812"/>
                    <a:pt x="178005" y="331432"/>
                  </a:cubicBezTo>
                  <a:cubicBezTo>
                    <a:pt x="178005" y="331432"/>
                    <a:pt x="178005" y="331432"/>
                    <a:pt x="177909" y="331432"/>
                  </a:cubicBezTo>
                  <a:close/>
                  <a:moveTo>
                    <a:pt x="193911" y="339338"/>
                  </a:moveTo>
                  <a:cubicBezTo>
                    <a:pt x="191721" y="337242"/>
                    <a:pt x="190006" y="334861"/>
                    <a:pt x="188482" y="332289"/>
                  </a:cubicBezTo>
                  <a:cubicBezTo>
                    <a:pt x="188673" y="329527"/>
                    <a:pt x="188673" y="326670"/>
                    <a:pt x="189149" y="324003"/>
                  </a:cubicBezTo>
                  <a:cubicBezTo>
                    <a:pt x="190482" y="316764"/>
                    <a:pt x="193435" y="308667"/>
                    <a:pt x="199912" y="304381"/>
                  </a:cubicBezTo>
                  <a:cubicBezTo>
                    <a:pt x="205627" y="300571"/>
                    <a:pt x="213628" y="300857"/>
                    <a:pt x="219724" y="303810"/>
                  </a:cubicBezTo>
                  <a:cubicBezTo>
                    <a:pt x="225249" y="306477"/>
                    <a:pt x="227916" y="311049"/>
                    <a:pt x="229725" y="316383"/>
                  </a:cubicBezTo>
                  <a:cubicBezTo>
                    <a:pt x="229154" y="319145"/>
                    <a:pt x="228392" y="321907"/>
                    <a:pt x="227344" y="324479"/>
                  </a:cubicBezTo>
                  <a:cubicBezTo>
                    <a:pt x="222105" y="337814"/>
                    <a:pt x="207627" y="352959"/>
                    <a:pt x="193816" y="339433"/>
                  </a:cubicBezTo>
                  <a:close/>
                  <a:moveTo>
                    <a:pt x="251252" y="330194"/>
                  </a:moveTo>
                  <a:cubicBezTo>
                    <a:pt x="246394" y="330384"/>
                    <a:pt x="241251" y="331813"/>
                    <a:pt x="237441" y="332956"/>
                  </a:cubicBezTo>
                  <a:cubicBezTo>
                    <a:pt x="236488" y="333242"/>
                    <a:pt x="235155" y="333623"/>
                    <a:pt x="233536" y="334099"/>
                  </a:cubicBezTo>
                  <a:cubicBezTo>
                    <a:pt x="237917" y="326384"/>
                    <a:pt x="240774" y="317430"/>
                    <a:pt x="242108" y="308953"/>
                  </a:cubicBezTo>
                  <a:cubicBezTo>
                    <a:pt x="242489" y="309810"/>
                    <a:pt x="242870" y="310668"/>
                    <a:pt x="243251" y="311525"/>
                  </a:cubicBezTo>
                  <a:cubicBezTo>
                    <a:pt x="245823" y="317621"/>
                    <a:pt x="248204" y="324193"/>
                    <a:pt x="251252" y="330194"/>
                  </a:cubicBezTo>
                  <a:close/>
                  <a:moveTo>
                    <a:pt x="233631" y="294761"/>
                  </a:moveTo>
                  <a:cubicBezTo>
                    <a:pt x="232488" y="299333"/>
                    <a:pt x="231821" y="304095"/>
                    <a:pt x="231154" y="308858"/>
                  </a:cubicBezTo>
                  <a:cubicBezTo>
                    <a:pt x="226487" y="299809"/>
                    <a:pt x="212961" y="294951"/>
                    <a:pt x="203341" y="297618"/>
                  </a:cubicBezTo>
                  <a:cubicBezTo>
                    <a:pt x="195436" y="299809"/>
                    <a:pt x="190101" y="306381"/>
                    <a:pt x="187053" y="313716"/>
                  </a:cubicBezTo>
                  <a:cubicBezTo>
                    <a:pt x="186101" y="316002"/>
                    <a:pt x="185148" y="318954"/>
                    <a:pt x="184291" y="322098"/>
                  </a:cubicBezTo>
                  <a:cubicBezTo>
                    <a:pt x="180957" y="310382"/>
                    <a:pt x="180862" y="296761"/>
                    <a:pt x="179910" y="285045"/>
                  </a:cubicBezTo>
                  <a:cubicBezTo>
                    <a:pt x="183529" y="287427"/>
                    <a:pt x="187339" y="289427"/>
                    <a:pt x="191054" y="290951"/>
                  </a:cubicBezTo>
                  <a:cubicBezTo>
                    <a:pt x="204294" y="296285"/>
                    <a:pt x="219534" y="297618"/>
                    <a:pt x="233631" y="294761"/>
                  </a:cubicBezTo>
                  <a:close/>
                  <a:moveTo>
                    <a:pt x="173814" y="280569"/>
                  </a:moveTo>
                  <a:cubicBezTo>
                    <a:pt x="173719" y="284379"/>
                    <a:pt x="173528" y="288855"/>
                    <a:pt x="173528" y="293618"/>
                  </a:cubicBezTo>
                  <a:cubicBezTo>
                    <a:pt x="166956" y="285903"/>
                    <a:pt x="155145" y="285903"/>
                    <a:pt x="146763" y="293332"/>
                  </a:cubicBezTo>
                  <a:cubicBezTo>
                    <a:pt x="139143" y="300000"/>
                    <a:pt x="134190" y="312858"/>
                    <a:pt x="134475" y="324574"/>
                  </a:cubicBezTo>
                  <a:cubicBezTo>
                    <a:pt x="134190" y="324193"/>
                    <a:pt x="133904" y="323812"/>
                    <a:pt x="133618" y="323336"/>
                  </a:cubicBezTo>
                  <a:cubicBezTo>
                    <a:pt x="126284" y="311811"/>
                    <a:pt x="125141" y="296571"/>
                    <a:pt x="123426" y="283426"/>
                  </a:cubicBezTo>
                  <a:cubicBezTo>
                    <a:pt x="121712" y="269805"/>
                    <a:pt x="119426" y="257232"/>
                    <a:pt x="114092" y="244469"/>
                  </a:cubicBezTo>
                  <a:cubicBezTo>
                    <a:pt x="109615" y="233801"/>
                    <a:pt x="104662" y="223514"/>
                    <a:pt x="101900" y="212179"/>
                  </a:cubicBezTo>
                  <a:cubicBezTo>
                    <a:pt x="99138" y="201035"/>
                    <a:pt x="98566" y="189510"/>
                    <a:pt x="97519" y="178080"/>
                  </a:cubicBezTo>
                  <a:cubicBezTo>
                    <a:pt x="97233" y="174555"/>
                    <a:pt x="92280" y="174555"/>
                    <a:pt x="91994" y="178080"/>
                  </a:cubicBezTo>
                  <a:cubicBezTo>
                    <a:pt x="90946" y="193224"/>
                    <a:pt x="93232" y="206750"/>
                    <a:pt x="97042" y="220085"/>
                  </a:cubicBezTo>
                  <a:cubicBezTo>
                    <a:pt x="92089" y="219037"/>
                    <a:pt x="86850" y="219418"/>
                    <a:pt x="81517" y="220752"/>
                  </a:cubicBezTo>
                  <a:cubicBezTo>
                    <a:pt x="84469" y="202178"/>
                    <a:pt x="82945" y="183699"/>
                    <a:pt x="90279" y="165602"/>
                  </a:cubicBezTo>
                  <a:cubicBezTo>
                    <a:pt x="97519" y="147790"/>
                    <a:pt x="113997" y="124644"/>
                    <a:pt x="136285" y="130169"/>
                  </a:cubicBezTo>
                  <a:cubicBezTo>
                    <a:pt x="154002" y="134550"/>
                    <a:pt x="155811" y="154172"/>
                    <a:pt x="159907" y="169031"/>
                  </a:cubicBezTo>
                  <a:cubicBezTo>
                    <a:pt x="164765" y="186462"/>
                    <a:pt x="167527" y="204464"/>
                    <a:pt x="174576" y="221133"/>
                  </a:cubicBezTo>
                  <a:cubicBezTo>
                    <a:pt x="171528" y="221133"/>
                    <a:pt x="168480" y="221323"/>
                    <a:pt x="165336" y="221799"/>
                  </a:cubicBezTo>
                  <a:cubicBezTo>
                    <a:pt x="164670" y="221895"/>
                    <a:pt x="164098" y="222276"/>
                    <a:pt x="163717" y="222657"/>
                  </a:cubicBezTo>
                  <a:cubicBezTo>
                    <a:pt x="162669" y="222561"/>
                    <a:pt x="161526" y="222847"/>
                    <a:pt x="160860" y="223800"/>
                  </a:cubicBezTo>
                  <a:cubicBezTo>
                    <a:pt x="145334" y="243421"/>
                    <a:pt x="156573" y="266281"/>
                    <a:pt x="173719" y="280473"/>
                  </a:cubicBezTo>
                  <a:close/>
                  <a:moveTo>
                    <a:pt x="196578" y="247231"/>
                  </a:moveTo>
                  <a:cubicBezTo>
                    <a:pt x="185244" y="248850"/>
                    <a:pt x="174480" y="246088"/>
                    <a:pt x="163431" y="243707"/>
                  </a:cubicBezTo>
                  <a:cubicBezTo>
                    <a:pt x="163717" y="238659"/>
                    <a:pt x="165146" y="233515"/>
                    <a:pt x="167337" y="228086"/>
                  </a:cubicBezTo>
                  <a:cubicBezTo>
                    <a:pt x="175623" y="227324"/>
                    <a:pt x="183624" y="228657"/>
                    <a:pt x="191911" y="228657"/>
                  </a:cubicBezTo>
                  <a:cubicBezTo>
                    <a:pt x="200103" y="228657"/>
                    <a:pt x="208580" y="227229"/>
                    <a:pt x="216581" y="225514"/>
                  </a:cubicBezTo>
                  <a:cubicBezTo>
                    <a:pt x="218391" y="225133"/>
                    <a:pt x="220200" y="224657"/>
                    <a:pt x="222010" y="224085"/>
                  </a:cubicBezTo>
                  <a:cubicBezTo>
                    <a:pt x="217057" y="236658"/>
                    <a:pt x="211819" y="245040"/>
                    <a:pt x="196578" y="247231"/>
                  </a:cubicBezTo>
                  <a:close/>
                  <a:moveTo>
                    <a:pt x="203817" y="220466"/>
                  </a:moveTo>
                  <a:cubicBezTo>
                    <a:pt x="196483" y="221704"/>
                    <a:pt x="189149" y="221418"/>
                    <a:pt x="181815" y="221323"/>
                  </a:cubicBezTo>
                  <a:cubicBezTo>
                    <a:pt x="181815" y="221323"/>
                    <a:pt x="181815" y="221323"/>
                    <a:pt x="181815" y="221323"/>
                  </a:cubicBezTo>
                  <a:cubicBezTo>
                    <a:pt x="174861" y="199892"/>
                    <a:pt x="171528" y="177413"/>
                    <a:pt x="165336" y="155696"/>
                  </a:cubicBezTo>
                  <a:cubicBezTo>
                    <a:pt x="165432" y="155505"/>
                    <a:pt x="165622" y="155220"/>
                    <a:pt x="165622" y="155029"/>
                  </a:cubicBezTo>
                  <a:cubicBezTo>
                    <a:pt x="167242" y="150362"/>
                    <a:pt x="166956" y="145504"/>
                    <a:pt x="168289" y="140837"/>
                  </a:cubicBezTo>
                  <a:cubicBezTo>
                    <a:pt x="170480" y="133026"/>
                    <a:pt x="175719" y="127883"/>
                    <a:pt x="182958" y="124454"/>
                  </a:cubicBezTo>
                  <a:cubicBezTo>
                    <a:pt x="195245" y="118644"/>
                    <a:pt x="210866" y="118167"/>
                    <a:pt x="222677" y="125311"/>
                  </a:cubicBezTo>
                  <a:cubicBezTo>
                    <a:pt x="236965" y="133979"/>
                    <a:pt x="235821" y="151981"/>
                    <a:pt x="236774" y="166554"/>
                  </a:cubicBezTo>
                  <a:cubicBezTo>
                    <a:pt x="237726" y="180651"/>
                    <a:pt x="238298" y="194748"/>
                    <a:pt x="239441" y="208845"/>
                  </a:cubicBezTo>
                  <a:cubicBezTo>
                    <a:pt x="239441" y="208845"/>
                    <a:pt x="239441" y="208845"/>
                    <a:pt x="239441" y="209036"/>
                  </a:cubicBezTo>
                  <a:cubicBezTo>
                    <a:pt x="238869" y="209322"/>
                    <a:pt x="238298" y="209512"/>
                    <a:pt x="237726" y="209798"/>
                  </a:cubicBezTo>
                  <a:cubicBezTo>
                    <a:pt x="226773" y="214751"/>
                    <a:pt x="215628" y="218656"/>
                    <a:pt x="203722" y="220656"/>
                  </a:cubicBezTo>
                  <a:close/>
                  <a:moveTo>
                    <a:pt x="291162" y="199416"/>
                  </a:moveTo>
                  <a:cubicBezTo>
                    <a:pt x="276017" y="194272"/>
                    <a:pt x="261063" y="199416"/>
                    <a:pt x="247061" y="205512"/>
                  </a:cubicBezTo>
                  <a:cubicBezTo>
                    <a:pt x="247823" y="190081"/>
                    <a:pt x="247442" y="173698"/>
                    <a:pt x="245537" y="157982"/>
                  </a:cubicBezTo>
                  <a:cubicBezTo>
                    <a:pt x="248013" y="152553"/>
                    <a:pt x="250490" y="147314"/>
                    <a:pt x="255634" y="143504"/>
                  </a:cubicBezTo>
                  <a:cubicBezTo>
                    <a:pt x="263634" y="137694"/>
                    <a:pt x="273731" y="138075"/>
                    <a:pt x="283065" y="140075"/>
                  </a:cubicBezTo>
                  <a:cubicBezTo>
                    <a:pt x="301449" y="144075"/>
                    <a:pt x="314212" y="153219"/>
                    <a:pt x="322975" y="170079"/>
                  </a:cubicBezTo>
                  <a:cubicBezTo>
                    <a:pt x="329928" y="183414"/>
                    <a:pt x="332881" y="199225"/>
                    <a:pt x="333834" y="214179"/>
                  </a:cubicBezTo>
                  <a:cubicBezTo>
                    <a:pt x="334596" y="225895"/>
                    <a:pt x="332310" y="237230"/>
                    <a:pt x="331452" y="248660"/>
                  </a:cubicBezTo>
                  <a:cubicBezTo>
                    <a:pt x="329071" y="244374"/>
                    <a:pt x="326690" y="240183"/>
                    <a:pt x="324213" y="235896"/>
                  </a:cubicBezTo>
                  <a:cubicBezTo>
                    <a:pt x="328786" y="231896"/>
                    <a:pt x="329262" y="222371"/>
                    <a:pt x="329928" y="216846"/>
                  </a:cubicBezTo>
                  <a:cubicBezTo>
                    <a:pt x="330595" y="211322"/>
                    <a:pt x="332405" y="202178"/>
                    <a:pt x="327642" y="197892"/>
                  </a:cubicBezTo>
                  <a:cubicBezTo>
                    <a:pt x="326595" y="196939"/>
                    <a:pt x="325357" y="197225"/>
                    <a:pt x="324594" y="198273"/>
                  </a:cubicBezTo>
                  <a:cubicBezTo>
                    <a:pt x="321356" y="202559"/>
                    <a:pt x="322499" y="209798"/>
                    <a:pt x="322023" y="214846"/>
                  </a:cubicBezTo>
                  <a:cubicBezTo>
                    <a:pt x="321642" y="218466"/>
                    <a:pt x="321070" y="222085"/>
                    <a:pt x="320308" y="225705"/>
                  </a:cubicBezTo>
                  <a:cubicBezTo>
                    <a:pt x="320118" y="226467"/>
                    <a:pt x="319927" y="227229"/>
                    <a:pt x="319737" y="227991"/>
                  </a:cubicBezTo>
                  <a:cubicBezTo>
                    <a:pt x="312879" y="216370"/>
                    <a:pt x="304497" y="203988"/>
                    <a:pt x="291257" y="199511"/>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8" name="Google Shape;258;p11"/>
            <p:cNvSpPr/>
            <p:nvPr/>
          </p:nvSpPr>
          <p:spPr>
            <a:xfrm>
              <a:off x="1332412" y="3233956"/>
              <a:ext cx="545240" cy="457200"/>
            </a:xfrm>
            <a:custGeom>
              <a:avLst/>
              <a:gdLst/>
              <a:ahLst/>
              <a:cxnLst/>
              <a:rect l="l" t="t" r="r" b="b"/>
              <a:pathLst>
                <a:path w="631994" h="529945" extrusionOk="0">
                  <a:moveTo>
                    <a:pt x="631766" y="469273"/>
                  </a:moveTo>
                  <a:cubicBezTo>
                    <a:pt x="630909" y="445556"/>
                    <a:pt x="628432" y="421743"/>
                    <a:pt x="624432" y="398312"/>
                  </a:cubicBezTo>
                  <a:cubicBezTo>
                    <a:pt x="618050" y="360498"/>
                    <a:pt x="607382" y="319159"/>
                    <a:pt x="583760" y="287822"/>
                  </a:cubicBezTo>
                  <a:cubicBezTo>
                    <a:pt x="582522" y="276487"/>
                    <a:pt x="579474" y="265057"/>
                    <a:pt x="575664" y="254389"/>
                  </a:cubicBezTo>
                  <a:cubicBezTo>
                    <a:pt x="568996" y="235625"/>
                    <a:pt x="560138" y="217813"/>
                    <a:pt x="553566" y="198953"/>
                  </a:cubicBezTo>
                  <a:cubicBezTo>
                    <a:pt x="546898" y="180094"/>
                    <a:pt x="541279" y="160758"/>
                    <a:pt x="533087" y="142470"/>
                  </a:cubicBezTo>
                  <a:cubicBezTo>
                    <a:pt x="526420" y="127611"/>
                    <a:pt x="519943" y="112181"/>
                    <a:pt x="506512" y="102180"/>
                  </a:cubicBezTo>
                  <a:cubicBezTo>
                    <a:pt x="491272" y="90654"/>
                    <a:pt x="472984" y="83987"/>
                    <a:pt x="455077" y="77795"/>
                  </a:cubicBezTo>
                  <a:cubicBezTo>
                    <a:pt x="446124" y="74652"/>
                    <a:pt x="437170" y="71414"/>
                    <a:pt x="428122" y="68270"/>
                  </a:cubicBezTo>
                  <a:cubicBezTo>
                    <a:pt x="425931" y="49982"/>
                    <a:pt x="407262" y="33409"/>
                    <a:pt x="393927" y="22265"/>
                  </a:cubicBezTo>
                  <a:cubicBezTo>
                    <a:pt x="379354" y="10168"/>
                    <a:pt x="362685" y="1310"/>
                    <a:pt x="343540" y="167"/>
                  </a:cubicBezTo>
                  <a:cubicBezTo>
                    <a:pt x="325442" y="-976"/>
                    <a:pt x="305725" y="3691"/>
                    <a:pt x="292105" y="16169"/>
                  </a:cubicBezTo>
                  <a:cubicBezTo>
                    <a:pt x="282770" y="24741"/>
                    <a:pt x="279627" y="35886"/>
                    <a:pt x="282103" y="46839"/>
                  </a:cubicBezTo>
                  <a:cubicBezTo>
                    <a:pt x="270769" y="37886"/>
                    <a:pt x="258386" y="33695"/>
                    <a:pt x="244003" y="39410"/>
                  </a:cubicBezTo>
                  <a:cubicBezTo>
                    <a:pt x="230478" y="44839"/>
                    <a:pt x="220381" y="56078"/>
                    <a:pt x="215428" y="69795"/>
                  </a:cubicBezTo>
                  <a:cubicBezTo>
                    <a:pt x="210761" y="82749"/>
                    <a:pt x="214762" y="90559"/>
                    <a:pt x="219810" y="100465"/>
                  </a:cubicBezTo>
                  <a:cubicBezTo>
                    <a:pt x="205713" y="93798"/>
                    <a:pt x="190759" y="93417"/>
                    <a:pt x="178662" y="106085"/>
                  </a:cubicBezTo>
                  <a:cubicBezTo>
                    <a:pt x="166089" y="119229"/>
                    <a:pt x="167041" y="141518"/>
                    <a:pt x="170756" y="157996"/>
                  </a:cubicBezTo>
                  <a:cubicBezTo>
                    <a:pt x="174280" y="174189"/>
                    <a:pt x="183710" y="187714"/>
                    <a:pt x="194092" y="200382"/>
                  </a:cubicBezTo>
                  <a:cubicBezTo>
                    <a:pt x="178567" y="189905"/>
                    <a:pt x="163803" y="177808"/>
                    <a:pt x="148944" y="166759"/>
                  </a:cubicBezTo>
                  <a:cubicBezTo>
                    <a:pt x="129608" y="152567"/>
                    <a:pt x="109510" y="138756"/>
                    <a:pt x="89127" y="126087"/>
                  </a:cubicBezTo>
                  <a:cubicBezTo>
                    <a:pt x="66838" y="112181"/>
                    <a:pt x="41311" y="85797"/>
                    <a:pt x="12736" y="98846"/>
                  </a:cubicBezTo>
                  <a:cubicBezTo>
                    <a:pt x="-8885" y="108752"/>
                    <a:pt x="1116" y="130183"/>
                    <a:pt x="12736" y="144185"/>
                  </a:cubicBezTo>
                  <a:cubicBezTo>
                    <a:pt x="42359" y="179999"/>
                    <a:pt x="84460" y="208288"/>
                    <a:pt x="122369" y="234386"/>
                  </a:cubicBezTo>
                  <a:cubicBezTo>
                    <a:pt x="132656" y="241530"/>
                    <a:pt x="143229" y="247817"/>
                    <a:pt x="152849" y="255818"/>
                  </a:cubicBezTo>
                  <a:cubicBezTo>
                    <a:pt x="162755" y="264105"/>
                    <a:pt x="172566" y="272582"/>
                    <a:pt x="182377" y="281154"/>
                  </a:cubicBezTo>
                  <a:cubicBezTo>
                    <a:pt x="214285" y="309158"/>
                    <a:pt x="244765" y="339257"/>
                    <a:pt x="274769" y="369261"/>
                  </a:cubicBezTo>
                  <a:cubicBezTo>
                    <a:pt x="304868" y="399360"/>
                    <a:pt x="332967" y="433649"/>
                    <a:pt x="371924" y="452795"/>
                  </a:cubicBezTo>
                  <a:cubicBezTo>
                    <a:pt x="387831" y="460605"/>
                    <a:pt x="405357" y="465749"/>
                    <a:pt x="423264" y="464987"/>
                  </a:cubicBezTo>
                  <a:cubicBezTo>
                    <a:pt x="423835" y="464987"/>
                    <a:pt x="424407" y="464987"/>
                    <a:pt x="424883" y="464892"/>
                  </a:cubicBezTo>
                  <a:cubicBezTo>
                    <a:pt x="425455" y="475083"/>
                    <a:pt x="426883" y="485275"/>
                    <a:pt x="427455" y="495467"/>
                  </a:cubicBezTo>
                  <a:cubicBezTo>
                    <a:pt x="428026" y="505468"/>
                    <a:pt x="426883" y="515755"/>
                    <a:pt x="427741" y="525566"/>
                  </a:cubicBezTo>
                  <a:cubicBezTo>
                    <a:pt x="427931" y="527376"/>
                    <a:pt x="430312" y="528995"/>
                    <a:pt x="431836" y="527280"/>
                  </a:cubicBezTo>
                  <a:cubicBezTo>
                    <a:pt x="437932" y="519851"/>
                    <a:pt x="434980" y="507373"/>
                    <a:pt x="434313" y="498515"/>
                  </a:cubicBezTo>
                  <a:cubicBezTo>
                    <a:pt x="433456" y="487085"/>
                    <a:pt x="432503" y="475655"/>
                    <a:pt x="430884" y="464320"/>
                  </a:cubicBezTo>
                  <a:cubicBezTo>
                    <a:pt x="446124" y="462415"/>
                    <a:pt x="463269" y="456795"/>
                    <a:pt x="473842" y="446603"/>
                  </a:cubicBezTo>
                  <a:cubicBezTo>
                    <a:pt x="477461" y="443079"/>
                    <a:pt x="472508" y="436221"/>
                    <a:pt x="468317" y="439460"/>
                  </a:cubicBezTo>
                  <a:cubicBezTo>
                    <a:pt x="437742" y="462320"/>
                    <a:pt x="397356" y="456128"/>
                    <a:pt x="366495" y="438126"/>
                  </a:cubicBezTo>
                  <a:cubicBezTo>
                    <a:pt x="336110" y="420410"/>
                    <a:pt x="312869" y="393930"/>
                    <a:pt x="288009" y="369642"/>
                  </a:cubicBezTo>
                  <a:cubicBezTo>
                    <a:pt x="260863" y="343067"/>
                    <a:pt x="233431" y="316587"/>
                    <a:pt x="205522" y="290774"/>
                  </a:cubicBezTo>
                  <a:cubicBezTo>
                    <a:pt x="187425" y="274106"/>
                    <a:pt x="168280" y="260580"/>
                    <a:pt x="148944" y="245817"/>
                  </a:cubicBezTo>
                  <a:cubicBezTo>
                    <a:pt x="139609" y="238673"/>
                    <a:pt x="131132" y="230005"/>
                    <a:pt x="121988" y="222576"/>
                  </a:cubicBezTo>
                  <a:cubicBezTo>
                    <a:pt x="111511" y="214098"/>
                    <a:pt x="100747" y="206002"/>
                    <a:pt x="90174" y="197715"/>
                  </a:cubicBezTo>
                  <a:cubicBezTo>
                    <a:pt x="74744" y="185523"/>
                    <a:pt x="58837" y="173617"/>
                    <a:pt x="44455" y="160282"/>
                  </a:cubicBezTo>
                  <a:cubicBezTo>
                    <a:pt x="38454" y="154757"/>
                    <a:pt x="32548" y="149233"/>
                    <a:pt x="27024" y="143328"/>
                  </a:cubicBezTo>
                  <a:cubicBezTo>
                    <a:pt x="21404" y="137327"/>
                    <a:pt x="7593" y="123992"/>
                    <a:pt x="10927" y="114467"/>
                  </a:cubicBezTo>
                  <a:cubicBezTo>
                    <a:pt x="16737" y="97703"/>
                    <a:pt x="43978" y="109419"/>
                    <a:pt x="53218" y="115038"/>
                  </a:cubicBezTo>
                  <a:cubicBezTo>
                    <a:pt x="64171" y="121706"/>
                    <a:pt x="73982" y="130088"/>
                    <a:pt x="84745" y="136946"/>
                  </a:cubicBezTo>
                  <a:cubicBezTo>
                    <a:pt x="104938" y="149900"/>
                    <a:pt x="125322" y="162759"/>
                    <a:pt x="145705" y="175332"/>
                  </a:cubicBezTo>
                  <a:cubicBezTo>
                    <a:pt x="166374" y="188095"/>
                    <a:pt x="185139" y="206383"/>
                    <a:pt x="207332" y="216003"/>
                  </a:cubicBezTo>
                  <a:cubicBezTo>
                    <a:pt x="207999" y="216861"/>
                    <a:pt x="208666" y="217623"/>
                    <a:pt x="209428" y="218480"/>
                  </a:cubicBezTo>
                  <a:cubicBezTo>
                    <a:pt x="203998" y="225433"/>
                    <a:pt x="196093" y="234863"/>
                    <a:pt x="194473" y="243245"/>
                  </a:cubicBezTo>
                  <a:cubicBezTo>
                    <a:pt x="194283" y="244293"/>
                    <a:pt x="195426" y="245531"/>
                    <a:pt x="196474" y="244769"/>
                  </a:cubicBezTo>
                  <a:cubicBezTo>
                    <a:pt x="202665" y="240482"/>
                    <a:pt x="205999" y="231434"/>
                    <a:pt x="210190" y="225338"/>
                  </a:cubicBezTo>
                  <a:cubicBezTo>
                    <a:pt x="216000" y="216861"/>
                    <a:pt x="222191" y="210765"/>
                    <a:pt x="230478" y="205145"/>
                  </a:cubicBezTo>
                  <a:cubicBezTo>
                    <a:pt x="234859" y="207621"/>
                    <a:pt x="239431" y="210003"/>
                    <a:pt x="244194" y="212289"/>
                  </a:cubicBezTo>
                  <a:cubicBezTo>
                    <a:pt x="264006" y="221814"/>
                    <a:pt x="277246" y="236577"/>
                    <a:pt x="294486" y="249531"/>
                  </a:cubicBezTo>
                  <a:cubicBezTo>
                    <a:pt x="307154" y="258961"/>
                    <a:pt x="322680" y="266581"/>
                    <a:pt x="338491" y="260676"/>
                  </a:cubicBezTo>
                  <a:cubicBezTo>
                    <a:pt x="349255" y="256675"/>
                    <a:pt x="365352" y="244007"/>
                    <a:pt x="362590" y="230957"/>
                  </a:cubicBezTo>
                  <a:cubicBezTo>
                    <a:pt x="370591" y="234577"/>
                    <a:pt x="378592" y="235625"/>
                    <a:pt x="386021" y="232005"/>
                  </a:cubicBezTo>
                  <a:cubicBezTo>
                    <a:pt x="385831" y="235434"/>
                    <a:pt x="386021" y="238959"/>
                    <a:pt x="386307" y="242769"/>
                  </a:cubicBezTo>
                  <a:cubicBezTo>
                    <a:pt x="387355" y="258485"/>
                    <a:pt x="390212" y="273534"/>
                    <a:pt x="395927" y="288203"/>
                  </a:cubicBezTo>
                  <a:cubicBezTo>
                    <a:pt x="405452" y="312301"/>
                    <a:pt x="422788" y="341543"/>
                    <a:pt x="445267" y="355735"/>
                  </a:cubicBezTo>
                  <a:cubicBezTo>
                    <a:pt x="446600" y="356592"/>
                    <a:pt x="448410" y="354878"/>
                    <a:pt x="447553" y="353449"/>
                  </a:cubicBezTo>
                  <a:cubicBezTo>
                    <a:pt x="434027" y="332303"/>
                    <a:pt x="417358" y="314206"/>
                    <a:pt x="407167" y="290870"/>
                  </a:cubicBezTo>
                  <a:cubicBezTo>
                    <a:pt x="401928" y="278868"/>
                    <a:pt x="398404" y="266391"/>
                    <a:pt x="396403" y="253436"/>
                  </a:cubicBezTo>
                  <a:cubicBezTo>
                    <a:pt x="395260" y="245817"/>
                    <a:pt x="392403" y="234101"/>
                    <a:pt x="394308" y="225433"/>
                  </a:cubicBezTo>
                  <a:cubicBezTo>
                    <a:pt x="398118" y="221147"/>
                    <a:pt x="400213" y="215908"/>
                    <a:pt x="401071" y="210098"/>
                  </a:cubicBezTo>
                  <a:cubicBezTo>
                    <a:pt x="403261" y="207812"/>
                    <a:pt x="404881" y="203335"/>
                    <a:pt x="405547" y="201811"/>
                  </a:cubicBezTo>
                  <a:cubicBezTo>
                    <a:pt x="409072" y="193524"/>
                    <a:pt x="413834" y="187619"/>
                    <a:pt x="420311" y="181523"/>
                  </a:cubicBezTo>
                  <a:cubicBezTo>
                    <a:pt x="420311" y="181523"/>
                    <a:pt x="420311" y="181523"/>
                    <a:pt x="420311" y="181428"/>
                  </a:cubicBezTo>
                  <a:cubicBezTo>
                    <a:pt x="420311" y="181428"/>
                    <a:pt x="420311" y="181428"/>
                    <a:pt x="420311" y="181428"/>
                  </a:cubicBezTo>
                  <a:cubicBezTo>
                    <a:pt x="425359" y="180666"/>
                    <a:pt x="430312" y="179999"/>
                    <a:pt x="435361" y="179808"/>
                  </a:cubicBezTo>
                  <a:cubicBezTo>
                    <a:pt x="440028" y="179618"/>
                    <a:pt x="444314" y="180761"/>
                    <a:pt x="448886" y="181047"/>
                  </a:cubicBezTo>
                  <a:cubicBezTo>
                    <a:pt x="450410" y="181047"/>
                    <a:pt x="450982" y="179237"/>
                    <a:pt x="450029" y="178284"/>
                  </a:cubicBezTo>
                  <a:cubicBezTo>
                    <a:pt x="442981" y="170474"/>
                    <a:pt x="428598" y="173903"/>
                    <a:pt x="419549" y="175808"/>
                  </a:cubicBezTo>
                  <a:cubicBezTo>
                    <a:pt x="418978" y="175427"/>
                    <a:pt x="418311" y="175236"/>
                    <a:pt x="417549" y="175332"/>
                  </a:cubicBezTo>
                  <a:cubicBezTo>
                    <a:pt x="417073" y="175332"/>
                    <a:pt x="416692" y="175427"/>
                    <a:pt x="416215" y="175522"/>
                  </a:cubicBezTo>
                  <a:cubicBezTo>
                    <a:pt x="410977" y="171236"/>
                    <a:pt x="403071" y="170378"/>
                    <a:pt x="397070" y="167235"/>
                  </a:cubicBezTo>
                  <a:cubicBezTo>
                    <a:pt x="390688" y="163902"/>
                    <a:pt x="385831" y="158568"/>
                    <a:pt x="380020" y="154567"/>
                  </a:cubicBezTo>
                  <a:cubicBezTo>
                    <a:pt x="386021" y="144756"/>
                    <a:pt x="390498" y="133231"/>
                    <a:pt x="386021" y="123325"/>
                  </a:cubicBezTo>
                  <a:cubicBezTo>
                    <a:pt x="385259" y="121611"/>
                    <a:pt x="382592" y="122182"/>
                    <a:pt x="382211" y="123801"/>
                  </a:cubicBezTo>
                  <a:cubicBezTo>
                    <a:pt x="378687" y="138089"/>
                    <a:pt x="377639" y="148661"/>
                    <a:pt x="367447" y="160377"/>
                  </a:cubicBezTo>
                  <a:cubicBezTo>
                    <a:pt x="358494" y="170664"/>
                    <a:pt x="347540" y="177618"/>
                    <a:pt x="334491" y="181618"/>
                  </a:cubicBezTo>
                  <a:cubicBezTo>
                    <a:pt x="324109" y="184761"/>
                    <a:pt x="313155" y="186190"/>
                    <a:pt x="302582" y="183047"/>
                  </a:cubicBezTo>
                  <a:cubicBezTo>
                    <a:pt x="292105" y="179903"/>
                    <a:pt x="286390" y="173617"/>
                    <a:pt x="282199" y="164759"/>
                  </a:cubicBezTo>
                  <a:cubicBezTo>
                    <a:pt x="292676" y="175427"/>
                    <a:pt x="313250" y="165902"/>
                    <a:pt x="323156" y="157234"/>
                  </a:cubicBezTo>
                  <a:cubicBezTo>
                    <a:pt x="330490" y="150757"/>
                    <a:pt x="335158" y="142185"/>
                    <a:pt x="331919" y="132278"/>
                  </a:cubicBezTo>
                  <a:cubicBezTo>
                    <a:pt x="329824" y="125992"/>
                    <a:pt x="324775" y="119324"/>
                    <a:pt x="318108" y="118753"/>
                  </a:cubicBezTo>
                  <a:cubicBezTo>
                    <a:pt x="318965" y="117420"/>
                    <a:pt x="319822" y="115991"/>
                    <a:pt x="320584" y="114657"/>
                  </a:cubicBezTo>
                  <a:cubicBezTo>
                    <a:pt x="328776" y="100084"/>
                    <a:pt x="332491" y="79320"/>
                    <a:pt x="346016" y="68366"/>
                  </a:cubicBezTo>
                  <a:cubicBezTo>
                    <a:pt x="367543" y="50935"/>
                    <a:pt x="402976" y="70938"/>
                    <a:pt x="424883" y="78843"/>
                  </a:cubicBezTo>
                  <a:cubicBezTo>
                    <a:pt x="447076" y="86844"/>
                    <a:pt x="472699" y="92369"/>
                    <a:pt x="492987" y="104275"/>
                  </a:cubicBezTo>
                  <a:cubicBezTo>
                    <a:pt x="511561" y="115134"/>
                    <a:pt x="519466" y="136089"/>
                    <a:pt x="526420" y="155234"/>
                  </a:cubicBezTo>
                  <a:cubicBezTo>
                    <a:pt x="534611" y="177903"/>
                    <a:pt x="541564" y="200954"/>
                    <a:pt x="550708" y="223242"/>
                  </a:cubicBezTo>
                  <a:cubicBezTo>
                    <a:pt x="558138" y="241245"/>
                    <a:pt x="568234" y="258104"/>
                    <a:pt x="572711" y="277249"/>
                  </a:cubicBezTo>
                  <a:cubicBezTo>
                    <a:pt x="575378" y="288584"/>
                    <a:pt x="576331" y="300299"/>
                    <a:pt x="573854" y="311730"/>
                  </a:cubicBezTo>
                  <a:cubicBezTo>
                    <a:pt x="571473" y="322683"/>
                    <a:pt x="565282" y="330780"/>
                    <a:pt x="558614" y="339543"/>
                  </a:cubicBezTo>
                  <a:cubicBezTo>
                    <a:pt x="556233" y="342686"/>
                    <a:pt x="561091" y="345639"/>
                    <a:pt x="563758" y="343543"/>
                  </a:cubicBezTo>
                  <a:cubicBezTo>
                    <a:pt x="577569" y="332303"/>
                    <a:pt x="583189" y="317540"/>
                    <a:pt x="583951" y="302014"/>
                  </a:cubicBezTo>
                  <a:cubicBezTo>
                    <a:pt x="600810" y="332303"/>
                    <a:pt x="609859" y="367165"/>
                    <a:pt x="616240" y="400884"/>
                  </a:cubicBezTo>
                  <a:cubicBezTo>
                    <a:pt x="624337" y="443365"/>
                    <a:pt x="624241" y="484608"/>
                    <a:pt x="623956" y="527471"/>
                  </a:cubicBezTo>
                  <a:cubicBezTo>
                    <a:pt x="623956" y="530233"/>
                    <a:pt x="628337" y="530995"/>
                    <a:pt x="628909" y="528138"/>
                  </a:cubicBezTo>
                  <a:cubicBezTo>
                    <a:pt x="632909" y="509278"/>
                    <a:pt x="632147" y="488704"/>
                    <a:pt x="631385" y="469654"/>
                  </a:cubicBezTo>
                  <a:close/>
                  <a:moveTo>
                    <a:pt x="221048" y="73128"/>
                  </a:moveTo>
                  <a:cubicBezTo>
                    <a:pt x="226001" y="58555"/>
                    <a:pt x="240670" y="44363"/>
                    <a:pt x="256957" y="44268"/>
                  </a:cubicBezTo>
                  <a:cubicBezTo>
                    <a:pt x="271245" y="44268"/>
                    <a:pt x="281341" y="57603"/>
                    <a:pt x="290771" y="66651"/>
                  </a:cubicBezTo>
                  <a:cubicBezTo>
                    <a:pt x="300772" y="76272"/>
                    <a:pt x="310488" y="86273"/>
                    <a:pt x="320584" y="95798"/>
                  </a:cubicBezTo>
                  <a:cubicBezTo>
                    <a:pt x="319537" y="98179"/>
                    <a:pt x="318489" y="100656"/>
                    <a:pt x="317441" y="103037"/>
                  </a:cubicBezTo>
                  <a:cubicBezTo>
                    <a:pt x="312488" y="113800"/>
                    <a:pt x="306011" y="123801"/>
                    <a:pt x="298296" y="132755"/>
                  </a:cubicBezTo>
                  <a:cubicBezTo>
                    <a:pt x="294772" y="136946"/>
                    <a:pt x="290581" y="140280"/>
                    <a:pt x="286390" y="143709"/>
                  </a:cubicBezTo>
                  <a:cubicBezTo>
                    <a:pt x="286294" y="143709"/>
                    <a:pt x="286199" y="143518"/>
                    <a:pt x="286104" y="143518"/>
                  </a:cubicBezTo>
                  <a:cubicBezTo>
                    <a:pt x="266673" y="132374"/>
                    <a:pt x="249052" y="117991"/>
                    <a:pt x="230002" y="105990"/>
                  </a:cubicBezTo>
                  <a:cubicBezTo>
                    <a:pt x="230002" y="105990"/>
                    <a:pt x="230002" y="105799"/>
                    <a:pt x="230002" y="105799"/>
                  </a:cubicBezTo>
                  <a:cubicBezTo>
                    <a:pt x="225049" y="93893"/>
                    <a:pt x="216286" y="87606"/>
                    <a:pt x="221239" y="73128"/>
                  </a:cubicBezTo>
                  <a:close/>
                  <a:moveTo>
                    <a:pt x="357065" y="228291"/>
                  </a:moveTo>
                  <a:cubicBezTo>
                    <a:pt x="355541" y="232482"/>
                    <a:pt x="353350" y="236387"/>
                    <a:pt x="350779" y="239816"/>
                  </a:cubicBezTo>
                  <a:cubicBezTo>
                    <a:pt x="340015" y="246293"/>
                    <a:pt x="328204" y="239530"/>
                    <a:pt x="319537" y="231720"/>
                  </a:cubicBezTo>
                  <a:cubicBezTo>
                    <a:pt x="314679" y="227338"/>
                    <a:pt x="308488" y="221909"/>
                    <a:pt x="310393" y="214670"/>
                  </a:cubicBezTo>
                  <a:cubicBezTo>
                    <a:pt x="312393" y="207050"/>
                    <a:pt x="318965" y="202573"/>
                    <a:pt x="326014" y="200192"/>
                  </a:cubicBezTo>
                  <a:cubicBezTo>
                    <a:pt x="334205" y="209431"/>
                    <a:pt x="345445" y="221052"/>
                    <a:pt x="357351" y="227910"/>
                  </a:cubicBezTo>
                  <a:cubicBezTo>
                    <a:pt x="357351" y="228005"/>
                    <a:pt x="357160" y="228195"/>
                    <a:pt x="357160" y="228291"/>
                  </a:cubicBezTo>
                  <a:close/>
                  <a:moveTo>
                    <a:pt x="353827" y="188000"/>
                  </a:moveTo>
                  <a:cubicBezTo>
                    <a:pt x="357065" y="178475"/>
                    <a:pt x="367352" y="180380"/>
                    <a:pt x="374305" y="184095"/>
                  </a:cubicBezTo>
                  <a:cubicBezTo>
                    <a:pt x="382973" y="188667"/>
                    <a:pt x="388974" y="196477"/>
                    <a:pt x="392784" y="205240"/>
                  </a:cubicBezTo>
                  <a:cubicBezTo>
                    <a:pt x="392689" y="209717"/>
                    <a:pt x="391260" y="214003"/>
                    <a:pt x="388021" y="218099"/>
                  </a:cubicBezTo>
                  <a:cubicBezTo>
                    <a:pt x="384307" y="222861"/>
                    <a:pt x="379639" y="224576"/>
                    <a:pt x="374686" y="224385"/>
                  </a:cubicBezTo>
                  <a:cubicBezTo>
                    <a:pt x="366304" y="212765"/>
                    <a:pt x="348112" y="205049"/>
                    <a:pt x="353922" y="187905"/>
                  </a:cubicBezTo>
                  <a:close/>
                  <a:moveTo>
                    <a:pt x="410500" y="178189"/>
                  </a:moveTo>
                  <a:cubicBezTo>
                    <a:pt x="406881" y="181047"/>
                    <a:pt x="404119" y="185238"/>
                    <a:pt x="401928" y="188857"/>
                  </a:cubicBezTo>
                  <a:cubicBezTo>
                    <a:pt x="401452" y="189714"/>
                    <a:pt x="400690" y="190953"/>
                    <a:pt x="399928" y="192286"/>
                  </a:cubicBezTo>
                  <a:cubicBezTo>
                    <a:pt x="398023" y="183809"/>
                    <a:pt x="394213" y="175522"/>
                    <a:pt x="389641" y="168474"/>
                  </a:cubicBezTo>
                  <a:cubicBezTo>
                    <a:pt x="390307" y="168759"/>
                    <a:pt x="391069" y="169045"/>
                    <a:pt x="391641" y="169331"/>
                  </a:cubicBezTo>
                  <a:cubicBezTo>
                    <a:pt x="397737" y="172188"/>
                    <a:pt x="404023" y="175713"/>
                    <a:pt x="410500" y="178189"/>
                  </a:cubicBezTo>
                  <a:close/>
                  <a:moveTo>
                    <a:pt x="371924" y="165902"/>
                  </a:moveTo>
                  <a:cubicBezTo>
                    <a:pt x="372496" y="165140"/>
                    <a:pt x="373162" y="164378"/>
                    <a:pt x="373734" y="163520"/>
                  </a:cubicBezTo>
                  <a:cubicBezTo>
                    <a:pt x="377925" y="171236"/>
                    <a:pt x="384497" y="180094"/>
                    <a:pt x="388688" y="189238"/>
                  </a:cubicBezTo>
                  <a:cubicBezTo>
                    <a:pt x="381354" y="181142"/>
                    <a:pt x="370972" y="174855"/>
                    <a:pt x="361923" y="176094"/>
                  </a:cubicBezTo>
                  <a:cubicBezTo>
                    <a:pt x="365542" y="173045"/>
                    <a:pt x="368876" y="169617"/>
                    <a:pt x="371829" y="165902"/>
                  </a:cubicBezTo>
                  <a:close/>
                  <a:moveTo>
                    <a:pt x="350493" y="184190"/>
                  </a:moveTo>
                  <a:cubicBezTo>
                    <a:pt x="347540" y="190095"/>
                    <a:pt x="348207" y="198001"/>
                    <a:pt x="350874" y="203716"/>
                  </a:cubicBezTo>
                  <a:cubicBezTo>
                    <a:pt x="353827" y="210003"/>
                    <a:pt x="359351" y="216575"/>
                    <a:pt x="365257" y="222195"/>
                  </a:cubicBezTo>
                  <a:cubicBezTo>
                    <a:pt x="351445" y="216384"/>
                    <a:pt x="336586" y="201144"/>
                    <a:pt x="327442" y="192572"/>
                  </a:cubicBezTo>
                  <a:cubicBezTo>
                    <a:pt x="329443" y="192286"/>
                    <a:pt x="331443" y="191905"/>
                    <a:pt x="333348" y="191334"/>
                  </a:cubicBezTo>
                  <a:cubicBezTo>
                    <a:pt x="339349" y="189810"/>
                    <a:pt x="345064" y="187333"/>
                    <a:pt x="350493" y="184190"/>
                  </a:cubicBezTo>
                  <a:close/>
                  <a:moveTo>
                    <a:pt x="319918" y="193239"/>
                  </a:moveTo>
                  <a:cubicBezTo>
                    <a:pt x="320870" y="194286"/>
                    <a:pt x="321823" y="195429"/>
                    <a:pt x="322870" y="196668"/>
                  </a:cubicBezTo>
                  <a:cubicBezTo>
                    <a:pt x="315727" y="197811"/>
                    <a:pt x="309916" y="203335"/>
                    <a:pt x="306773" y="210098"/>
                  </a:cubicBezTo>
                  <a:cubicBezTo>
                    <a:pt x="303058" y="218194"/>
                    <a:pt x="305440" y="224290"/>
                    <a:pt x="311155" y="230672"/>
                  </a:cubicBezTo>
                  <a:cubicBezTo>
                    <a:pt x="317536" y="237816"/>
                    <a:pt x="330586" y="247912"/>
                    <a:pt x="341920" y="248103"/>
                  </a:cubicBezTo>
                  <a:cubicBezTo>
                    <a:pt x="334967" y="252674"/>
                    <a:pt x="326299" y="254389"/>
                    <a:pt x="316965" y="251341"/>
                  </a:cubicBezTo>
                  <a:cubicBezTo>
                    <a:pt x="302201" y="246578"/>
                    <a:pt x="290390" y="234101"/>
                    <a:pt x="278865" y="224290"/>
                  </a:cubicBezTo>
                  <a:cubicBezTo>
                    <a:pt x="267054" y="214194"/>
                    <a:pt x="254195" y="207907"/>
                    <a:pt x="240193" y="201335"/>
                  </a:cubicBezTo>
                  <a:cubicBezTo>
                    <a:pt x="222477" y="193048"/>
                    <a:pt x="208856" y="181237"/>
                    <a:pt x="194473" y="168093"/>
                  </a:cubicBezTo>
                  <a:cubicBezTo>
                    <a:pt x="191806" y="165616"/>
                    <a:pt x="188473" y="169236"/>
                    <a:pt x="190568" y="171998"/>
                  </a:cubicBezTo>
                  <a:cubicBezTo>
                    <a:pt x="200665" y="185047"/>
                    <a:pt x="212761" y="194572"/>
                    <a:pt x="226287" y="202573"/>
                  </a:cubicBezTo>
                  <a:cubicBezTo>
                    <a:pt x="221143" y="204764"/>
                    <a:pt x="216857" y="209050"/>
                    <a:pt x="213142" y="213432"/>
                  </a:cubicBezTo>
                  <a:cubicBezTo>
                    <a:pt x="213047" y="213241"/>
                    <a:pt x="212857" y="212955"/>
                    <a:pt x="212761" y="212765"/>
                  </a:cubicBezTo>
                  <a:cubicBezTo>
                    <a:pt x="212666" y="212193"/>
                    <a:pt x="212285" y="211622"/>
                    <a:pt x="211809" y="211241"/>
                  </a:cubicBezTo>
                  <a:cubicBezTo>
                    <a:pt x="201522" y="194953"/>
                    <a:pt x="187520" y="182285"/>
                    <a:pt x="180757" y="163425"/>
                  </a:cubicBezTo>
                  <a:cubicBezTo>
                    <a:pt x="175138" y="147519"/>
                    <a:pt x="171518" y="123706"/>
                    <a:pt x="185520" y="110752"/>
                  </a:cubicBezTo>
                  <a:cubicBezTo>
                    <a:pt x="202093" y="95417"/>
                    <a:pt x="219810" y="110085"/>
                    <a:pt x="234669" y="119610"/>
                  </a:cubicBezTo>
                  <a:cubicBezTo>
                    <a:pt x="249909" y="129326"/>
                    <a:pt x="264196" y="141042"/>
                    <a:pt x="280675" y="148566"/>
                  </a:cubicBezTo>
                  <a:cubicBezTo>
                    <a:pt x="278579" y="150471"/>
                    <a:pt x="276579" y="152472"/>
                    <a:pt x="274674" y="154662"/>
                  </a:cubicBezTo>
                  <a:cubicBezTo>
                    <a:pt x="274102" y="155329"/>
                    <a:pt x="273912" y="155996"/>
                    <a:pt x="273912" y="156758"/>
                  </a:cubicBezTo>
                  <a:cubicBezTo>
                    <a:pt x="272959" y="157329"/>
                    <a:pt x="272197" y="158377"/>
                    <a:pt x="272293" y="159996"/>
                  </a:cubicBezTo>
                  <a:cubicBezTo>
                    <a:pt x="273055" y="184666"/>
                    <a:pt x="298105" y="194096"/>
                    <a:pt x="319918" y="193334"/>
                  </a:cubicBezTo>
                  <a:close/>
                  <a:moveTo>
                    <a:pt x="315536" y="122658"/>
                  </a:moveTo>
                  <a:cubicBezTo>
                    <a:pt x="323918" y="125230"/>
                    <a:pt x="329919" y="132945"/>
                    <a:pt x="327823" y="142089"/>
                  </a:cubicBezTo>
                  <a:cubicBezTo>
                    <a:pt x="326299" y="148757"/>
                    <a:pt x="319727" y="153900"/>
                    <a:pt x="314298" y="157329"/>
                  </a:cubicBezTo>
                  <a:cubicBezTo>
                    <a:pt x="303439" y="164282"/>
                    <a:pt x="290962" y="167616"/>
                    <a:pt x="281532" y="156758"/>
                  </a:cubicBezTo>
                  <a:cubicBezTo>
                    <a:pt x="281532" y="156758"/>
                    <a:pt x="281532" y="156758"/>
                    <a:pt x="281532" y="156758"/>
                  </a:cubicBezTo>
                  <a:cubicBezTo>
                    <a:pt x="287723" y="150376"/>
                    <a:pt x="295438" y="145709"/>
                    <a:pt x="301725" y="139327"/>
                  </a:cubicBezTo>
                  <a:cubicBezTo>
                    <a:pt x="306678" y="134279"/>
                    <a:pt x="311440" y="128564"/>
                    <a:pt x="315536" y="122658"/>
                  </a:cubicBezTo>
                  <a:cubicBezTo>
                    <a:pt x="315536" y="122658"/>
                    <a:pt x="315536" y="122658"/>
                    <a:pt x="315536" y="122658"/>
                  </a:cubicBezTo>
                  <a:close/>
                  <a:moveTo>
                    <a:pt x="343254" y="59984"/>
                  </a:moveTo>
                  <a:cubicBezTo>
                    <a:pt x="333919" y="67318"/>
                    <a:pt x="328490" y="77605"/>
                    <a:pt x="323823" y="88273"/>
                  </a:cubicBezTo>
                  <a:cubicBezTo>
                    <a:pt x="314012" y="76176"/>
                    <a:pt x="302677" y="64746"/>
                    <a:pt x="290962" y="54269"/>
                  </a:cubicBezTo>
                  <a:cubicBezTo>
                    <a:pt x="289057" y="48173"/>
                    <a:pt x="287342" y="42077"/>
                    <a:pt x="288961" y="35600"/>
                  </a:cubicBezTo>
                  <a:cubicBezTo>
                    <a:pt x="291438" y="25599"/>
                    <a:pt x="300296" y="19122"/>
                    <a:pt x="308869" y="14549"/>
                  </a:cubicBezTo>
                  <a:cubicBezTo>
                    <a:pt x="325156" y="5882"/>
                    <a:pt x="340206" y="4739"/>
                    <a:pt x="357446" y="11406"/>
                  </a:cubicBezTo>
                  <a:cubicBezTo>
                    <a:pt x="371067" y="16645"/>
                    <a:pt x="383354" y="26170"/>
                    <a:pt x="393832" y="36267"/>
                  </a:cubicBezTo>
                  <a:cubicBezTo>
                    <a:pt x="402404" y="44553"/>
                    <a:pt x="408595" y="54459"/>
                    <a:pt x="415644" y="63699"/>
                  </a:cubicBezTo>
                  <a:cubicBezTo>
                    <a:pt x="410977" y="62079"/>
                    <a:pt x="406309" y="60555"/>
                    <a:pt x="401642" y="59031"/>
                  </a:cubicBezTo>
                  <a:cubicBezTo>
                    <a:pt x="402309" y="53221"/>
                    <a:pt x="396022" y="45220"/>
                    <a:pt x="392974" y="41124"/>
                  </a:cubicBezTo>
                  <a:cubicBezTo>
                    <a:pt x="389926" y="36838"/>
                    <a:pt x="384592" y="27980"/>
                    <a:pt x="378401" y="28551"/>
                  </a:cubicBezTo>
                  <a:cubicBezTo>
                    <a:pt x="377353" y="28647"/>
                    <a:pt x="376496" y="29313"/>
                    <a:pt x="376496" y="30456"/>
                  </a:cubicBezTo>
                  <a:cubicBezTo>
                    <a:pt x="376401" y="35981"/>
                    <a:pt x="383545" y="41791"/>
                    <a:pt x="386402" y="45887"/>
                  </a:cubicBezTo>
                  <a:cubicBezTo>
                    <a:pt x="388498" y="48840"/>
                    <a:pt x="390403" y="51888"/>
                    <a:pt x="392117" y="54936"/>
                  </a:cubicBezTo>
                  <a:cubicBezTo>
                    <a:pt x="392308" y="55317"/>
                    <a:pt x="392593" y="55793"/>
                    <a:pt x="392784" y="56174"/>
                  </a:cubicBezTo>
                  <a:cubicBezTo>
                    <a:pt x="392212" y="55983"/>
                    <a:pt x="391736" y="55793"/>
                    <a:pt x="391165" y="55698"/>
                  </a:cubicBezTo>
                  <a:cubicBezTo>
                    <a:pt x="374686" y="50649"/>
                    <a:pt x="357541" y="48554"/>
                    <a:pt x="343159" y="59889"/>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59" name="Google Shape;259;p11"/>
            <p:cNvSpPr/>
            <p:nvPr/>
          </p:nvSpPr>
          <p:spPr>
            <a:xfrm>
              <a:off x="2321636" y="3158290"/>
              <a:ext cx="262202" cy="608533"/>
            </a:xfrm>
            <a:custGeom>
              <a:avLst/>
              <a:gdLst/>
              <a:ahLst/>
              <a:cxnLst/>
              <a:rect l="l" t="t" r="r" b="b"/>
              <a:pathLst>
                <a:path w="351166" h="815008" extrusionOk="0">
                  <a:moveTo>
                    <a:pt x="351047" y="444631"/>
                  </a:moveTo>
                  <a:cubicBezTo>
                    <a:pt x="349809" y="428534"/>
                    <a:pt x="345427" y="413865"/>
                    <a:pt x="337426" y="399863"/>
                  </a:cubicBezTo>
                  <a:cubicBezTo>
                    <a:pt x="331235" y="388910"/>
                    <a:pt x="325425" y="377575"/>
                    <a:pt x="319424" y="366526"/>
                  </a:cubicBezTo>
                  <a:cubicBezTo>
                    <a:pt x="319615" y="366145"/>
                    <a:pt x="319805" y="365859"/>
                    <a:pt x="319996" y="365383"/>
                  </a:cubicBezTo>
                  <a:cubicBezTo>
                    <a:pt x="326663" y="343856"/>
                    <a:pt x="327806" y="321473"/>
                    <a:pt x="328949" y="299089"/>
                  </a:cubicBezTo>
                  <a:cubicBezTo>
                    <a:pt x="330092" y="275848"/>
                    <a:pt x="331616" y="252797"/>
                    <a:pt x="332949" y="229556"/>
                  </a:cubicBezTo>
                  <a:cubicBezTo>
                    <a:pt x="335521" y="184979"/>
                    <a:pt x="331997" y="140593"/>
                    <a:pt x="326091" y="96397"/>
                  </a:cubicBezTo>
                  <a:cubicBezTo>
                    <a:pt x="322948" y="72965"/>
                    <a:pt x="312280" y="29341"/>
                    <a:pt x="280657" y="31532"/>
                  </a:cubicBezTo>
                  <a:cubicBezTo>
                    <a:pt x="247796" y="33818"/>
                    <a:pt x="249891" y="90015"/>
                    <a:pt x="249891" y="112399"/>
                  </a:cubicBezTo>
                  <a:cubicBezTo>
                    <a:pt x="249891" y="136783"/>
                    <a:pt x="251892" y="161072"/>
                    <a:pt x="250082" y="185360"/>
                  </a:cubicBezTo>
                  <a:cubicBezTo>
                    <a:pt x="249034" y="200219"/>
                    <a:pt x="247224" y="215174"/>
                    <a:pt x="244748" y="229937"/>
                  </a:cubicBezTo>
                  <a:cubicBezTo>
                    <a:pt x="242938" y="240891"/>
                    <a:pt x="239890" y="252226"/>
                    <a:pt x="239700" y="263370"/>
                  </a:cubicBezTo>
                  <a:cubicBezTo>
                    <a:pt x="237795" y="260703"/>
                    <a:pt x="235890" y="257941"/>
                    <a:pt x="234080" y="255179"/>
                  </a:cubicBezTo>
                  <a:cubicBezTo>
                    <a:pt x="227413" y="245082"/>
                    <a:pt x="221983" y="233557"/>
                    <a:pt x="213792" y="224603"/>
                  </a:cubicBezTo>
                  <a:cubicBezTo>
                    <a:pt x="213220" y="223937"/>
                    <a:pt x="212458" y="223746"/>
                    <a:pt x="211791" y="223746"/>
                  </a:cubicBezTo>
                  <a:cubicBezTo>
                    <a:pt x="211410" y="223460"/>
                    <a:pt x="210839" y="223270"/>
                    <a:pt x="210172" y="223270"/>
                  </a:cubicBezTo>
                  <a:cubicBezTo>
                    <a:pt x="211887" y="210030"/>
                    <a:pt x="208648" y="195552"/>
                    <a:pt x="206267" y="182789"/>
                  </a:cubicBezTo>
                  <a:cubicBezTo>
                    <a:pt x="203124" y="165548"/>
                    <a:pt x="198838" y="148499"/>
                    <a:pt x="195504" y="131258"/>
                  </a:cubicBezTo>
                  <a:cubicBezTo>
                    <a:pt x="191217" y="108589"/>
                    <a:pt x="185122" y="86205"/>
                    <a:pt x="178835" y="64012"/>
                  </a:cubicBezTo>
                  <a:cubicBezTo>
                    <a:pt x="174263" y="48010"/>
                    <a:pt x="168929" y="30865"/>
                    <a:pt x="158451" y="17625"/>
                  </a:cubicBezTo>
                  <a:cubicBezTo>
                    <a:pt x="149593" y="6576"/>
                    <a:pt x="136544" y="-3139"/>
                    <a:pt x="121780" y="956"/>
                  </a:cubicBezTo>
                  <a:cubicBezTo>
                    <a:pt x="105302" y="5433"/>
                    <a:pt x="99015" y="18673"/>
                    <a:pt x="96825" y="34580"/>
                  </a:cubicBezTo>
                  <a:cubicBezTo>
                    <a:pt x="94158" y="54487"/>
                    <a:pt x="98539" y="74108"/>
                    <a:pt x="101968" y="93635"/>
                  </a:cubicBezTo>
                  <a:cubicBezTo>
                    <a:pt x="106159" y="117447"/>
                    <a:pt x="110446" y="141355"/>
                    <a:pt x="115017" y="165167"/>
                  </a:cubicBezTo>
                  <a:cubicBezTo>
                    <a:pt x="119971" y="190599"/>
                    <a:pt x="125305" y="216031"/>
                    <a:pt x="129686" y="241558"/>
                  </a:cubicBezTo>
                  <a:cubicBezTo>
                    <a:pt x="131686" y="253178"/>
                    <a:pt x="132829" y="264894"/>
                    <a:pt x="134830" y="276419"/>
                  </a:cubicBezTo>
                  <a:cubicBezTo>
                    <a:pt x="136639" y="287278"/>
                    <a:pt x="141688" y="297755"/>
                    <a:pt x="142735" y="308804"/>
                  </a:cubicBezTo>
                  <a:cubicBezTo>
                    <a:pt x="97587" y="293945"/>
                    <a:pt x="77013" y="357477"/>
                    <a:pt x="70917" y="391958"/>
                  </a:cubicBezTo>
                  <a:cubicBezTo>
                    <a:pt x="58344" y="389291"/>
                    <a:pt x="45485" y="390338"/>
                    <a:pt x="33865" y="397577"/>
                  </a:cubicBezTo>
                  <a:cubicBezTo>
                    <a:pt x="5575" y="415199"/>
                    <a:pt x="2527" y="451584"/>
                    <a:pt x="1098" y="481588"/>
                  </a:cubicBezTo>
                  <a:cubicBezTo>
                    <a:pt x="717" y="489494"/>
                    <a:pt x="-616" y="497780"/>
                    <a:pt x="336" y="505591"/>
                  </a:cubicBezTo>
                  <a:cubicBezTo>
                    <a:pt x="1384" y="513782"/>
                    <a:pt x="5766" y="518545"/>
                    <a:pt x="9861" y="525403"/>
                  </a:cubicBezTo>
                  <a:cubicBezTo>
                    <a:pt x="15767" y="535404"/>
                    <a:pt x="15100" y="548453"/>
                    <a:pt x="15862" y="559693"/>
                  </a:cubicBezTo>
                  <a:cubicBezTo>
                    <a:pt x="16529" y="569027"/>
                    <a:pt x="17767" y="578267"/>
                    <a:pt x="19577" y="587411"/>
                  </a:cubicBezTo>
                  <a:cubicBezTo>
                    <a:pt x="25959" y="620558"/>
                    <a:pt x="37674" y="661039"/>
                    <a:pt x="62344" y="685518"/>
                  </a:cubicBezTo>
                  <a:cubicBezTo>
                    <a:pt x="66916" y="689995"/>
                    <a:pt x="72155" y="694091"/>
                    <a:pt x="77965" y="697710"/>
                  </a:cubicBezTo>
                  <a:cubicBezTo>
                    <a:pt x="75679" y="712474"/>
                    <a:pt x="76632" y="726761"/>
                    <a:pt x="77108" y="741811"/>
                  </a:cubicBezTo>
                  <a:cubicBezTo>
                    <a:pt x="77394" y="752193"/>
                    <a:pt x="77679" y="762575"/>
                    <a:pt x="77489" y="772958"/>
                  </a:cubicBezTo>
                  <a:cubicBezTo>
                    <a:pt x="77298" y="786959"/>
                    <a:pt x="75679" y="800390"/>
                    <a:pt x="81394" y="813439"/>
                  </a:cubicBezTo>
                  <a:cubicBezTo>
                    <a:pt x="82347" y="815630"/>
                    <a:pt x="85585" y="814772"/>
                    <a:pt x="86252" y="812772"/>
                  </a:cubicBezTo>
                  <a:cubicBezTo>
                    <a:pt x="93015" y="790674"/>
                    <a:pt x="90348" y="764766"/>
                    <a:pt x="89967" y="741716"/>
                  </a:cubicBezTo>
                  <a:cubicBezTo>
                    <a:pt x="89776" y="728762"/>
                    <a:pt x="89300" y="715903"/>
                    <a:pt x="88062" y="703044"/>
                  </a:cubicBezTo>
                  <a:cubicBezTo>
                    <a:pt x="109017" y="712855"/>
                    <a:pt x="134067" y="715522"/>
                    <a:pt x="153594" y="704378"/>
                  </a:cubicBezTo>
                  <a:cubicBezTo>
                    <a:pt x="157594" y="702092"/>
                    <a:pt x="154641" y="696948"/>
                    <a:pt x="150641" y="697424"/>
                  </a:cubicBezTo>
                  <a:cubicBezTo>
                    <a:pt x="114256" y="702377"/>
                    <a:pt x="78632" y="695900"/>
                    <a:pt x="59106" y="661515"/>
                  </a:cubicBezTo>
                  <a:cubicBezTo>
                    <a:pt x="38055" y="624558"/>
                    <a:pt x="32436" y="585887"/>
                    <a:pt x="26340" y="544548"/>
                  </a:cubicBezTo>
                  <a:cubicBezTo>
                    <a:pt x="25101" y="535976"/>
                    <a:pt x="23863" y="527213"/>
                    <a:pt x="19196" y="519783"/>
                  </a:cubicBezTo>
                  <a:cubicBezTo>
                    <a:pt x="17481" y="516926"/>
                    <a:pt x="14910" y="514640"/>
                    <a:pt x="13290" y="511687"/>
                  </a:cubicBezTo>
                  <a:cubicBezTo>
                    <a:pt x="9861" y="505496"/>
                    <a:pt x="10719" y="499114"/>
                    <a:pt x="11100" y="492351"/>
                  </a:cubicBezTo>
                  <a:cubicBezTo>
                    <a:pt x="12148" y="474444"/>
                    <a:pt x="11766" y="456156"/>
                    <a:pt x="16815" y="438821"/>
                  </a:cubicBezTo>
                  <a:cubicBezTo>
                    <a:pt x="22625" y="418913"/>
                    <a:pt x="36912" y="401483"/>
                    <a:pt x="58915" y="400435"/>
                  </a:cubicBezTo>
                  <a:cubicBezTo>
                    <a:pt x="77108" y="399578"/>
                    <a:pt x="93681" y="407864"/>
                    <a:pt x="108540" y="417389"/>
                  </a:cubicBezTo>
                  <a:cubicBezTo>
                    <a:pt x="109207" y="417770"/>
                    <a:pt x="109874" y="417866"/>
                    <a:pt x="110446" y="417770"/>
                  </a:cubicBezTo>
                  <a:cubicBezTo>
                    <a:pt x="113493" y="426533"/>
                    <a:pt x="115017" y="436535"/>
                    <a:pt x="117875" y="444059"/>
                  </a:cubicBezTo>
                  <a:cubicBezTo>
                    <a:pt x="121875" y="454537"/>
                    <a:pt x="123971" y="465395"/>
                    <a:pt x="127876" y="475873"/>
                  </a:cubicBezTo>
                  <a:cubicBezTo>
                    <a:pt x="131972" y="486922"/>
                    <a:pt x="135973" y="497876"/>
                    <a:pt x="139497" y="509115"/>
                  </a:cubicBezTo>
                  <a:cubicBezTo>
                    <a:pt x="141306" y="515211"/>
                    <a:pt x="143402" y="521783"/>
                    <a:pt x="146164" y="527975"/>
                  </a:cubicBezTo>
                  <a:cubicBezTo>
                    <a:pt x="129876" y="538928"/>
                    <a:pt x="138354" y="562074"/>
                    <a:pt x="153117" y="573218"/>
                  </a:cubicBezTo>
                  <a:cubicBezTo>
                    <a:pt x="146069" y="571218"/>
                    <a:pt x="139497" y="564455"/>
                    <a:pt x="135306" y="559312"/>
                  </a:cubicBezTo>
                  <a:cubicBezTo>
                    <a:pt x="122923" y="544167"/>
                    <a:pt x="113017" y="529689"/>
                    <a:pt x="97873" y="516735"/>
                  </a:cubicBezTo>
                  <a:cubicBezTo>
                    <a:pt x="91396" y="511115"/>
                    <a:pt x="84919" y="505877"/>
                    <a:pt x="79299" y="499400"/>
                  </a:cubicBezTo>
                  <a:cubicBezTo>
                    <a:pt x="74346" y="493685"/>
                    <a:pt x="69393" y="487589"/>
                    <a:pt x="63011" y="483302"/>
                  </a:cubicBezTo>
                  <a:cubicBezTo>
                    <a:pt x="50914" y="475206"/>
                    <a:pt x="32055" y="478540"/>
                    <a:pt x="25768" y="462062"/>
                  </a:cubicBezTo>
                  <a:cubicBezTo>
                    <a:pt x="24530" y="458728"/>
                    <a:pt x="19577" y="459966"/>
                    <a:pt x="20339" y="463586"/>
                  </a:cubicBezTo>
                  <a:cubicBezTo>
                    <a:pt x="25101" y="485398"/>
                    <a:pt x="46247" y="475301"/>
                    <a:pt x="58629" y="488065"/>
                  </a:cubicBezTo>
                  <a:cubicBezTo>
                    <a:pt x="53581" y="489017"/>
                    <a:pt x="48247" y="492542"/>
                    <a:pt x="43580" y="493685"/>
                  </a:cubicBezTo>
                  <a:cubicBezTo>
                    <a:pt x="35674" y="495685"/>
                    <a:pt x="27483" y="497018"/>
                    <a:pt x="19386" y="498447"/>
                  </a:cubicBezTo>
                  <a:cubicBezTo>
                    <a:pt x="17386" y="498828"/>
                    <a:pt x="17291" y="502257"/>
                    <a:pt x="19386" y="502543"/>
                  </a:cubicBezTo>
                  <a:cubicBezTo>
                    <a:pt x="28435" y="503781"/>
                    <a:pt x="36817" y="503781"/>
                    <a:pt x="45771" y="501590"/>
                  </a:cubicBezTo>
                  <a:cubicBezTo>
                    <a:pt x="51009" y="500352"/>
                    <a:pt x="59773" y="498447"/>
                    <a:pt x="63392" y="493589"/>
                  </a:cubicBezTo>
                  <a:cubicBezTo>
                    <a:pt x="68916" y="500638"/>
                    <a:pt x="73488" y="508448"/>
                    <a:pt x="79870" y="514830"/>
                  </a:cubicBezTo>
                  <a:cubicBezTo>
                    <a:pt x="89967" y="524927"/>
                    <a:pt x="101492" y="533499"/>
                    <a:pt x="110636" y="544453"/>
                  </a:cubicBezTo>
                  <a:cubicBezTo>
                    <a:pt x="123209" y="559502"/>
                    <a:pt x="135496" y="585696"/>
                    <a:pt x="158928" y="584267"/>
                  </a:cubicBezTo>
                  <a:cubicBezTo>
                    <a:pt x="156547" y="593602"/>
                    <a:pt x="155784" y="605984"/>
                    <a:pt x="160452" y="613795"/>
                  </a:cubicBezTo>
                  <a:cubicBezTo>
                    <a:pt x="161118" y="614938"/>
                    <a:pt x="162833" y="614366"/>
                    <a:pt x="162833" y="613128"/>
                  </a:cubicBezTo>
                  <a:cubicBezTo>
                    <a:pt x="163023" y="607794"/>
                    <a:pt x="161976" y="602460"/>
                    <a:pt x="162071" y="597031"/>
                  </a:cubicBezTo>
                  <a:cubicBezTo>
                    <a:pt x="162071" y="592459"/>
                    <a:pt x="162833" y="587982"/>
                    <a:pt x="163405" y="583410"/>
                  </a:cubicBezTo>
                  <a:cubicBezTo>
                    <a:pt x="175501" y="579886"/>
                    <a:pt x="184074" y="564836"/>
                    <a:pt x="181026" y="552644"/>
                  </a:cubicBezTo>
                  <a:cubicBezTo>
                    <a:pt x="189789" y="552644"/>
                    <a:pt x="198456" y="549406"/>
                    <a:pt x="204457" y="542262"/>
                  </a:cubicBezTo>
                  <a:cubicBezTo>
                    <a:pt x="216935" y="527594"/>
                    <a:pt x="216078" y="504257"/>
                    <a:pt x="213601" y="486446"/>
                  </a:cubicBezTo>
                  <a:cubicBezTo>
                    <a:pt x="210648" y="465205"/>
                    <a:pt x="203981" y="444345"/>
                    <a:pt x="197599" y="423676"/>
                  </a:cubicBezTo>
                  <a:cubicBezTo>
                    <a:pt x="199981" y="419771"/>
                    <a:pt x="202076" y="415675"/>
                    <a:pt x="204552" y="411960"/>
                  </a:cubicBezTo>
                  <a:cubicBezTo>
                    <a:pt x="209601" y="404626"/>
                    <a:pt x="215697" y="397292"/>
                    <a:pt x="223412" y="392624"/>
                  </a:cubicBezTo>
                  <a:cubicBezTo>
                    <a:pt x="224460" y="391958"/>
                    <a:pt x="223793" y="390338"/>
                    <a:pt x="222555" y="390624"/>
                  </a:cubicBezTo>
                  <a:cubicBezTo>
                    <a:pt x="214268" y="392910"/>
                    <a:pt x="208648" y="399387"/>
                    <a:pt x="203505" y="405959"/>
                  </a:cubicBezTo>
                  <a:cubicBezTo>
                    <a:pt x="200933" y="409293"/>
                    <a:pt x="197980" y="413198"/>
                    <a:pt x="195504" y="417294"/>
                  </a:cubicBezTo>
                  <a:cubicBezTo>
                    <a:pt x="194932" y="415484"/>
                    <a:pt x="194456" y="413770"/>
                    <a:pt x="193884" y="411960"/>
                  </a:cubicBezTo>
                  <a:cubicBezTo>
                    <a:pt x="187026" y="388910"/>
                    <a:pt x="178549" y="366335"/>
                    <a:pt x="171024" y="343571"/>
                  </a:cubicBezTo>
                  <a:cubicBezTo>
                    <a:pt x="167215" y="331950"/>
                    <a:pt x="161881" y="320234"/>
                    <a:pt x="151974" y="313186"/>
                  </a:cubicBezTo>
                  <a:cubicBezTo>
                    <a:pt x="151784" y="303470"/>
                    <a:pt x="148165" y="295374"/>
                    <a:pt x="145307" y="286230"/>
                  </a:cubicBezTo>
                  <a:cubicBezTo>
                    <a:pt x="141878" y="275467"/>
                    <a:pt x="140830" y="264227"/>
                    <a:pt x="139116" y="253083"/>
                  </a:cubicBezTo>
                  <a:cubicBezTo>
                    <a:pt x="135401" y="228413"/>
                    <a:pt x="130829" y="203934"/>
                    <a:pt x="126543" y="179360"/>
                  </a:cubicBezTo>
                  <a:cubicBezTo>
                    <a:pt x="122066" y="153833"/>
                    <a:pt x="117970" y="128210"/>
                    <a:pt x="114065" y="102588"/>
                  </a:cubicBezTo>
                  <a:cubicBezTo>
                    <a:pt x="110350" y="78490"/>
                    <a:pt x="102254" y="50582"/>
                    <a:pt x="109683" y="26579"/>
                  </a:cubicBezTo>
                  <a:cubicBezTo>
                    <a:pt x="113970" y="12577"/>
                    <a:pt x="128352" y="6100"/>
                    <a:pt x="141116" y="14672"/>
                  </a:cubicBezTo>
                  <a:cubicBezTo>
                    <a:pt x="150450" y="21054"/>
                    <a:pt x="156737" y="31246"/>
                    <a:pt x="161404" y="41247"/>
                  </a:cubicBezTo>
                  <a:cubicBezTo>
                    <a:pt x="171120" y="62297"/>
                    <a:pt x="176454" y="87158"/>
                    <a:pt x="180454" y="109922"/>
                  </a:cubicBezTo>
                  <a:cubicBezTo>
                    <a:pt x="187312" y="148975"/>
                    <a:pt x="195123" y="187932"/>
                    <a:pt x="198456" y="227366"/>
                  </a:cubicBezTo>
                  <a:cubicBezTo>
                    <a:pt x="198456" y="227461"/>
                    <a:pt x="198456" y="227556"/>
                    <a:pt x="198456" y="227651"/>
                  </a:cubicBezTo>
                  <a:cubicBezTo>
                    <a:pt x="184455" y="238510"/>
                    <a:pt x="177311" y="265370"/>
                    <a:pt x="177311" y="279563"/>
                  </a:cubicBezTo>
                  <a:cubicBezTo>
                    <a:pt x="177311" y="294803"/>
                    <a:pt x="182835" y="310233"/>
                    <a:pt x="190551" y="323092"/>
                  </a:cubicBezTo>
                  <a:cubicBezTo>
                    <a:pt x="196456" y="333093"/>
                    <a:pt x="204267" y="345666"/>
                    <a:pt x="214935" y="351762"/>
                  </a:cubicBezTo>
                  <a:cubicBezTo>
                    <a:pt x="214077" y="364145"/>
                    <a:pt x="220269" y="377194"/>
                    <a:pt x="223888" y="388719"/>
                  </a:cubicBezTo>
                  <a:cubicBezTo>
                    <a:pt x="226174" y="395863"/>
                    <a:pt x="228270" y="403102"/>
                    <a:pt x="229413" y="410531"/>
                  </a:cubicBezTo>
                  <a:cubicBezTo>
                    <a:pt x="230746" y="418628"/>
                    <a:pt x="229413" y="427010"/>
                    <a:pt x="232365" y="434725"/>
                  </a:cubicBezTo>
                  <a:cubicBezTo>
                    <a:pt x="233223" y="437011"/>
                    <a:pt x="236080" y="437487"/>
                    <a:pt x="237509" y="435392"/>
                  </a:cubicBezTo>
                  <a:cubicBezTo>
                    <a:pt x="244939" y="424152"/>
                    <a:pt x="239414" y="405864"/>
                    <a:pt x="235890" y="393958"/>
                  </a:cubicBezTo>
                  <a:cubicBezTo>
                    <a:pt x="232270" y="381575"/>
                    <a:pt x="228556" y="366050"/>
                    <a:pt x="222078" y="354048"/>
                  </a:cubicBezTo>
                  <a:cubicBezTo>
                    <a:pt x="223983" y="353286"/>
                    <a:pt x="224936" y="350429"/>
                    <a:pt x="223222" y="348714"/>
                  </a:cubicBezTo>
                  <a:cubicBezTo>
                    <a:pt x="205124" y="329855"/>
                    <a:pt x="186265" y="311757"/>
                    <a:pt x="185312" y="283468"/>
                  </a:cubicBezTo>
                  <a:cubicBezTo>
                    <a:pt x="184836" y="268990"/>
                    <a:pt x="189313" y="253750"/>
                    <a:pt x="197885" y="241844"/>
                  </a:cubicBezTo>
                  <a:cubicBezTo>
                    <a:pt x="199409" y="252797"/>
                    <a:pt x="207124" y="264132"/>
                    <a:pt x="214173" y="271466"/>
                  </a:cubicBezTo>
                  <a:cubicBezTo>
                    <a:pt x="219602" y="277086"/>
                    <a:pt x="232747" y="285944"/>
                    <a:pt x="240557" y="279848"/>
                  </a:cubicBezTo>
                  <a:cubicBezTo>
                    <a:pt x="251987" y="294517"/>
                    <a:pt x="265036" y="307376"/>
                    <a:pt x="277609" y="320996"/>
                  </a:cubicBezTo>
                  <a:cubicBezTo>
                    <a:pt x="291801" y="336236"/>
                    <a:pt x="301707" y="355001"/>
                    <a:pt x="311137" y="373384"/>
                  </a:cubicBezTo>
                  <a:cubicBezTo>
                    <a:pt x="319138" y="388910"/>
                    <a:pt x="329806" y="404626"/>
                    <a:pt x="335045" y="421390"/>
                  </a:cubicBezTo>
                  <a:cubicBezTo>
                    <a:pt x="345618" y="454823"/>
                    <a:pt x="339522" y="491970"/>
                    <a:pt x="331997" y="525403"/>
                  </a:cubicBezTo>
                  <a:cubicBezTo>
                    <a:pt x="324853" y="557216"/>
                    <a:pt x="313518" y="587982"/>
                    <a:pt x="306089" y="619796"/>
                  </a:cubicBezTo>
                  <a:cubicBezTo>
                    <a:pt x="302089" y="637036"/>
                    <a:pt x="297707" y="655514"/>
                    <a:pt x="286944" y="669897"/>
                  </a:cubicBezTo>
                  <a:cubicBezTo>
                    <a:pt x="281515" y="677231"/>
                    <a:pt x="274561" y="683708"/>
                    <a:pt x="266560" y="688090"/>
                  </a:cubicBezTo>
                  <a:cubicBezTo>
                    <a:pt x="257131" y="693329"/>
                    <a:pt x="246748" y="694281"/>
                    <a:pt x="236842" y="698091"/>
                  </a:cubicBezTo>
                  <a:cubicBezTo>
                    <a:pt x="233890" y="699234"/>
                    <a:pt x="233127" y="704187"/>
                    <a:pt x="236842" y="704949"/>
                  </a:cubicBezTo>
                  <a:cubicBezTo>
                    <a:pt x="253606" y="708378"/>
                    <a:pt x="269037" y="701330"/>
                    <a:pt x="281515" y="690090"/>
                  </a:cubicBezTo>
                  <a:cubicBezTo>
                    <a:pt x="280467" y="707521"/>
                    <a:pt x="279324" y="724952"/>
                    <a:pt x="279609" y="742478"/>
                  </a:cubicBezTo>
                  <a:cubicBezTo>
                    <a:pt x="279800" y="751717"/>
                    <a:pt x="280657" y="760670"/>
                    <a:pt x="281896" y="769719"/>
                  </a:cubicBezTo>
                  <a:cubicBezTo>
                    <a:pt x="283800" y="783626"/>
                    <a:pt x="281229" y="801533"/>
                    <a:pt x="289897" y="813344"/>
                  </a:cubicBezTo>
                  <a:cubicBezTo>
                    <a:pt x="291706" y="815820"/>
                    <a:pt x="295326" y="815534"/>
                    <a:pt x="296278" y="812486"/>
                  </a:cubicBezTo>
                  <a:cubicBezTo>
                    <a:pt x="300469" y="799913"/>
                    <a:pt x="297040" y="784102"/>
                    <a:pt x="294849" y="771243"/>
                  </a:cubicBezTo>
                  <a:cubicBezTo>
                    <a:pt x="293135" y="761051"/>
                    <a:pt x="291897" y="751336"/>
                    <a:pt x="291611" y="740954"/>
                  </a:cubicBezTo>
                  <a:cubicBezTo>
                    <a:pt x="291040" y="721237"/>
                    <a:pt x="291611" y="701425"/>
                    <a:pt x="289515" y="681803"/>
                  </a:cubicBezTo>
                  <a:cubicBezTo>
                    <a:pt x="297231" y="672850"/>
                    <a:pt x="303422" y="662563"/>
                    <a:pt x="307518" y="653038"/>
                  </a:cubicBezTo>
                  <a:cubicBezTo>
                    <a:pt x="313709" y="638465"/>
                    <a:pt x="315995" y="622558"/>
                    <a:pt x="319996" y="607318"/>
                  </a:cubicBezTo>
                  <a:cubicBezTo>
                    <a:pt x="324567" y="589506"/>
                    <a:pt x="329901" y="571980"/>
                    <a:pt x="334473" y="554168"/>
                  </a:cubicBezTo>
                  <a:cubicBezTo>
                    <a:pt x="343617" y="518640"/>
                    <a:pt x="353523" y="481016"/>
                    <a:pt x="350666" y="443964"/>
                  </a:cubicBezTo>
                  <a:close/>
                  <a:moveTo>
                    <a:pt x="163214" y="572266"/>
                  </a:moveTo>
                  <a:cubicBezTo>
                    <a:pt x="162547" y="572647"/>
                    <a:pt x="161881" y="572933"/>
                    <a:pt x="161214" y="573218"/>
                  </a:cubicBezTo>
                  <a:cubicBezTo>
                    <a:pt x="155784" y="567313"/>
                    <a:pt x="149022" y="563122"/>
                    <a:pt x="144640" y="555883"/>
                  </a:cubicBezTo>
                  <a:cubicBezTo>
                    <a:pt x="138640" y="545977"/>
                    <a:pt x="140735" y="538547"/>
                    <a:pt x="147688" y="531785"/>
                  </a:cubicBezTo>
                  <a:cubicBezTo>
                    <a:pt x="151403" y="538928"/>
                    <a:pt x="156451" y="545120"/>
                    <a:pt x="163690" y="548739"/>
                  </a:cubicBezTo>
                  <a:cubicBezTo>
                    <a:pt x="166452" y="550073"/>
                    <a:pt x="169310" y="551120"/>
                    <a:pt x="172167" y="551787"/>
                  </a:cubicBezTo>
                  <a:cubicBezTo>
                    <a:pt x="170358" y="559217"/>
                    <a:pt x="170929" y="567789"/>
                    <a:pt x="163119" y="572266"/>
                  </a:cubicBezTo>
                  <a:close/>
                  <a:moveTo>
                    <a:pt x="190836" y="539309"/>
                  </a:moveTo>
                  <a:cubicBezTo>
                    <a:pt x="183216" y="543691"/>
                    <a:pt x="175882" y="543119"/>
                    <a:pt x="169310" y="539881"/>
                  </a:cubicBezTo>
                  <a:cubicBezTo>
                    <a:pt x="164166" y="527022"/>
                    <a:pt x="160356" y="510544"/>
                    <a:pt x="166643" y="498542"/>
                  </a:cubicBezTo>
                  <a:cubicBezTo>
                    <a:pt x="173310" y="485779"/>
                    <a:pt x="192932" y="484826"/>
                    <a:pt x="200742" y="497114"/>
                  </a:cubicBezTo>
                  <a:cubicBezTo>
                    <a:pt x="201695" y="498638"/>
                    <a:pt x="202648" y="500543"/>
                    <a:pt x="203314" y="502543"/>
                  </a:cubicBezTo>
                  <a:cubicBezTo>
                    <a:pt x="204076" y="517402"/>
                    <a:pt x="201981" y="532928"/>
                    <a:pt x="190836" y="539405"/>
                  </a:cubicBezTo>
                  <a:close/>
                  <a:moveTo>
                    <a:pt x="168357" y="361573"/>
                  </a:moveTo>
                  <a:cubicBezTo>
                    <a:pt x="173501" y="381004"/>
                    <a:pt x="179406" y="400244"/>
                    <a:pt x="184645" y="419675"/>
                  </a:cubicBezTo>
                  <a:cubicBezTo>
                    <a:pt x="189979" y="439297"/>
                    <a:pt x="196361" y="458823"/>
                    <a:pt x="200171" y="478730"/>
                  </a:cubicBezTo>
                  <a:cubicBezTo>
                    <a:pt x="200838" y="482350"/>
                    <a:pt x="201695" y="486922"/>
                    <a:pt x="202266" y="491780"/>
                  </a:cubicBezTo>
                  <a:cubicBezTo>
                    <a:pt x="195408" y="483588"/>
                    <a:pt x="183407" y="481683"/>
                    <a:pt x="173501" y="485874"/>
                  </a:cubicBezTo>
                  <a:cubicBezTo>
                    <a:pt x="154927" y="493685"/>
                    <a:pt x="157118" y="517783"/>
                    <a:pt x="163023" y="535880"/>
                  </a:cubicBezTo>
                  <a:cubicBezTo>
                    <a:pt x="156356" y="530356"/>
                    <a:pt x="151022" y="522355"/>
                    <a:pt x="148260" y="515116"/>
                  </a:cubicBezTo>
                  <a:cubicBezTo>
                    <a:pt x="142164" y="499400"/>
                    <a:pt x="139306" y="482445"/>
                    <a:pt x="131972" y="467110"/>
                  </a:cubicBezTo>
                  <a:cubicBezTo>
                    <a:pt x="127305" y="457299"/>
                    <a:pt x="121780" y="449203"/>
                    <a:pt x="119971" y="438344"/>
                  </a:cubicBezTo>
                  <a:cubicBezTo>
                    <a:pt x="118827" y="431391"/>
                    <a:pt x="117589" y="424247"/>
                    <a:pt x="115684" y="417485"/>
                  </a:cubicBezTo>
                  <a:cubicBezTo>
                    <a:pt x="112731" y="406817"/>
                    <a:pt x="107302" y="396339"/>
                    <a:pt x="95967" y="393386"/>
                  </a:cubicBezTo>
                  <a:cubicBezTo>
                    <a:pt x="92062" y="392339"/>
                    <a:pt x="90633" y="397958"/>
                    <a:pt x="94348" y="399292"/>
                  </a:cubicBezTo>
                  <a:cubicBezTo>
                    <a:pt x="99015" y="400911"/>
                    <a:pt x="102349" y="403864"/>
                    <a:pt x="104921" y="407579"/>
                  </a:cubicBezTo>
                  <a:cubicBezTo>
                    <a:pt x="96634" y="401864"/>
                    <a:pt x="87204" y="396815"/>
                    <a:pt x="77489" y="393863"/>
                  </a:cubicBezTo>
                  <a:cubicBezTo>
                    <a:pt x="81585" y="377099"/>
                    <a:pt x="85109" y="360144"/>
                    <a:pt x="93300" y="344714"/>
                  </a:cubicBezTo>
                  <a:cubicBezTo>
                    <a:pt x="102444" y="327473"/>
                    <a:pt x="123209" y="306042"/>
                    <a:pt x="144640" y="318044"/>
                  </a:cubicBezTo>
                  <a:cubicBezTo>
                    <a:pt x="144640" y="318044"/>
                    <a:pt x="144735" y="318044"/>
                    <a:pt x="144831" y="318139"/>
                  </a:cubicBezTo>
                  <a:cubicBezTo>
                    <a:pt x="144831" y="318139"/>
                    <a:pt x="144831" y="318139"/>
                    <a:pt x="144926" y="318139"/>
                  </a:cubicBezTo>
                  <a:cubicBezTo>
                    <a:pt x="159023" y="326330"/>
                    <a:pt x="164357" y="347095"/>
                    <a:pt x="168167" y="361668"/>
                  </a:cubicBezTo>
                  <a:close/>
                  <a:moveTo>
                    <a:pt x="227317" y="275467"/>
                  </a:moveTo>
                  <a:cubicBezTo>
                    <a:pt x="222459" y="272800"/>
                    <a:pt x="218459" y="268704"/>
                    <a:pt x="215030" y="264323"/>
                  </a:cubicBezTo>
                  <a:cubicBezTo>
                    <a:pt x="208934" y="256607"/>
                    <a:pt x="204172" y="247368"/>
                    <a:pt x="201505" y="237843"/>
                  </a:cubicBezTo>
                  <a:cubicBezTo>
                    <a:pt x="203981" y="234986"/>
                    <a:pt x="206743" y="232509"/>
                    <a:pt x="209791" y="230223"/>
                  </a:cubicBezTo>
                  <a:cubicBezTo>
                    <a:pt x="214744" y="247082"/>
                    <a:pt x="227508" y="263275"/>
                    <a:pt x="238176" y="277086"/>
                  </a:cubicBezTo>
                  <a:cubicBezTo>
                    <a:pt x="234461" y="277372"/>
                    <a:pt x="231413" y="277562"/>
                    <a:pt x="227413" y="275372"/>
                  </a:cubicBezTo>
                  <a:close/>
                  <a:moveTo>
                    <a:pt x="260083" y="289373"/>
                  </a:moveTo>
                  <a:cubicBezTo>
                    <a:pt x="253987" y="282325"/>
                    <a:pt x="248177" y="275086"/>
                    <a:pt x="242652" y="267561"/>
                  </a:cubicBezTo>
                  <a:cubicBezTo>
                    <a:pt x="242652" y="267561"/>
                    <a:pt x="242652" y="267561"/>
                    <a:pt x="242652" y="267561"/>
                  </a:cubicBezTo>
                  <a:cubicBezTo>
                    <a:pt x="251797" y="247654"/>
                    <a:pt x="254178" y="221555"/>
                    <a:pt x="256749" y="199838"/>
                  </a:cubicBezTo>
                  <a:cubicBezTo>
                    <a:pt x="259702" y="175359"/>
                    <a:pt x="259035" y="150880"/>
                    <a:pt x="259035" y="126305"/>
                  </a:cubicBezTo>
                  <a:cubicBezTo>
                    <a:pt x="259035" y="103064"/>
                    <a:pt x="258750" y="77728"/>
                    <a:pt x="266274" y="55439"/>
                  </a:cubicBezTo>
                  <a:cubicBezTo>
                    <a:pt x="269989" y="44390"/>
                    <a:pt x="279133" y="38009"/>
                    <a:pt x="290563" y="43438"/>
                  </a:cubicBezTo>
                  <a:cubicBezTo>
                    <a:pt x="300946" y="48391"/>
                    <a:pt x="306756" y="60964"/>
                    <a:pt x="310280" y="71156"/>
                  </a:cubicBezTo>
                  <a:cubicBezTo>
                    <a:pt x="317805" y="92873"/>
                    <a:pt x="318376" y="117257"/>
                    <a:pt x="318948" y="139926"/>
                  </a:cubicBezTo>
                  <a:cubicBezTo>
                    <a:pt x="319519" y="163548"/>
                    <a:pt x="320662" y="187170"/>
                    <a:pt x="319996" y="210887"/>
                  </a:cubicBezTo>
                  <a:cubicBezTo>
                    <a:pt x="318757" y="257941"/>
                    <a:pt x="314757" y="305090"/>
                    <a:pt x="311137" y="352048"/>
                  </a:cubicBezTo>
                  <a:cubicBezTo>
                    <a:pt x="309232" y="348809"/>
                    <a:pt x="307423" y="345666"/>
                    <a:pt x="305422" y="342523"/>
                  </a:cubicBezTo>
                  <a:cubicBezTo>
                    <a:pt x="292754" y="322330"/>
                    <a:pt x="275514" y="307376"/>
                    <a:pt x="259893" y="289564"/>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0" name="Google Shape;260;p11"/>
            <p:cNvSpPr/>
            <p:nvPr/>
          </p:nvSpPr>
          <p:spPr>
            <a:xfrm>
              <a:off x="3094155" y="3158290"/>
              <a:ext cx="412577" cy="608533"/>
            </a:xfrm>
            <a:custGeom>
              <a:avLst/>
              <a:gdLst/>
              <a:ahLst/>
              <a:cxnLst/>
              <a:rect l="l" t="t" r="r" b="b"/>
              <a:pathLst>
                <a:path w="559897" h="825820" extrusionOk="0">
                  <a:moveTo>
                    <a:pt x="541550" y="338270"/>
                  </a:moveTo>
                  <a:cubicBezTo>
                    <a:pt x="520690" y="325602"/>
                    <a:pt x="495925" y="331889"/>
                    <a:pt x="476685" y="344366"/>
                  </a:cubicBezTo>
                  <a:cubicBezTo>
                    <a:pt x="454396" y="358749"/>
                    <a:pt x="438870" y="379133"/>
                    <a:pt x="423249" y="399992"/>
                  </a:cubicBezTo>
                  <a:cubicBezTo>
                    <a:pt x="409629" y="418185"/>
                    <a:pt x="386673" y="451808"/>
                    <a:pt x="360765" y="448951"/>
                  </a:cubicBezTo>
                  <a:cubicBezTo>
                    <a:pt x="360575" y="448379"/>
                    <a:pt x="360289" y="447713"/>
                    <a:pt x="359813" y="447141"/>
                  </a:cubicBezTo>
                  <a:cubicBezTo>
                    <a:pt x="356003" y="442569"/>
                    <a:pt x="357527" y="432663"/>
                    <a:pt x="357241" y="427424"/>
                  </a:cubicBezTo>
                  <a:cubicBezTo>
                    <a:pt x="356955" y="420471"/>
                    <a:pt x="356289" y="413613"/>
                    <a:pt x="355527" y="406755"/>
                  </a:cubicBezTo>
                  <a:cubicBezTo>
                    <a:pt x="354098" y="394182"/>
                    <a:pt x="351907" y="381704"/>
                    <a:pt x="349336" y="369226"/>
                  </a:cubicBezTo>
                  <a:cubicBezTo>
                    <a:pt x="343335" y="340651"/>
                    <a:pt x="338001" y="312267"/>
                    <a:pt x="335619" y="283121"/>
                  </a:cubicBezTo>
                  <a:cubicBezTo>
                    <a:pt x="334572" y="270357"/>
                    <a:pt x="334286" y="257498"/>
                    <a:pt x="332857" y="244830"/>
                  </a:cubicBezTo>
                  <a:cubicBezTo>
                    <a:pt x="331238" y="230352"/>
                    <a:pt x="328190" y="216064"/>
                    <a:pt x="327237" y="201491"/>
                  </a:cubicBezTo>
                  <a:cubicBezTo>
                    <a:pt x="326380" y="188537"/>
                    <a:pt x="329143" y="176059"/>
                    <a:pt x="330286" y="163296"/>
                  </a:cubicBezTo>
                  <a:cubicBezTo>
                    <a:pt x="331619" y="149009"/>
                    <a:pt x="331333" y="135293"/>
                    <a:pt x="329809" y="121005"/>
                  </a:cubicBezTo>
                  <a:cubicBezTo>
                    <a:pt x="327523" y="99097"/>
                    <a:pt x="324761" y="77190"/>
                    <a:pt x="321999" y="55282"/>
                  </a:cubicBezTo>
                  <a:cubicBezTo>
                    <a:pt x="320094" y="40519"/>
                    <a:pt x="317331" y="24231"/>
                    <a:pt x="307521" y="12420"/>
                  </a:cubicBezTo>
                  <a:cubicBezTo>
                    <a:pt x="298091" y="1085"/>
                    <a:pt x="282089" y="-3106"/>
                    <a:pt x="268278" y="2419"/>
                  </a:cubicBezTo>
                  <a:cubicBezTo>
                    <a:pt x="250656" y="9467"/>
                    <a:pt x="247418" y="30517"/>
                    <a:pt x="246275" y="47282"/>
                  </a:cubicBezTo>
                  <a:cubicBezTo>
                    <a:pt x="244370" y="75952"/>
                    <a:pt x="250371" y="104146"/>
                    <a:pt x="248370" y="133007"/>
                  </a:cubicBezTo>
                  <a:cubicBezTo>
                    <a:pt x="247418" y="147008"/>
                    <a:pt x="245037" y="160724"/>
                    <a:pt x="243418" y="174631"/>
                  </a:cubicBezTo>
                  <a:cubicBezTo>
                    <a:pt x="242179" y="184727"/>
                    <a:pt x="244656" y="196634"/>
                    <a:pt x="242560" y="206920"/>
                  </a:cubicBezTo>
                  <a:cubicBezTo>
                    <a:pt x="236940" y="200824"/>
                    <a:pt x="229702" y="196157"/>
                    <a:pt x="220272" y="193871"/>
                  </a:cubicBezTo>
                  <a:cubicBezTo>
                    <a:pt x="198840" y="188632"/>
                    <a:pt x="168361" y="194347"/>
                    <a:pt x="159312" y="215779"/>
                  </a:cubicBezTo>
                  <a:cubicBezTo>
                    <a:pt x="157121" y="211111"/>
                    <a:pt x="154168" y="207016"/>
                    <a:pt x="149882" y="204063"/>
                  </a:cubicBezTo>
                  <a:cubicBezTo>
                    <a:pt x="138547" y="196253"/>
                    <a:pt x="122260" y="199301"/>
                    <a:pt x="110068" y="202920"/>
                  </a:cubicBezTo>
                  <a:cubicBezTo>
                    <a:pt x="97590" y="206635"/>
                    <a:pt x="87112" y="213683"/>
                    <a:pt x="82350" y="226161"/>
                  </a:cubicBezTo>
                  <a:cubicBezTo>
                    <a:pt x="78635" y="235972"/>
                    <a:pt x="76825" y="250069"/>
                    <a:pt x="78444" y="261499"/>
                  </a:cubicBezTo>
                  <a:cubicBezTo>
                    <a:pt x="76539" y="260546"/>
                    <a:pt x="74635" y="259689"/>
                    <a:pt x="72825" y="258927"/>
                  </a:cubicBezTo>
                  <a:cubicBezTo>
                    <a:pt x="51965" y="250259"/>
                    <a:pt x="31201" y="259689"/>
                    <a:pt x="22437" y="280263"/>
                  </a:cubicBezTo>
                  <a:cubicBezTo>
                    <a:pt x="11388" y="306266"/>
                    <a:pt x="14722" y="339318"/>
                    <a:pt x="13579" y="366750"/>
                  </a:cubicBezTo>
                  <a:cubicBezTo>
                    <a:pt x="12627" y="388372"/>
                    <a:pt x="7293" y="408851"/>
                    <a:pt x="4054" y="430091"/>
                  </a:cubicBezTo>
                  <a:cubicBezTo>
                    <a:pt x="1102" y="449903"/>
                    <a:pt x="-518" y="470001"/>
                    <a:pt x="149" y="490004"/>
                  </a:cubicBezTo>
                  <a:cubicBezTo>
                    <a:pt x="1292" y="526389"/>
                    <a:pt x="10150" y="562108"/>
                    <a:pt x="19485" y="597160"/>
                  </a:cubicBezTo>
                  <a:cubicBezTo>
                    <a:pt x="28534" y="631164"/>
                    <a:pt x="30915" y="674503"/>
                    <a:pt x="57775" y="700315"/>
                  </a:cubicBezTo>
                  <a:cubicBezTo>
                    <a:pt x="61014" y="703459"/>
                    <a:pt x="64633" y="706126"/>
                    <a:pt x="68443" y="708507"/>
                  </a:cubicBezTo>
                  <a:cubicBezTo>
                    <a:pt x="66348" y="723080"/>
                    <a:pt x="67205" y="737272"/>
                    <a:pt x="67681" y="752036"/>
                  </a:cubicBezTo>
                  <a:cubicBezTo>
                    <a:pt x="67967" y="762418"/>
                    <a:pt x="68253" y="772801"/>
                    <a:pt x="68062" y="783183"/>
                  </a:cubicBezTo>
                  <a:cubicBezTo>
                    <a:pt x="67872" y="797185"/>
                    <a:pt x="66252" y="810615"/>
                    <a:pt x="71968" y="823664"/>
                  </a:cubicBezTo>
                  <a:cubicBezTo>
                    <a:pt x="72920" y="825855"/>
                    <a:pt x="76159" y="824998"/>
                    <a:pt x="76825" y="822997"/>
                  </a:cubicBezTo>
                  <a:cubicBezTo>
                    <a:pt x="83588" y="800900"/>
                    <a:pt x="80921" y="774992"/>
                    <a:pt x="80540" y="751941"/>
                  </a:cubicBezTo>
                  <a:cubicBezTo>
                    <a:pt x="80349" y="739177"/>
                    <a:pt x="79873" y="726414"/>
                    <a:pt x="78635" y="713651"/>
                  </a:cubicBezTo>
                  <a:cubicBezTo>
                    <a:pt x="85493" y="716508"/>
                    <a:pt x="92732" y="718604"/>
                    <a:pt x="100066" y="719747"/>
                  </a:cubicBezTo>
                  <a:cubicBezTo>
                    <a:pt x="108353" y="721080"/>
                    <a:pt x="116926" y="721842"/>
                    <a:pt x="125307" y="721842"/>
                  </a:cubicBezTo>
                  <a:cubicBezTo>
                    <a:pt x="135690" y="721842"/>
                    <a:pt x="143214" y="717842"/>
                    <a:pt x="152835" y="714698"/>
                  </a:cubicBezTo>
                  <a:cubicBezTo>
                    <a:pt x="156645" y="713460"/>
                    <a:pt x="156073" y="707650"/>
                    <a:pt x="151882" y="707555"/>
                  </a:cubicBezTo>
                  <a:cubicBezTo>
                    <a:pt x="139214" y="707364"/>
                    <a:pt x="127117" y="710984"/>
                    <a:pt x="114259" y="710222"/>
                  </a:cubicBezTo>
                  <a:cubicBezTo>
                    <a:pt x="99876" y="709460"/>
                    <a:pt x="84826" y="706602"/>
                    <a:pt x="72634" y="698506"/>
                  </a:cubicBezTo>
                  <a:cubicBezTo>
                    <a:pt x="47584" y="682027"/>
                    <a:pt x="41773" y="648023"/>
                    <a:pt x="35677" y="620877"/>
                  </a:cubicBezTo>
                  <a:cubicBezTo>
                    <a:pt x="29581" y="593445"/>
                    <a:pt x="21676" y="566394"/>
                    <a:pt x="15865" y="538867"/>
                  </a:cubicBezTo>
                  <a:cubicBezTo>
                    <a:pt x="9102" y="506958"/>
                    <a:pt x="7388" y="475144"/>
                    <a:pt x="10912" y="442759"/>
                  </a:cubicBezTo>
                  <a:cubicBezTo>
                    <a:pt x="14341" y="411041"/>
                    <a:pt x="20913" y="379799"/>
                    <a:pt x="23485" y="347986"/>
                  </a:cubicBezTo>
                  <a:cubicBezTo>
                    <a:pt x="25200" y="326555"/>
                    <a:pt x="22533" y="301218"/>
                    <a:pt x="32344" y="281311"/>
                  </a:cubicBezTo>
                  <a:cubicBezTo>
                    <a:pt x="45202" y="255308"/>
                    <a:pt x="73301" y="266356"/>
                    <a:pt x="91398" y="279501"/>
                  </a:cubicBezTo>
                  <a:cubicBezTo>
                    <a:pt x="100828" y="286359"/>
                    <a:pt x="109210" y="294931"/>
                    <a:pt x="112830" y="306171"/>
                  </a:cubicBezTo>
                  <a:cubicBezTo>
                    <a:pt x="117021" y="319506"/>
                    <a:pt x="115878" y="334175"/>
                    <a:pt x="117783" y="347890"/>
                  </a:cubicBezTo>
                  <a:cubicBezTo>
                    <a:pt x="118449" y="352939"/>
                    <a:pt x="119497" y="358844"/>
                    <a:pt x="119973" y="364845"/>
                  </a:cubicBezTo>
                  <a:cubicBezTo>
                    <a:pt x="116544" y="358177"/>
                    <a:pt x="109210" y="355130"/>
                    <a:pt x="99780" y="359797"/>
                  </a:cubicBezTo>
                  <a:cubicBezTo>
                    <a:pt x="85302" y="366940"/>
                    <a:pt x="84731" y="382943"/>
                    <a:pt x="90255" y="396182"/>
                  </a:cubicBezTo>
                  <a:cubicBezTo>
                    <a:pt x="80540" y="391039"/>
                    <a:pt x="74444" y="377323"/>
                    <a:pt x="70539" y="367798"/>
                  </a:cubicBezTo>
                  <a:cubicBezTo>
                    <a:pt x="65967" y="356558"/>
                    <a:pt x="63109" y="344462"/>
                    <a:pt x="54156" y="335698"/>
                  </a:cubicBezTo>
                  <a:cubicBezTo>
                    <a:pt x="49298" y="331031"/>
                    <a:pt x="43583" y="328650"/>
                    <a:pt x="40916" y="322078"/>
                  </a:cubicBezTo>
                  <a:cubicBezTo>
                    <a:pt x="38916" y="317220"/>
                    <a:pt x="38249" y="311505"/>
                    <a:pt x="36630" y="306552"/>
                  </a:cubicBezTo>
                  <a:cubicBezTo>
                    <a:pt x="35392" y="302742"/>
                    <a:pt x="29581" y="304361"/>
                    <a:pt x="30629" y="308171"/>
                  </a:cubicBezTo>
                  <a:cubicBezTo>
                    <a:pt x="33296" y="317792"/>
                    <a:pt x="33486" y="327031"/>
                    <a:pt x="40630" y="334651"/>
                  </a:cubicBezTo>
                  <a:cubicBezTo>
                    <a:pt x="46821" y="341223"/>
                    <a:pt x="52632" y="345795"/>
                    <a:pt x="56346" y="354368"/>
                  </a:cubicBezTo>
                  <a:cubicBezTo>
                    <a:pt x="59299" y="361226"/>
                    <a:pt x="61299" y="368369"/>
                    <a:pt x="64252" y="375227"/>
                  </a:cubicBezTo>
                  <a:cubicBezTo>
                    <a:pt x="61299" y="376084"/>
                    <a:pt x="58252" y="377894"/>
                    <a:pt x="55870" y="379228"/>
                  </a:cubicBezTo>
                  <a:cubicBezTo>
                    <a:pt x="50536" y="382085"/>
                    <a:pt x="45678" y="385609"/>
                    <a:pt x="40249" y="388372"/>
                  </a:cubicBezTo>
                  <a:cubicBezTo>
                    <a:pt x="38630" y="389229"/>
                    <a:pt x="39773" y="391991"/>
                    <a:pt x="41487" y="391325"/>
                  </a:cubicBezTo>
                  <a:cubicBezTo>
                    <a:pt x="46536" y="389515"/>
                    <a:pt x="51203" y="387038"/>
                    <a:pt x="55870" y="384467"/>
                  </a:cubicBezTo>
                  <a:cubicBezTo>
                    <a:pt x="58442" y="383038"/>
                    <a:pt x="61109" y="381704"/>
                    <a:pt x="63967" y="380656"/>
                  </a:cubicBezTo>
                  <a:cubicBezTo>
                    <a:pt x="64824" y="380371"/>
                    <a:pt x="65586" y="380085"/>
                    <a:pt x="66252" y="379894"/>
                  </a:cubicBezTo>
                  <a:cubicBezTo>
                    <a:pt x="70824" y="389610"/>
                    <a:pt x="76825" y="399897"/>
                    <a:pt x="86731" y="404469"/>
                  </a:cubicBezTo>
                  <a:cubicBezTo>
                    <a:pt x="97399" y="409422"/>
                    <a:pt x="110163" y="405422"/>
                    <a:pt x="118259" y="397516"/>
                  </a:cubicBezTo>
                  <a:cubicBezTo>
                    <a:pt x="119973" y="395897"/>
                    <a:pt x="121402" y="394087"/>
                    <a:pt x="122545" y="392277"/>
                  </a:cubicBezTo>
                  <a:cubicBezTo>
                    <a:pt x="129022" y="409041"/>
                    <a:pt x="147786" y="421233"/>
                    <a:pt x="165503" y="420376"/>
                  </a:cubicBezTo>
                  <a:cubicBezTo>
                    <a:pt x="174361" y="419995"/>
                    <a:pt x="182743" y="415709"/>
                    <a:pt x="188363" y="408946"/>
                  </a:cubicBezTo>
                  <a:cubicBezTo>
                    <a:pt x="190935" y="416375"/>
                    <a:pt x="195411" y="423519"/>
                    <a:pt x="199793" y="428186"/>
                  </a:cubicBezTo>
                  <a:cubicBezTo>
                    <a:pt x="209318" y="438283"/>
                    <a:pt x="226368" y="442093"/>
                    <a:pt x="239703" y="439426"/>
                  </a:cubicBezTo>
                  <a:cubicBezTo>
                    <a:pt x="244084" y="438568"/>
                    <a:pt x="247799" y="437044"/>
                    <a:pt x="251133" y="435139"/>
                  </a:cubicBezTo>
                  <a:cubicBezTo>
                    <a:pt x="232559" y="451427"/>
                    <a:pt x="216652" y="470287"/>
                    <a:pt x="204936" y="493433"/>
                  </a:cubicBezTo>
                  <a:cubicBezTo>
                    <a:pt x="182172" y="538295"/>
                    <a:pt x="172170" y="588111"/>
                    <a:pt x="165694" y="637641"/>
                  </a:cubicBezTo>
                  <a:cubicBezTo>
                    <a:pt x="165312" y="640403"/>
                    <a:pt x="169599" y="641356"/>
                    <a:pt x="170837" y="639070"/>
                  </a:cubicBezTo>
                  <a:cubicBezTo>
                    <a:pt x="181314" y="619258"/>
                    <a:pt x="179981" y="592873"/>
                    <a:pt x="185410" y="571252"/>
                  </a:cubicBezTo>
                  <a:cubicBezTo>
                    <a:pt x="191411" y="547249"/>
                    <a:pt x="198840" y="523246"/>
                    <a:pt x="209509" y="500862"/>
                  </a:cubicBezTo>
                  <a:cubicBezTo>
                    <a:pt x="230654" y="456285"/>
                    <a:pt x="267039" y="426948"/>
                    <a:pt x="307521" y="400564"/>
                  </a:cubicBezTo>
                  <a:cubicBezTo>
                    <a:pt x="309521" y="399230"/>
                    <a:pt x="307711" y="396087"/>
                    <a:pt x="305616" y="397325"/>
                  </a:cubicBezTo>
                  <a:cubicBezTo>
                    <a:pt x="289423" y="406660"/>
                    <a:pt x="273897" y="416661"/>
                    <a:pt x="259705" y="428091"/>
                  </a:cubicBezTo>
                  <a:cubicBezTo>
                    <a:pt x="270945" y="415042"/>
                    <a:pt x="272564" y="393896"/>
                    <a:pt x="270373" y="376561"/>
                  </a:cubicBezTo>
                  <a:cubicBezTo>
                    <a:pt x="267897" y="357225"/>
                    <a:pt x="264753" y="337984"/>
                    <a:pt x="263420" y="318458"/>
                  </a:cubicBezTo>
                  <a:cubicBezTo>
                    <a:pt x="262848" y="310743"/>
                    <a:pt x="262468" y="302933"/>
                    <a:pt x="262182" y="295217"/>
                  </a:cubicBezTo>
                  <a:cubicBezTo>
                    <a:pt x="267611" y="293312"/>
                    <a:pt x="272945" y="293312"/>
                    <a:pt x="278565" y="293979"/>
                  </a:cubicBezTo>
                  <a:cubicBezTo>
                    <a:pt x="282946" y="294551"/>
                    <a:pt x="288471" y="296265"/>
                    <a:pt x="292567" y="294074"/>
                  </a:cubicBezTo>
                  <a:cubicBezTo>
                    <a:pt x="293614" y="293503"/>
                    <a:pt x="293424" y="292169"/>
                    <a:pt x="292567" y="291502"/>
                  </a:cubicBezTo>
                  <a:cubicBezTo>
                    <a:pt x="288185" y="288455"/>
                    <a:pt x="280184" y="288359"/>
                    <a:pt x="275040" y="288073"/>
                  </a:cubicBezTo>
                  <a:cubicBezTo>
                    <a:pt x="270469" y="287788"/>
                    <a:pt x="265801" y="288073"/>
                    <a:pt x="261991" y="290359"/>
                  </a:cubicBezTo>
                  <a:cubicBezTo>
                    <a:pt x="261515" y="278930"/>
                    <a:pt x="261039" y="267404"/>
                    <a:pt x="259991" y="255974"/>
                  </a:cubicBezTo>
                  <a:cubicBezTo>
                    <a:pt x="258657" y="240830"/>
                    <a:pt x="255228" y="224828"/>
                    <a:pt x="247037" y="212636"/>
                  </a:cubicBezTo>
                  <a:cubicBezTo>
                    <a:pt x="248656" y="207301"/>
                    <a:pt x="248656" y="201872"/>
                    <a:pt x="248561" y="196062"/>
                  </a:cubicBezTo>
                  <a:cubicBezTo>
                    <a:pt x="248466" y="184537"/>
                    <a:pt x="249799" y="174345"/>
                    <a:pt x="252561" y="163105"/>
                  </a:cubicBezTo>
                  <a:cubicBezTo>
                    <a:pt x="258086" y="141293"/>
                    <a:pt x="260181" y="117005"/>
                    <a:pt x="258657" y="94526"/>
                  </a:cubicBezTo>
                  <a:cubicBezTo>
                    <a:pt x="257134" y="72523"/>
                    <a:pt x="251323" y="49472"/>
                    <a:pt x="258086" y="27755"/>
                  </a:cubicBezTo>
                  <a:cubicBezTo>
                    <a:pt x="262372" y="14134"/>
                    <a:pt x="273517" y="5562"/>
                    <a:pt x="288090" y="10420"/>
                  </a:cubicBezTo>
                  <a:cubicBezTo>
                    <a:pt x="297043" y="13372"/>
                    <a:pt x="301996" y="21374"/>
                    <a:pt x="305330" y="29660"/>
                  </a:cubicBezTo>
                  <a:cubicBezTo>
                    <a:pt x="311617" y="45186"/>
                    <a:pt x="312474" y="62426"/>
                    <a:pt x="314474" y="78809"/>
                  </a:cubicBezTo>
                  <a:cubicBezTo>
                    <a:pt x="317331" y="102336"/>
                    <a:pt x="320284" y="125672"/>
                    <a:pt x="320284" y="149294"/>
                  </a:cubicBezTo>
                  <a:cubicBezTo>
                    <a:pt x="320284" y="174059"/>
                    <a:pt x="318094" y="199682"/>
                    <a:pt x="320475" y="224256"/>
                  </a:cubicBezTo>
                  <a:cubicBezTo>
                    <a:pt x="322856" y="248926"/>
                    <a:pt x="321237" y="273976"/>
                    <a:pt x="325904" y="298456"/>
                  </a:cubicBezTo>
                  <a:cubicBezTo>
                    <a:pt x="331047" y="325793"/>
                    <a:pt x="336191" y="353129"/>
                    <a:pt x="341811" y="380371"/>
                  </a:cubicBezTo>
                  <a:cubicBezTo>
                    <a:pt x="345049" y="395897"/>
                    <a:pt x="345716" y="411518"/>
                    <a:pt x="347145" y="427234"/>
                  </a:cubicBezTo>
                  <a:cubicBezTo>
                    <a:pt x="347811" y="434759"/>
                    <a:pt x="347621" y="443045"/>
                    <a:pt x="350955" y="449808"/>
                  </a:cubicBezTo>
                  <a:cubicBezTo>
                    <a:pt x="350574" y="451142"/>
                    <a:pt x="350955" y="452570"/>
                    <a:pt x="352384" y="453332"/>
                  </a:cubicBezTo>
                  <a:cubicBezTo>
                    <a:pt x="352860" y="453618"/>
                    <a:pt x="353336" y="453713"/>
                    <a:pt x="353717" y="453999"/>
                  </a:cubicBezTo>
                  <a:cubicBezTo>
                    <a:pt x="354384" y="454571"/>
                    <a:pt x="355051" y="454856"/>
                    <a:pt x="355812" y="454951"/>
                  </a:cubicBezTo>
                  <a:cubicBezTo>
                    <a:pt x="370671" y="460762"/>
                    <a:pt x="384292" y="453523"/>
                    <a:pt x="396008" y="443045"/>
                  </a:cubicBezTo>
                  <a:cubicBezTo>
                    <a:pt x="410581" y="429901"/>
                    <a:pt x="423440" y="413708"/>
                    <a:pt x="434870" y="397897"/>
                  </a:cubicBezTo>
                  <a:cubicBezTo>
                    <a:pt x="449062" y="378371"/>
                    <a:pt x="466207" y="359511"/>
                    <a:pt x="487734" y="347986"/>
                  </a:cubicBezTo>
                  <a:cubicBezTo>
                    <a:pt x="500211" y="341223"/>
                    <a:pt x="514118" y="337699"/>
                    <a:pt x="528024" y="341985"/>
                  </a:cubicBezTo>
                  <a:cubicBezTo>
                    <a:pt x="543741" y="346843"/>
                    <a:pt x="557647" y="364369"/>
                    <a:pt x="548408" y="380561"/>
                  </a:cubicBezTo>
                  <a:cubicBezTo>
                    <a:pt x="534311" y="405326"/>
                    <a:pt x="508974" y="422567"/>
                    <a:pt x="490782" y="444093"/>
                  </a:cubicBezTo>
                  <a:cubicBezTo>
                    <a:pt x="485734" y="450094"/>
                    <a:pt x="481447" y="456761"/>
                    <a:pt x="476209" y="462572"/>
                  </a:cubicBezTo>
                  <a:cubicBezTo>
                    <a:pt x="468969" y="470572"/>
                    <a:pt x="460302" y="476859"/>
                    <a:pt x="454111" y="485813"/>
                  </a:cubicBezTo>
                  <a:cubicBezTo>
                    <a:pt x="447729" y="494956"/>
                    <a:pt x="443633" y="505529"/>
                    <a:pt x="438394" y="515340"/>
                  </a:cubicBezTo>
                  <a:cubicBezTo>
                    <a:pt x="431536" y="528104"/>
                    <a:pt x="422202" y="538772"/>
                    <a:pt x="411343" y="548297"/>
                  </a:cubicBezTo>
                  <a:cubicBezTo>
                    <a:pt x="391150" y="566013"/>
                    <a:pt x="370290" y="581539"/>
                    <a:pt x="352479" y="602018"/>
                  </a:cubicBezTo>
                  <a:cubicBezTo>
                    <a:pt x="334381" y="622782"/>
                    <a:pt x="319713" y="646118"/>
                    <a:pt x="301901" y="667073"/>
                  </a:cubicBezTo>
                  <a:cubicBezTo>
                    <a:pt x="293805" y="676598"/>
                    <a:pt x="284470" y="685552"/>
                    <a:pt x="273707" y="692029"/>
                  </a:cubicBezTo>
                  <a:cubicBezTo>
                    <a:pt x="260467" y="699839"/>
                    <a:pt x="247609" y="699839"/>
                    <a:pt x="232845" y="701173"/>
                  </a:cubicBezTo>
                  <a:cubicBezTo>
                    <a:pt x="227796" y="701649"/>
                    <a:pt x="226177" y="708888"/>
                    <a:pt x="231606" y="710412"/>
                  </a:cubicBezTo>
                  <a:cubicBezTo>
                    <a:pt x="244846" y="714127"/>
                    <a:pt x="258943" y="710793"/>
                    <a:pt x="271516" y="704506"/>
                  </a:cubicBezTo>
                  <a:cubicBezTo>
                    <a:pt x="270373" y="723461"/>
                    <a:pt x="269326" y="742416"/>
                    <a:pt x="270564" y="761466"/>
                  </a:cubicBezTo>
                  <a:cubicBezTo>
                    <a:pt x="271230" y="771753"/>
                    <a:pt x="273326" y="781850"/>
                    <a:pt x="273993" y="792232"/>
                  </a:cubicBezTo>
                  <a:cubicBezTo>
                    <a:pt x="274755" y="803281"/>
                    <a:pt x="274088" y="815663"/>
                    <a:pt x="281327" y="824712"/>
                  </a:cubicBezTo>
                  <a:cubicBezTo>
                    <a:pt x="283137" y="826998"/>
                    <a:pt x="286375" y="825379"/>
                    <a:pt x="287232" y="823188"/>
                  </a:cubicBezTo>
                  <a:cubicBezTo>
                    <a:pt x="294471" y="803947"/>
                    <a:pt x="283803" y="778421"/>
                    <a:pt x="282470" y="758418"/>
                  </a:cubicBezTo>
                  <a:cubicBezTo>
                    <a:pt x="281232" y="739273"/>
                    <a:pt x="281422" y="720032"/>
                    <a:pt x="278946" y="700982"/>
                  </a:cubicBezTo>
                  <a:cubicBezTo>
                    <a:pt x="278946" y="700792"/>
                    <a:pt x="278946" y="700697"/>
                    <a:pt x="278851" y="700601"/>
                  </a:cubicBezTo>
                  <a:cubicBezTo>
                    <a:pt x="283042" y="698030"/>
                    <a:pt x="287042" y="695077"/>
                    <a:pt x="290661" y="692124"/>
                  </a:cubicBezTo>
                  <a:cubicBezTo>
                    <a:pt x="310283" y="675741"/>
                    <a:pt x="324570" y="653548"/>
                    <a:pt x="340192" y="633545"/>
                  </a:cubicBezTo>
                  <a:cubicBezTo>
                    <a:pt x="358956" y="609447"/>
                    <a:pt x="378672" y="586682"/>
                    <a:pt x="402294" y="567251"/>
                  </a:cubicBezTo>
                  <a:cubicBezTo>
                    <a:pt x="412677" y="558679"/>
                    <a:pt x="423249" y="550011"/>
                    <a:pt x="431536" y="539343"/>
                  </a:cubicBezTo>
                  <a:cubicBezTo>
                    <a:pt x="439537" y="528961"/>
                    <a:pt x="444681" y="516959"/>
                    <a:pt x="451253" y="505625"/>
                  </a:cubicBezTo>
                  <a:cubicBezTo>
                    <a:pt x="458492" y="493051"/>
                    <a:pt x="467445" y="484860"/>
                    <a:pt x="477828" y="475240"/>
                  </a:cubicBezTo>
                  <a:cubicBezTo>
                    <a:pt x="485162" y="468477"/>
                    <a:pt x="490496" y="460190"/>
                    <a:pt x="496878" y="452475"/>
                  </a:cubicBezTo>
                  <a:cubicBezTo>
                    <a:pt x="515070" y="430472"/>
                    <a:pt x="538407" y="412756"/>
                    <a:pt x="554028" y="388562"/>
                  </a:cubicBezTo>
                  <a:cubicBezTo>
                    <a:pt x="565458" y="370846"/>
                    <a:pt x="559647" y="349319"/>
                    <a:pt x="541360" y="338175"/>
                  </a:cubicBezTo>
                  <a:close/>
                  <a:moveTo>
                    <a:pt x="103305" y="397706"/>
                  </a:moveTo>
                  <a:cubicBezTo>
                    <a:pt x="100828" y="398373"/>
                    <a:pt x="98542" y="398564"/>
                    <a:pt x="96352" y="398278"/>
                  </a:cubicBezTo>
                  <a:cubicBezTo>
                    <a:pt x="92161" y="388753"/>
                    <a:pt x="88065" y="376370"/>
                    <a:pt x="96637" y="367893"/>
                  </a:cubicBezTo>
                  <a:cubicBezTo>
                    <a:pt x="100447" y="364083"/>
                    <a:pt x="107781" y="360464"/>
                    <a:pt x="113115" y="362845"/>
                  </a:cubicBezTo>
                  <a:cubicBezTo>
                    <a:pt x="117592" y="364845"/>
                    <a:pt x="119307" y="370179"/>
                    <a:pt x="120164" y="375037"/>
                  </a:cubicBezTo>
                  <a:cubicBezTo>
                    <a:pt x="119402" y="385324"/>
                    <a:pt x="115402" y="394277"/>
                    <a:pt x="103400" y="397611"/>
                  </a:cubicBezTo>
                  <a:close/>
                  <a:moveTo>
                    <a:pt x="129403" y="377323"/>
                  </a:moveTo>
                  <a:cubicBezTo>
                    <a:pt x="129213" y="376180"/>
                    <a:pt x="128641" y="375418"/>
                    <a:pt x="127974" y="374942"/>
                  </a:cubicBezTo>
                  <a:cubicBezTo>
                    <a:pt x="128165" y="370941"/>
                    <a:pt x="127974" y="366750"/>
                    <a:pt x="127403" y="362559"/>
                  </a:cubicBezTo>
                  <a:cubicBezTo>
                    <a:pt x="126451" y="354368"/>
                    <a:pt x="124641" y="346367"/>
                    <a:pt x="123784" y="338175"/>
                  </a:cubicBezTo>
                  <a:cubicBezTo>
                    <a:pt x="122831" y="329126"/>
                    <a:pt x="123212" y="319887"/>
                    <a:pt x="121688" y="310838"/>
                  </a:cubicBezTo>
                  <a:cubicBezTo>
                    <a:pt x="118545" y="291788"/>
                    <a:pt x="102447" y="275501"/>
                    <a:pt x="85302" y="265214"/>
                  </a:cubicBezTo>
                  <a:cubicBezTo>
                    <a:pt x="87969" y="256260"/>
                    <a:pt x="86445" y="245783"/>
                    <a:pt x="88065" y="236638"/>
                  </a:cubicBezTo>
                  <a:cubicBezTo>
                    <a:pt x="91018" y="220065"/>
                    <a:pt x="102543" y="210826"/>
                    <a:pt x="118545" y="207301"/>
                  </a:cubicBezTo>
                  <a:cubicBezTo>
                    <a:pt x="127594" y="205301"/>
                    <a:pt x="140357" y="204444"/>
                    <a:pt x="147596" y="211588"/>
                  </a:cubicBezTo>
                  <a:cubicBezTo>
                    <a:pt x="152644" y="216541"/>
                    <a:pt x="154359" y="224447"/>
                    <a:pt x="156073" y="231019"/>
                  </a:cubicBezTo>
                  <a:cubicBezTo>
                    <a:pt x="159883" y="246163"/>
                    <a:pt x="163693" y="261022"/>
                    <a:pt x="168170" y="275977"/>
                  </a:cubicBezTo>
                  <a:cubicBezTo>
                    <a:pt x="173504" y="293884"/>
                    <a:pt x="178743" y="312076"/>
                    <a:pt x="180743" y="330746"/>
                  </a:cubicBezTo>
                  <a:cubicBezTo>
                    <a:pt x="181791" y="340556"/>
                    <a:pt x="181791" y="350367"/>
                    <a:pt x="182457" y="360178"/>
                  </a:cubicBezTo>
                  <a:cubicBezTo>
                    <a:pt x="182648" y="363416"/>
                    <a:pt x="183124" y="366655"/>
                    <a:pt x="183601" y="369893"/>
                  </a:cubicBezTo>
                  <a:cubicBezTo>
                    <a:pt x="176171" y="361035"/>
                    <a:pt x="162074" y="361226"/>
                    <a:pt x="152073" y="369131"/>
                  </a:cubicBezTo>
                  <a:cubicBezTo>
                    <a:pt x="143786" y="375704"/>
                    <a:pt x="139690" y="390563"/>
                    <a:pt x="143024" y="401707"/>
                  </a:cubicBezTo>
                  <a:cubicBezTo>
                    <a:pt x="135690" y="395611"/>
                    <a:pt x="131118" y="387134"/>
                    <a:pt x="129213" y="377227"/>
                  </a:cubicBezTo>
                  <a:close/>
                  <a:moveTo>
                    <a:pt x="151215" y="407041"/>
                  </a:moveTo>
                  <a:cubicBezTo>
                    <a:pt x="151215" y="407041"/>
                    <a:pt x="150835" y="406850"/>
                    <a:pt x="150644" y="406755"/>
                  </a:cubicBezTo>
                  <a:cubicBezTo>
                    <a:pt x="147977" y="396182"/>
                    <a:pt x="144643" y="384847"/>
                    <a:pt x="152835" y="375418"/>
                  </a:cubicBezTo>
                  <a:cubicBezTo>
                    <a:pt x="156930" y="370655"/>
                    <a:pt x="164360" y="367131"/>
                    <a:pt x="170742" y="367607"/>
                  </a:cubicBezTo>
                  <a:cubicBezTo>
                    <a:pt x="177886" y="368179"/>
                    <a:pt x="181410" y="373227"/>
                    <a:pt x="184934" y="378561"/>
                  </a:cubicBezTo>
                  <a:cubicBezTo>
                    <a:pt x="185220" y="381038"/>
                    <a:pt x="185505" y="383514"/>
                    <a:pt x="185601" y="385895"/>
                  </a:cubicBezTo>
                  <a:cubicBezTo>
                    <a:pt x="186553" y="406374"/>
                    <a:pt x="168170" y="415327"/>
                    <a:pt x="151120" y="406946"/>
                  </a:cubicBezTo>
                  <a:close/>
                  <a:moveTo>
                    <a:pt x="223986" y="427805"/>
                  </a:moveTo>
                  <a:cubicBezTo>
                    <a:pt x="218938" y="426758"/>
                    <a:pt x="214843" y="424852"/>
                    <a:pt x="211509" y="422471"/>
                  </a:cubicBezTo>
                  <a:cubicBezTo>
                    <a:pt x="207603" y="405707"/>
                    <a:pt x="205318" y="386181"/>
                    <a:pt x="226844" y="381418"/>
                  </a:cubicBezTo>
                  <a:cubicBezTo>
                    <a:pt x="236845" y="379228"/>
                    <a:pt x="248847" y="380561"/>
                    <a:pt x="254752" y="389991"/>
                  </a:cubicBezTo>
                  <a:cubicBezTo>
                    <a:pt x="257610" y="394658"/>
                    <a:pt x="258943" y="399992"/>
                    <a:pt x="259610" y="405422"/>
                  </a:cubicBezTo>
                  <a:cubicBezTo>
                    <a:pt x="255324" y="422567"/>
                    <a:pt x="242560" y="431806"/>
                    <a:pt x="224082" y="427805"/>
                  </a:cubicBezTo>
                  <a:close/>
                  <a:moveTo>
                    <a:pt x="253228" y="306457"/>
                  </a:moveTo>
                  <a:cubicBezTo>
                    <a:pt x="254181" y="325126"/>
                    <a:pt x="256467" y="343223"/>
                    <a:pt x="259705" y="361606"/>
                  </a:cubicBezTo>
                  <a:cubicBezTo>
                    <a:pt x="261515" y="371798"/>
                    <a:pt x="262277" y="383038"/>
                    <a:pt x="261324" y="393706"/>
                  </a:cubicBezTo>
                  <a:cubicBezTo>
                    <a:pt x="260181" y="390563"/>
                    <a:pt x="258657" y="387610"/>
                    <a:pt x="256943" y="385324"/>
                  </a:cubicBezTo>
                  <a:cubicBezTo>
                    <a:pt x="250276" y="376180"/>
                    <a:pt x="238750" y="374560"/>
                    <a:pt x="228177" y="376180"/>
                  </a:cubicBezTo>
                  <a:cubicBezTo>
                    <a:pt x="217795" y="377894"/>
                    <a:pt x="207889" y="383800"/>
                    <a:pt x="204365" y="394182"/>
                  </a:cubicBezTo>
                  <a:cubicBezTo>
                    <a:pt x="202555" y="399706"/>
                    <a:pt x="202174" y="406946"/>
                    <a:pt x="203127" y="413899"/>
                  </a:cubicBezTo>
                  <a:cubicBezTo>
                    <a:pt x="199507" y="408565"/>
                    <a:pt x="197126" y="402088"/>
                    <a:pt x="194935" y="395134"/>
                  </a:cubicBezTo>
                  <a:cubicBezTo>
                    <a:pt x="197412" y="380942"/>
                    <a:pt x="191792" y="363512"/>
                    <a:pt x="191125" y="350367"/>
                  </a:cubicBezTo>
                  <a:cubicBezTo>
                    <a:pt x="189030" y="309981"/>
                    <a:pt x="175123" y="273976"/>
                    <a:pt x="165503" y="235210"/>
                  </a:cubicBezTo>
                  <a:cubicBezTo>
                    <a:pt x="164931" y="232924"/>
                    <a:pt x="164360" y="230543"/>
                    <a:pt x="163693" y="228066"/>
                  </a:cubicBezTo>
                  <a:cubicBezTo>
                    <a:pt x="164074" y="227685"/>
                    <a:pt x="164360" y="227113"/>
                    <a:pt x="164455" y="226447"/>
                  </a:cubicBezTo>
                  <a:cubicBezTo>
                    <a:pt x="168932" y="195205"/>
                    <a:pt x="216176" y="191014"/>
                    <a:pt x="235797" y="210445"/>
                  </a:cubicBezTo>
                  <a:cubicBezTo>
                    <a:pt x="258277" y="232638"/>
                    <a:pt x="251799" y="277977"/>
                    <a:pt x="253228" y="306457"/>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1" name="Google Shape;261;p11"/>
            <p:cNvSpPr/>
            <p:nvPr/>
          </p:nvSpPr>
          <p:spPr>
            <a:xfrm>
              <a:off x="3983473" y="3185950"/>
              <a:ext cx="329350" cy="553212"/>
            </a:xfrm>
            <a:custGeom>
              <a:avLst/>
              <a:gdLst/>
              <a:ahLst/>
              <a:cxnLst/>
              <a:rect l="l" t="t" r="r" b="b"/>
              <a:pathLst>
                <a:path w="394559" h="662747" extrusionOk="0">
                  <a:moveTo>
                    <a:pt x="394464" y="111570"/>
                  </a:moveTo>
                  <a:cubicBezTo>
                    <a:pt x="394464" y="92425"/>
                    <a:pt x="392559" y="71279"/>
                    <a:pt x="380557" y="55468"/>
                  </a:cubicBezTo>
                  <a:cubicBezTo>
                    <a:pt x="360841" y="29655"/>
                    <a:pt x="327217" y="29750"/>
                    <a:pt x="308072" y="52515"/>
                  </a:cubicBezTo>
                  <a:cubicBezTo>
                    <a:pt x="308453" y="40704"/>
                    <a:pt x="307215" y="28512"/>
                    <a:pt x="301595" y="18225"/>
                  </a:cubicBezTo>
                  <a:cubicBezTo>
                    <a:pt x="293499" y="3271"/>
                    <a:pt x="276830" y="-2635"/>
                    <a:pt x="260733" y="1080"/>
                  </a:cubicBezTo>
                  <a:cubicBezTo>
                    <a:pt x="260733" y="1080"/>
                    <a:pt x="260733" y="1080"/>
                    <a:pt x="260733" y="1080"/>
                  </a:cubicBezTo>
                  <a:cubicBezTo>
                    <a:pt x="241302" y="-920"/>
                    <a:pt x="229967" y="8795"/>
                    <a:pt x="222442" y="27655"/>
                  </a:cubicBezTo>
                  <a:cubicBezTo>
                    <a:pt x="218537" y="37561"/>
                    <a:pt x="215204" y="47752"/>
                    <a:pt x="212441" y="58039"/>
                  </a:cubicBezTo>
                  <a:cubicBezTo>
                    <a:pt x="210727" y="50419"/>
                    <a:pt x="208631" y="42895"/>
                    <a:pt x="205679" y="35941"/>
                  </a:cubicBezTo>
                  <a:cubicBezTo>
                    <a:pt x="197868" y="17749"/>
                    <a:pt x="181390" y="6985"/>
                    <a:pt x="161292" y="9652"/>
                  </a:cubicBezTo>
                  <a:cubicBezTo>
                    <a:pt x="140242" y="12415"/>
                    <a:pt x="126431" y="30226"/>
                    <a:pt x="117477" y="48038"/>
                  </a:cubicBezTo>
                  <a:cubicBezTo>
                    <a:pt x="109286" y="64326"/>
                    <a:pt x="100332" y="87091"/>
                    <a:pt x="104142" y="105950"/>
                  </a:cubicBezTo>
                  <a:cubicBezTo>
                    <a:pt x="93664" y="106427"/>
                    <a:pt x="83187" y="109474"/>
                    <a:pt x="76996" y="116618"/>
                  </a:cubicBezTo>
                  <a:cubicBezTo>
                    <a:pt x="72329" y="121952"/>
                    <a:pt x="67661" y="137764"/>
                    <a:pt x="71566" y="146336"/>
                  </a:cubicBezTo>
                  <a:cubicBezTo>
                    <a:pt x="59374" y="151099"/>
                    <a:pt x="48230" y="159195"/>
                    <a:pt x="39563" y="169196"/>
                  </a:cubicBezTo>
                  <a:cubicBezTo>
                    <a:pt x="15369" y="197295"/>
                    <a:pt x="7273" y="233490"/>
                    <a:pt x="3939" y="269494"/>
                  </a:cubicBezTo>
                  <a:cubicBezTo>
                    <a:pt x="1844" y="291402"/>
                    <a:pt x="700" y="313309"/>
                    <a:pt x="415" y="335312"/>
                  </a:cubicBezTo>
                  <a:cubicBezTo>
                    <a:pt x="129" y="356458"/>
                    <a:pt x="-919" y="378460"/>
                    <a:pt x="2034" y="399415"/>
                  </a:cubicBezTo>
                  <a:cubicBezTo>
                    <a:pt x="4701" y="418751"/>
                    <a:pt x="12416" y="436563"/>
                    <a:pt x="20894" y="453994"/>
                  </a:cubicBezTo>
                  <a:cubicBezTo>
                    <a:pt x="29371" y="471329"/>
                    <a:pt x="36705" y="489522"/>
                    <a:pt x="46230" y="506286"/>
                  </a:cubicBezTo>
                  <a:cubicBezTo>
                    <a:pt x="53469" y="519049"/>
                    <a:pt x="64042" y="532670"/>
                    <a:pt x="76805" y="542767"/>
                  </a:cubicBezTo>
                  <a:cubicBezTo>
                    <a:pt x="74138" y="558197"/>
                    <a:pt x="75186" y="573152"/>
                    <a:pt x="75567" y="588773"/>
                  </a:cubicBezTo>
                  <a:cubicBezTo>
                    <a:pt x="75853" y="599155"/>
                    <a:pt x="76139" y="609537"/>
                    <a:pt x="75948" y="619919"/>
                  </a:cubicBezTo>
                  <a:cubicBezTo>
                    <a:pt x="75757" y="633921"/>
                    <a:pt x="74138" y="647351"/>
                    <a:pt x="79853" y="660400"/>
                  </a:cubicBezTo>
                  <a:cubicBezTo>
                    <a:pt x="80806" y="662591"/>
                    <a:pt x="84044" y="661734"/>
                    <a:pt x="84711" y="659734"/>
                  </a:cubicBezTo>
                  <a:cubicBezTo>
                    <a:pt x="91474" y="637636"/>
                    <a:pt x="88807" y="611728"/>
                    <a:pt x="88426" y="588677"/>
                  </a:cubicBezTo>
                  <a:cubicBezTo>
                    <a:pt x="88140" y="575533"/>
                    <a:pt x="87664" y="562388"/>
                    <a:pt x="86425" y="549339"/>
                  </a:cubicBezTo>
                  <a:cubicBezTo>
                    <a:pt x="98808" y="556673"/>
                    <a:pt x="112810" y="560198"/>
                    <a:pt x="127478" y="556673"/>
                  </a:cubicBezTo>
                  <a:cubicBezTo>
                    <a:pt x="131955" y="555625"/>
                    <a:pt x="132146" y="548386"/>
                    <a:pt x="127478" y="547434"/>
                  </a:cubicBezTo>
                  <a:cubicBezTo>
                    <a:pt x="107666" y="543243"/>
                    <a:pt x="91283" y="540481"/>
                    <a:pt x="76139" y="525622"/>
                  </a:cubicBezTo>
                  <a:cubicBezTo>
                    <a:pt x="63470" y="513239"/>
                    <a:pt x="55088" y="497618"/>
                    <a:pt x="47754" y="481616"/>
                  </a:cubicBezTo>
                  <a:cubicBezTo>
                    <a:pt x="38705" y="461804"/>
                    <a:pt x="27751" y="442849"/>
                    <a:pt x="19846" y="422561"/>
                  </a:cubicBezTo>
                  <a:cubicBezTo>
                    <a:pt x="10988" y="399701"/>
                    <a:pt x="10702" y="376079"/>
                    <a:pt x="9749" y="351886"/>
                  </a:cubicBezTo>
                  <a:cubicBezTo>
                    <a:pt x="8035" y="308452"/>
                    <a:pt x="9749" y="260827"/>
                    <a:pt x="23275" y="219012"/>
                  </a:cubicBezTo>
                  <a:cubicBezTo>
                    <a:pt x="30038" y="197962"/>
                    <a:pt x="42134" y="177864"/>
                    <a:pt x="60232" y="164529"/>
                  </a:cubicBezTo>
                  <a:cubicBezTo>
                    <a:pt x="79091" y="150623"/>
                    <a:pt x="99665" y="150432"/>
                    <a:pt x="121478" y="155004"/>
                  </a:cubicBezTo>
                  <a:cubicBezTo>
                    <a:pt x="121858" y="164148"/>
                    <a:pt x="122430" y="173197"/>
                    <a:pt x="123382" y="182245"/>
                  </a:cubicBezTo>
                  <a:cubicBezTo>
                    <a:pt x="126145" y="208630"/>
                    <a:pt x="127955" y="238252"/>
                    <a:pt x="140337" y="262256"/>
                  </a:cubicBezTo>
                  <a:cubicBezTo>
                    <a:pt x="142432" y="266256"/>
                    <a:pt x="145099" y="270828"/>
                    <a:pt x="148243" y="275209"/>
                  </a:cubicBezTo>
                  <a:cubicBezTo>
                    <a:pt x="147957" y="275781"/>
                    <a:pt x="147766" y="276543"/>
                    <a:pt x="147862" y="277305"/>
                  </a:cubicBezTo>
                  <a:cubicBezTo>
                    <a:pt x="148624" y="292069"/>
                    <a:pt x="151672" y="305785"/>
                    <a:pt x="150529" y="320739"/>
                  </a:cubicBezTo>
                  <a:cubicBezTo>
                    <a:pt x="150433" y="322453"/>
                    <a:pt x="150243" y="324263"/>
                    <a:pt x="150148" y="326073"/>
                  </a:cubicBezTo>
                  <a:cubicBezTo>
                    <a:pt x="148338" y="322073"/>
                    <a:pt x="146052" y="318358"/>
                    <a:pt x="143956" y="315786"/>
                  </a:cubicBezTo>
                  <a:cubicBezTo>
                    <a:pt x="137670" y="307785"/>
                    <a:pt x="126812" y="302641"/>
                    <a:pt x="116715" y="306642"/>
                  </a:cubicBezTo>
                  <a:cubicBezTo>
                    <a:pt x="103189" y="312071"/>
                    <a:pt x="101284" y="332074"/>
                    <a:pt x="106047" y="346171"/>
                  </a:cubicBezTo>
                  <a:cubicBezTo>
                    <a:pt x="104142" y="344552"/>
                    <a:pt x="102428" y="342932"/>
                    <a:pt x="100999" y="341313"/>
                  </a:cubicBezTo>
                  <a:cubicBezTo>
                    <a:pt x="92617" y="331883"/>
                    <a:pt x="87473" y="319310"/>
                    <a:pt x="84901" y="307023"/>
                  </a:cubicBezTo>
                  <a:cubicBezTo>
                    <a:pt x="78424" y="275209"/>
                    <a:pt x="87759" y="212249"/>
                    <a:pt x="47659" y="198819"/>
                  </a:cubicBezTo>
                  <a:cubicBezTo>
                    <a:pt x="45658" y="198152"/>
                    <a:pt x="43658" y="200724"/>
                    <a:pt x="44897" y="202438"/>
                  </a:cubicBezTo>
                  <a:cubicBezTo>
                    <a:pt x="53088" y="214059"/>
                    <a:pt x="61946" y="223394"/>
                    <a:pt x="65851" y="237490"/>
                  </a:cubicBezTo>
                  <a:cubicBezTo>
                    <a:pt x="65851" y="237681"/>
                    <a:pt x="65851" y="237871"/>
                    <a:pt x="65947" y="238062"/>
                  </a:cubicBezTo>
                  <a:cubicBezTo>
                    <a:pt x="60708" y="239110"/>
                    <a:pt x="55469" y="241491"/>
                    <a:pt x="50707" y="243110"/>
                  </a:cubicBezTo>
                  <a:cubicBezTo>
                    <a:pt x="43658" y="245491"/>
                    <a:pt x="36800" y="248254"/>
                    <a:pt x="29942" y="251302"/>
                  </a:cubicBezTo>
                  <a:cubicBezTo>
                    <a:pt x="28037" y="252159"/>
                    <a:pt x="29371" y="255302"/>
                    <a:pt x="31371" y="254635"/>
                  </a:cubicBezTo>
                  <a:cubicBezTo>
                    <a:pt x="39181" y="251969"/>
                    <a:pt x="47087" y="249587"/>
                    <a:pt x="54993" y="247111"/>
                  </a:cubicBezTo>
                  <a:cubicBezTo>
                    <a:pt x="59089" y="245873"/>
                    <a:pt x="63375" y="245015"/>
                    <a:pt x="67280" y="243491"/>
                  </a:cubicBezTo>
                  <a:cubicBezTo>
                    <a:pt x="69757" y="255207"/>
                    <a:pt x="70233" y="267304"/>
                    <a:pt x="71090" y="279305"/>
                  </a:cubicBezTo>
                  <a:cubicBezTo>
                    <a:pt x="72900" y="304737"/>
                    <a:pt x="77472" y="330359"/>
                    <a:pt x="94522" y="350266"/>
                  </a:cubicBezTo>
                  <a:cubicBezTo>
                    <a:pt x="108619" y="366745"/>
                    <a:pt x="136908" y="377508"/>
                    <a:pt x="152339" y="356744"/>
                  </a:cubicBezTo>
                  <a:cubicBezTo>
                    <a:pt x="159197" y="347504"/>
                    <a:pt x="160625" y="335598"/>
                    <a:pt x="161768" y="324454"/>
                  </a:cubicBezTo>
                  <a:cubicBezTo>
                    <a:pt x="162816" y="313500"/>
                    <a:pt x="163864" y="300927"/>
                    <a:pt x="161768" y="289402"/>
                  </a:cubicBezTo>
                  <a:cubicBezTo>
                    <a:pt x="167864" y="293878"/>
                    <a:pt x="174817" y="296641"/>
                    <a:pt x="182247" y="295498"/>
                  </a:cubicBezTo>
                  <a:cubicBezTo>
                    <a:pt x="183581" y="295307"/>
                    <a:pt x="185105" y="294926"/>
                    <a:pt x="186819" y="294450"/>
                  </a:cubicBezTo>
                  <a:cubicBezTo>
                    <a:pt x="183771" y="298450"/>
                    <a:pt x="181009" y="302832"/>
                    <a:pt x="178532" y="306928"/>
                  </a:cubicBezTo>
                  <a:cubicBezTo>
                    <a:pt x="169388" y="322073"/>
                    <a:pt x="165483" y="339122"/>
                    <a:pt x="163388" y="356458"/>
                  </a:cubicBezTo>
                  <a:cubicBezTo>
                    <a:pt x="158911" y="392272"/>
                    <a:pt x="159768" y="440659"/>
                    <a:pt x="180151" y="472091"/>
                  </a:cubicBezTo>
                  <a:cubicBezTo>
                    <a:pt x="181295" y="473806"/>
                    <a:pt x="183676" y="472663"/>
                    <a:pt x="183390" y="470758"/>
                  </a:cubicBezTo>
                  <a:cubicBezTo>
                    <a:pt x="180342" y="452660"/>
                    <a:pt x="175008" y="435039"/>
                    <a:pt x="173294" y="416656"/>
                  </a:cubicBezTo>
                  <a:cubicBezTo>
                    <a:pt x="171579" y="398939"/>
                    <a:pt x="171579" y="381032"/>
                    <a:pt x="173294" y="363316"/>
                  </a:cubicBezTo>
                  <a:cubicBezTo>
                    <a:pt x="176818" y="327883"/>
                    <a:pt x="189676" y="297688"/>
                    <a:pt x="216537" y="274257"/>
                  </a:cubicBezTo>
                  <a:cubicBezTo>
                    <a:pt x="227396" y="279686"/>
                    <a:pt x="240349" y="277495"/>
                    <a:pt x="250922" y="269113"/>
                  </a:cubicBezTo>
                  <a:cubicBezTo>
                    <a:pt x="254637" y="266256"/>
                    <a:pt x="257780" y="262922"/>
                    <a:pt x="260542" y="259207"/>
                  </a:cubicBezTo>
                  <a:cubicBezTo>
                    <a:pt x="261971" y="269399"/>
                    <a:pt x="266734" y="279591"/>
                    <a:pt x="273497" y="284734"/>
                  </a:cubicBezTo>
                  <a:cubicBezTo>
                    <a:pt x="292737" y="299498"/>
                    <a:pt x="319693" y="284258"/>
                    <a:pt x="333980" y="269685"/>
                  </a:cubicBezTo>
                  <a:cubicBezTo>
                    <a:pt x="347315" y="256064"/>
                    <a:pt x="355507" y="238919"/>
                    <a:pt x="360174" y="220727"/>
                  </a:cubicBezTo>
                  <a:cubicBezTo>
                    <a:pt x="362270" y="223108"/>
                    <a:pt x="364365" y="225489"/>
                    <a:pt x="366080" y="228156"/>
                  </a:cubicBezTo>
                  <a:cubicBezTo>
                    <a:pt x="367604" y="230442"/>
                    <a:pt x="368651" y="233776"/>
                    <a:pt x="370651" y="235681"/>
                  </a:cubicBezTo>
                  <a:cubicBezTo>
                    <a:pt x="371985" y="236919"/>
                    <a:pt x="374557" y="236919"/>
                    <a:pt x="375414" y="235109"/>
                  </a:cubicBezTo>
                  <a:cubicBezTo>
                    <a:pt x="377890" y="229870"/>
                    <a:pt x="372366" y="223012"/>
                    <a:pt x="369413" y="219012"/>
                  </a:cubicBezTo>
                  <a:cubicBezTo>
                    <a:pt x="367984" y="217012"/>
                    <a:pt x="365413" y="213106"/>
                    <a:pt x="362555" y="210154"/>
                  </a:cubicBezTo>
                  <a:cubicBezTo>
                    <a:pt x="362841" y="208630"/>
                    <a:pt x="363127" y="207010"/>
                    <a:pt x="363317" y="205486"/>
                  </a:cubicBezTo>
                  <a:cubicBezTo>
                    <a:pt x="365413" y="191866"/>
                    <a:pt x="365413" y="178150"/>
                    <a:pt x="367508" y="164529"/>
                  </a:cubicBezTo>
                  <a:cubicBezTo>
                    <a:pt x="369699" y="150051"/>
                    <a:pt x="374747" y="136144"/>
                    <a:pt x="376652" y="121571"/>
                  </a:cubicBezTo>
                  <a:cubicBezTo>
                    <a:pt x="377033" y="118523"/>
                    <a:pt x="372461" y="117761"/>
                    <a:pt x="371128" y="120047"/>
                  </a:cubicBezTo>
                  <a:cubicBezTo>
                    <a:pt x="355126" y="146717"/>
                    <a:pt x="357221" y="177959"/>
                    <a:pt x="352364" y="207677"/>
                  </a:cubicBezTo>
                  <a:cubicBezTo>
                    <a:pt x="351411" y="208630"/>
                    <a:pt x="351316" y="209773"/>
                    <a:pt x="351792" y="211011"/>
                  </a:cubicBezTo>
                  <a:cubicBezTo>
                    <a:pt x="350078" y="220250"/>
                    <a:pt x="347696" y="229299"/>
                    <a:pt x="343696" y="237967"/>
                  </a:cubicBezTo>
                  <a:cubicBezTo>
                    <a:pt x="338743" y="248635"/>
                    <a:pt x="330742" y="259588"/>
                    <a:pt x="320836" y="267685"/>
                  </a:cubicBezTo>
                  <a:cubicBezTo>
                    <a:pt x="328932" y="248920"/>
                    <a:pt x="333980" y="209201"/>
                    <a:pt x="310263" y="202819"/>
                  </a:cubicBezTo>
                  <a:cubicBezTo>
                    <a:pt x="293594" y="198343"/>
                    <a:pt x="282259" y="210725"/>
                    <a:pt x="275306" y="226060"/>
                  </a:cubicBezTo>
                  <a:cubicBezTo>
                    <a:pt x="276354" y="222060"/>
                    <a:pt x="277306" y="218059"/>
                    <a:pt x="278164" y="214059"/>
                  </a:cubicBezTo>
                  <a:cubicBezTo>
                    <a:pt x="284736" y="184341"/>
                    <a:pt x="289308" y="154147"/>
                    <a:pt x="295880" y="124333"/>
                  </a:cubicBezTo>
                  <a:cubicBezTo>
                    <a:pt x="300166" y="105093"/>
                    <a:pt x="304739" y="85757"/>
                    <a:pt x="307024" y="66136"/>
                  </a:cubicBezTo>
                  <a:cubicBezTo>
                    <a:pt x="307024" y="65374"/>
                    <a:pt x="307215" y="64612"/>
                    <a:pt x="307310" y="63945"/>
                  </a:cubicBezTo>
                  <a:cubicBezTo>
                    <a:pt x="327122" y="35465"/>
                    <a:pt x="367413" y="42133"/>
                    <a:pt x="378843" y="74899"/>
                  </a:cubicBezTo>
                  <a:cubicBezTo>
                    <a:pt x="385891" y="95187"/>
                    <a:pt x="383796" y="118714"/>
                    <a:pt x="383701" y="139859"/>
                  </a:cubicBezTo>
                  <a:cubicBezTo>
                    <a:pt x="383701" y="162719"/>
                    <a:pt x="380272" y="185389"/>
                    <a:pt x="381224" y="208344"/>
                  </a:cubicBezTo>
                  <a:cubicBezTo>
                    <a:pt x="383034" y="251397"/>
                    <a:pt x="385796" y="296260"/>
                    <a:pt x="372842" y="337979"/>
                  </a:cubicBezTo>
                  <a:cubicBezTo>
                    <a:pt x="360460" y="377889"/>
                    <a:pt x="338362" y="413894"/>
                    <a:pt x="325503" y="453803"/>
                  </a:cubicBezTo>
                  <a:cubicBezTo>
                    <a:pt x="318455" y="475711"/>
                    <a:pt x="310930" y="497332"/>
                    <a:pt x="299119" y="517240"/>
                  </a:cubicBezTo>
                  <a:cubicBezTo>
                    <a:pt x="293118" y="527432"/>
                    <a:pt x="284546" y="532765"/>
                    <a:pt x="272830" y="535147"/>
                  </a:cubicBezTo>
                  <a:cubicBezTo>
                    <a:pt x="260828" y="537623"/>
                    <a:pt x="248065" y="534290"/>
                    <a:pt x="236635" y="538671"/>
                  </a:cubicBezTo>
                  <a:cubicBezTo>
                    <a:pt x="233491" y="539909"/>
                    <a:pt x="233015" y="544481"/>
                    <a:pt x="236635" y="545529"/>
                  </a:cubicBezTo>
                  <a:cubicBezTo>
                    <a:pt x="250732" y="549625"/>
                    <a:pt x="265781" y="550387"/>
                    <a:pt x="279402" y="546100"/>
                  </a:cubicBezTo>
                  <a:cubicBezTo>
                    <a:pt x="278354" y="563531"/>
                    <a:pt x="277592" y="580962"/>
                    <a:pt x="278640" y="598393"/>
                  </a:cubicBezTo>
                  <a:cubicBezTo>
                    <a:pt x="279307" y="608680"/>
                    <a:pt x="281402" y="618776"/>
                    <a:pt x="282069" y="629158"/>
                  </a:cubicBezTo>
                  <a:cubicBezTo>
                    <a:pt x="282831" y="640207"/>
                    <a:pt x="282164" y="652590"/>
                    <a:pt x="289403" y="661639"/>
                  </a:cubicBezTo>
                  <a:cubicBezTo>
                    <a:pt x="291213" y="663925"/>
                    <a:pt x="294451" y="662306"/>
                    <a:pt x="295309" y="660115"/>
                  </a:cubicBezTo>
                  <a:cubicBezTo>
                    <a:pt x="302548" y="640874"/>
                    <a:pt x="291880" y="615347"/>
                    <a:pt x="290546" y="595345"/>
                  </a:cubicBezTo>
                  <a:cubicBezTo>
                    <a:pt x="289403" y="577819"/>
                    <a:pt x="289498" y="560198"/>
                    <a:pt x="287594" y="542767"/>
                  </a:cubicBezTo>
                  <a:cubicBezTo>
                    <a:pt x="290927" y="541052"/>
                    <a:pt x="294261" y="539052"/>
                    <a:pt x="297309" y="536575"/>
                  </a:cubicBezTo>
                  <a:cubicBezTo>
                    <a:pt x="311311" y="525336"/>
                    <a:pt x="319312" y="503809"/>
                    <a:pt x="325979" y="487807"/>
                  </a:cubicBezTo>
                  <a:cubicBezTo>
                    <a:pt x="335981" y="464090"/>
                    <a:pt x="343124" y="439420"/>
                    <a:pt x="353411" y="415798"/>
                  </a:cubicBezTo>
                  <a:cubicBezTo>
                    <a:pt x="363222" y="393129"/>
                    <a:pt x="373509" y="370555"/>
                    <a:pt x="381034" y="347028"/>
                  </a:cubicBezTo>
                  <a:cubicBezTo>
                    <a:pt x="396845" y="297593"/>
                    <a:pt x="391606" y="245301"/>
                    <a:pt x="390273" y="194342"/>
                  </a:cubicBezTo>
                  <a:cubicBezTo>
                    <a:pt x="389606" y="166529"/>
                    <a:pt x="394464" y="139383"/>
                    <a:pt x="394559" y="111665"/>
                  </a:cubicBezTo>
                  <a:close/>
                  <a:moveTo>
                    <a:pt x="80996" y="143479"/>
                  </a:moveTo>
                  <a:cubicBezTo>
                    <a:pt x="80996" y="142431"/>
                    <a:pt x="80806" y="141383"/>
                    <a:pt x="80806" y="140335"/>
                  </a:cubicBezTo>
                  <a:cubicBezTo>
                    <a:pt x="80520" y="134430"/>
                    <a:pt x="80806" y="127762"/>
                    <a:pt x="84806" y="123000"/>
                  </a:cubicBezTo>
                  <a:cubicBezTo>
                    <a:pt x="92998" y="113475"/>
                    <a:pt x="107952" y="116237"/>
                    <a:pt x="119668" y="114999"/>
                  </a:cubicBezTo>
                  <a:cubicBezTo>
                    <a:pt x="120144" y="121571"/>
                    <a:pt x="120715" y="128239"/>
                    <a:pt x="120906" y="134620"/>
                  </a:cubicBezTo>
                  <a:cubicBezTo>
                    <a:pt x="121001" y="138621"/>
                    <a:pt x="121192" y="142717"/>
                    <a:pt x="121287" y="146717"/>
                  </a:cubicBezTo>
                  <a:cubicBezTo>
                    <a:pt x="108142" y="140907"/>
                    <a:pt x="94236" y="140240"/>
                    <a:pt x="80996" y="143574"/>
                  </a:cubicBezTo>
                  <a:close/>
                  <a:moveTo>
                    <a:pt x="138337" y="227965"/>
                  </a:moveTo>
                  <a:cubicBezTo>
                    <a:pt x="133670" y="204724"/>
                    <a:pt x="133003" y="181198"/>
                    <a:pt x="132050" y="157671"/>
                  </a:cubicBezTo>
                  <a:cubicBezTo>
                    <a:pt x="131574" y="145955"/>
                    <a:pt x="130812" y="134239"/>
                    <a:pt x="130240" y="122524"/>
                  </a:cubicBezTo>
                  <a:cubicBezTo>
                    <a:pt x="129764" y="110998"/>
                    <a:pt x="130240" y="98902"/>
                    <a:pt x="127669" y="87567"/>
                  </a:cubicBezTo>
                  <a:cubicBezTo>
                    <a:pt x="126812" y="83948"/>
                    <a:pt x="120430" y="83566"/>
                    <a:pt x="119858" y="87567"/>
                  </a:cubicBezTo>
                  <a:cubicBezTo>
                    <a:pt x="119001" y="93949"/>
                    <a:pt x="118906" y="100521"/>
                    <a:pt x="119191" y="107093"/>
                  </a:cubicBezTo>
                  <a:cubicBezTo>
                    <a:pt x="116810" y="106712"/>
                    <a:pt x="114239" y="106331"/>
                    <a:pt x="111572" y="106236"/>
                  </a:cubicBezTo>
                  <a:cubicBezTo>
                    <a:pt x="114143" y="91472"/>
                    <a:pt x="114048" y="76804"/>
                    <a:pt x="118811" y="62135"/>
                  </a:cubicBezTo>
                  <a:cubicBezTo>
                    <a:pt x="123764" y="46895"/>
                    <a:pt x="136337" y="29464"/>
                    <a:pt x="151005" y="22035"/>
                  </a:cubicBezTo>
                  <a:cubicBezTo>
                    <a:pt x="190153" y="2223"/>
                    <a:pt x="203392" y="50134"/>
                    <a:pt x="206917" y="81947"/>
                  </a:cubicBezTo>
                  <a:cubicBezTo>
                    <a:pt x="205107" y="90806"/>
                    <a:pt x="203583" y="99664"/>
                    <a:pt x="202249" y="108522"/>
                  </a:cubicBezTo>
                  <a:cubicBezTo>
                    <a:pt x="197678" y="139192"/>
                    <a:pt x="193677" y="169291"/>
                    <a:pt x="192248" y="200248"/>
                  </a:cubicBezTo>
                  <a:cubicBezTo>
                    <a:pt x="191963" y="206629"/>
                    <a:pt x="191772" y="213392"/>
                    <a:pt x="192058" y="220250"/>
                  </a:cubicBezTo>
                  <a:cubicBezTo>
                    <a:pt x="184723" y="215678"/>
                    <a:pt x="171484" y="217298"/>
                    <a:pt x="165673" y="222727"/>
                  </a:cubicBezTo>
                  <a:cubicBezTo>
                    <a:pt x="152720" y="235014"/>
                    <a:pt x="153958" y="261874"/>
                    <a:pt x="161292" y="277877"/>
                  </a:cubicBezTo>
                  <a:cubicBezTo>
                    <a:pt x="147957" y="264923"/>
                    <a:pt x="141956" y="245873"/>
                    <a:pt x="138432" y="228061"/>
                  </a:cubicBezTo>
                  <a:close/>
                  <a:moveTo>
                    <a:pt x="138146" y="353695"/>
                  </a:moveTo>
                  <a:cubicBezTo>
                    <a:pt x="130431" y="357982"/>
                    <a:pt x="121192" y="355696"/>
                    <a:pt x="113286" y="351124"/>
                  </a:cubicBezTo>
                  <a:cubicBezTo>
                    <a:pt x="108905" y="339122"/>
                    <a:pt x="103761" y="318358"/>
                    <a:pt x="117763" y="311595"/>
                  </a:cubicBezTo>
                  <a:cubicBezTo>
                    <a:pt x="127859" y="306737"/>
                    <a:pt x="137861" y="314452"/>
                    <a:pt x="142718" y="322834"/>
                  </a:cubicBezTo>
                  <a:cubicBezTo>
                    <a:pt x="145862" y="328359"/>
                    <a:pt x="146242" y="334645"/>
                    <a:pt x="147766" y="340360"/>
                  </a:cubicBezTo>
                  <a:cubicBezTo>
                    <a:pt x="146052" y="345885"/>
                    <a:pt x="143195" y="350743"/>
                    <a:pt x="138146" y="353505"/>
                  </a:cubicBezTo>
                  <a:close/>
                  <a:moveTo>
                    <a:pt x="168436" y="283687"/>
                  </a:moveTo>
                  <a:cubicBezTo>
                    <a:pt x="167293" y="282925"/>
                    <a:pt x="166150" y="282067"/>
                    <a:pt x="165102" y="281210"/>
                  </a:cubicBezTo>
                  <a:cubicBezTo>
                    <a:pt x="165388" y="280924"/>
                    <a:pt x="165578" y="280448"/>
                    <a:pt x="165483" y="279877"/>
                  </a:cubicBezTo>
                  <a:cubicBezTo>
                    <a:pt x="162721" y="264827"/>
                    <a:pt x="157863" y="249587"/>
                    <a:pt x="163769" y="234538"/>
                  </a:cubicBezTo>
                  <a:cubicBezTo>
                    <a:pt x="166626" y="227108"/>
                    <a:pt x="172913" y="221203"/>
                    <a:pt x="181390" y="222250"/>
                  </a:cubicBezTo>
                  <a:cubicBezTo>
                    <a:pt x="187105" y="222917"/>
                    <a:pt x="189391" y="226727"/>
                    <a:pt x="192820" y="229966"/>
                  </a:cubicBezTo>
                  <a:cubicBezTo>
                    <a:pt x="194344" y="243110"/>
                    <a:pt x="198154" y="255874"/>
                    <a:pt x="206536" y="266065"/>
                  </a:cubicBezTo>
                  <a:cubicBezTo>
                    <a:pt x="206726" y="266351"/>
                    <a:pt x="207012" y="266542"/>
                    <a:pt x="207203" y="266827"/>
                  </a:cubicBezTo>
                  <a:cubicBezTo>
                    <a:pt x="203773" y="273876"/>
                    <a:pt x="201297" y="279877"/>
                    <a:pt x="193582" y="284449"/>
                  </a:cubicBezTo>
                  <a:cubicBezTo>
                    <a:pt x="184819" y="289687"/>
                    <a:pt x="176723" y="289402"/>
                    <a:pt x="168436" y="283782"/>
                  </a:cubicBezTo>
                  <a:close/>
                  <a:moveTo>
                    <a:pt x="222062" y="265113"/>
                  </a:moveTo>
                  <a:cubicBezTo>
                    <a:pt x="213298" y="261112"/>
                    <a:pt x="208536" y="251778"/>
                    <a:pt x="205774" y="241491"/>
                  </a:cubicBezTo>
                  <a:cubicBezTo>
                    <a:pt x="204726" y="224060"/>
                    <a:pt x="207964" y="202057"/>
                    <a:pt x="223681" y="195295"/>
                  </a:cubicBezTo>
                  <a:cubicBezTo>
                    <a:pt x="238540" y="188818"/>
                    <a:pt x="251494" y="201772"/>
                    <a:pt x="255208" y="215488"/>
                  </a:cubicBezTo>
                  <a:cubicBezTo>
                    <a:pt x="258256" y="226823"/>
                    <a:pt x="254732" y="238157"/>
                    <a:pt x="255304" y="249397"/>
                  </a:cubicBezTo>
                  <a:cubicBezTo>
                    <a:pt x="247779" y="261494"/>
                    <a:pt x="236349" y="271685"/>
                    <a:pt x="222062" y="265113"/>
                  </a:cubicBezTo>
                  <a:close/>
                  <a:moveTo>
                    <a:pt x="311120" y="208630"/>
                  </a:moveTo>
                  <a:cubicBezTo>
                    <a:pt x="330551" y="219012"/>
                    <a:pt x="319026" y="256350"/>
                    <a:pt x="315597" y="271304"/>
                  </a:cubicBezTo>
                  <a:cubicBezTo>
                    <a:pt x="315597" y="271304"/>
                    <a:pt x="315597" y="271495"/>
                    <a:pt x="315597" y="271590"/>
                  </a:cubicBezTo>
                  <a:cubicBezTo>
                    <a:pt x="310358" y="275114"/>
                    <a:pt x="304643" y="277781"/>
                    <a:pt x="298738" y="279115"/>
                  </a:cubicBezTo>
                  <a:cubicBezTo>
                    <a:pt x="284450" y="282448"/>
                    <a:pt x="274735" y="275019"/>
                    <a:pt x="271973" y="261303"/>
                  </a:cubicBezTo>
                  <a:cubicBezTo>
                    <a:pt x="271591" y="259207"/>
                    <a:pt x="271401" y="257207"/>
                    <a:pt x="271306" y="255112"/>
                  </a:cubicBezTo>
                  <a:cubicBezTo>
                    <a:pt x="272544" y="245301"/>
                    <a:pt x="275306" y="235395"/>
                    <a:pt x="279973" y="226632"/>
                  </a:cubicBezTo>
                  <a:cubicBezTo>
                    <a:pt x="285212" y="216726"/>
                    <a:pt x="298262" y="201772"/>
                    <a:pt x="311120" y="208630"/>
                  </a:cubicBezTo>
                  <a:close/>
                  <a:moveTo>
                    <a:pt x="296928" y="62326"/>
                  </a:moveTo>
                  <a:cubicBezTo>
                    <a:pt x="294071" y="97759"/>
                    <a:pt x="283403" y="132144"/>
                    <a:pt x="277021" y="167006"/>
                  </a:cubicBezTo>
                  <a:cubicBezTo>
                    <a:pt x="273020" y="188723"/>
                    <a:pt x="270448" y="211106"/>
                    <a:pt x="263305" y="232156"/>
                  </a:cubicBezTo>
                  <a:cubicBezTo>
                    <a:pt x="262829" y="233585"/>
                    <a:pt x="262257" y="235014"/>
                    <a:pt x="261686" y="236633"/>
                  </a:cubicBezTo>
                  <a:cubicBezTo>
                    <a:pt x="263114" y="212821"/>
                    <a:pt x="253494" y="181769"/>
                    <a:pt x="226443" y="188532"/>
                  </a:cubicBezTo>
                  <a:cubicBezTo>
                    <a:pt x="213394" y="191866"/>
                    <a:pt x="205679" y="204629"/>
                    <a:pt x="202726" y="218726"/>
                  </a:cubicBezTo>
                  <a:cubicBezTo>
                    <a:pt x="202631" y="215392"/>
                    <a:pt x="202631" y="212344"/>
                    <a:pt x="202726" y="209677"/>
                  </a:cubicBezTo>
                  <a:cubicBezTo>
                    <a:pt x="203107" y="185484"/>
                    <a:pt x="205107" y="161290"/>
                    <a:pt x="208631" y="137383"/>
                  </a:cubicBezTo>
                  <a:cubicBezTo>
                    <a:pt x="212346" y="112046"/>
                    <a:pt x="215489" y="86519"/>
                    <a:pt x="221681" y="61659"/>
                  </a:cubicBezTo>
                  <a:cubicBezTo>
                    <a:pt x="224348" y="51086"/>
                    <a:pt x="227396" y="40418"/>
                    <a:pt x="231301" y="30131"/>
                  </a:cubicBezTo>
                  <a:cubicBezTo>
                    <a:pt x="237016" y="15082"/>
                    <a:pt x="245398" y="9176"/>
                    <a:pt x="260352" y="8128"/>
                  </a:cubicBezTo>
                  <a:cubicBezTo>
                    <a:pt x="260828" y="8414"/>
                    <a:pt x="261305" y="8605"/>
                    <a:pt x="261876" y="8700"/>
                  </a:cubicBezTo>
                  <a:cubicBezTo>
                    <a:pt x="275782" y="10510"/>
                    <a:pt x="288356" y="12891"/>
                    <a:pt x="294071" y="27178"/>
                  </a:cubicBezTo>
                  <a:cubicBezTo>
                    <a:pt x="298452" y="38132"/>
                    <a:pt x="297976" y="50800"/>
                    <a:pt x="297023" y="62326"/>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2" name="Google Shape;262;p11"/>
            <p:cNvSpPr/>
            <p:nvPr/>
          </p:nvSpPr>
          <p:spPr>
            <a:xfrm>
              <a:off x="4838148" y="3185950"/>
              <a:ext cx="315411" cy="553212"/>
            </a:xfrm>
            <a:custGeom>
              <a:avLst/>
              <a:gdLst/>
              <a:ahLst/>
              <a:cxnLst/>
              <a:rect l="l" t="t" r="r" b="b"/>
              <a:pathLst>
                <a:path w="399818" h="701261" extrusionOk="0">
                  <a:moveTo>
                    <a:pt x="397660" y="256669"/>
                  </a:moveTo>
                  <a:cubicBezTo>
                    <a:pt x="395088" y="244382"/>
                    <a:pt x="388230" y="227904"/>
                    <a:pt x="376896" y="221046"/>
                  </a:cubicBezTo>
                  <a:cubicBezTo>
                    <a:pt x="377658" y="218284"/>
                    <a:pt x="378324" y="215426"/>
                    <a:pt x="378896" y="212664"/>
                  </a:cubicBezTo>
                  <a:cubicBezTo>
                    <a:pt x="383277" y="192280"/>
                    <a:pt x="385563" y="171897"/>
                    <a:pt x="391088" y="151704"/>
                  </a:cubicBezTo>
                  <a:cubicBezTo>
                    <a:pt x="395755" y="134654"/>
                    <a:pt x="399565" y="117604"/>
                    <a:pt x="399279" y="99793"/>
                  </a:cubicBezTo>
                  <a:cubicBezTo>
                    <a:pt x="398803" y="73504"/>
                    <a:pt x="387849" y="49882"/>
                    <a:pt x="360513" y="43690"/>
                  </a:cubicBezTo>
                  <a:cubicBezTo>
                    <a:pt x="342320" y="39595"/>
                    <a:pt x="317841" y="41595"/>
                    <a:pt x="307649" y="57883"/>
                  </a:cubicBezTo>
                  <a:cubicBezTo>
                    <a:pt x="300981" y="25974"/>
                    <a:pt x="282122" y="-13364"/>
                    <a:pt x="244403" y="4447"/>
                  </a:cubicBezTo>
                  <a:cubicBezTo>
                    <a:pt x="219162" y="11210"/>
                    <a:pt x="209351" y="36261"/>
                    <a:pt x="206493" y="61312"/>
                  </a:cubicBezTo>
                  <a:cubicBezTo>
                    <a:pt x="200207" y="52072"/>
                    <a:pt x="189825" y="44643"/>
                    <a:pt x="181062" y="38452"/>
                  </a:cubicBezTo>
                  <a:cubicBezTo>
                    <a:pt x="172584" y="32451"/>
                    <a:pt x="158964" y="23402"/>
                    <a:pt x="148391" y="29689"/>
                  </a:cubicBezTo>
                  <a:cubicBezTo>
                    <a:pt x="128007" y="41881"/>
                    <a:pt x="132198" y="90458"/>
                    <a:pt x="149343" y="104555"/>
                  </a:cubicBezTo>
                  <a:cubicBezTo>
                    <a:pt x="139437" y="110080"/>
                    <a:pt x="131246" y="117795"/>
                    <a:pt x="123816" y="127129"/>
                  </a:cubicBezTo>
                  <a:cubicBezTo>
                    <a:pt x="116863" y="135892"/>
                    <a:pt x="111053" y="145417"/>
                    <a:pt x="105052" y="154752"/>
                  </a:cubicBezTo>
                  <a:cubicBezTo>
                    <a:pt x="99528" y="163324"/>
                    <a:pt x="93051" y="171706"/>
                    <a:pt x="88288" y="180660"/>
                  </a:cubicBezTo>
                  <a:cubicBezTo>
                    <a:pt x="66095" y="189899"/>
                    <a:pt x="42092" y="202377"/>
                    <a:pt x="25137" y="219046"/>
                  </a:cubicBezTo>
                  <a:cubicBezTo>
                    <a:pt x="3516" y="240286"/>
                    <a:pt x="6945" y="266194"/>
                    <a:pt x="1801" y="293626"/>
                  </a:cubicBezTo>
                  <a:cubicBezTo>
                    <a:pt x="1515" y="295246"/>
                    <a:pt x="2087" y="296579"/>
                    <a:pt x="3039" y="297532"/>
                  </a:cubicBezTo>
                  <a:cubicBezTo>
                    <a:pt x="372" y="331155"/>
                    <a:pt x="-2199" y="364588"/>
                    <a:pt x="3039" y="398116"/>
                  </a:cubicBezTo>
                  <a:cubicBezTo>
                    <a:pt x="7897" y="429262"/>
                    <a:pt x="15231" y="460600"/>
                    <a:pt x="22185" y="491365"/>
                  </a:cubicBezTo>
                  <a:cubicBezTo>
                    <a:pt x="27804" y="516607"/>
                    <a:pt x="37901" y="540705"/>
                    <a:pt x="55046" y="560517"/>
                  </a:cubicBezTo>
                  <a:cubicBezTo>
                    <a:pt x="62666" y="569375"/>
                    <a:pt x="73524" y="576328"/>
                    <a:pt x="85431" y="580900"/>
                  </a:cubicBezTo>
                  <a:cubicBezTo>
                    <a:pt x="82668" y="596521"/>
                    <a:pt x="83621" y="611761"/>
                    <a:pt x="84097" y="627573"/>
                  </a:cubicBezTo>
                  <a:cubicBezTo>
                    <a:pt x="84383" y="637955"/>
                    <a:pt x="84669" y="648337"/>
                    <a:pt x="84478" y="658720"/>
                  </a:cubicBezTo>
                  <a:cubicBezTo>
                    <a:pt x="84288" y="672721"/>
                    <a:pt x="82668" y="686152"/>
                    <a:pt x="88383" y="699201"/>
                  </a:cubicBezTo>
                  <a:cubicBezTo>
                    <a:pt x="89336" y="701392"/>
                    <a:pt x="92574" y="700534"/>
                    <a:pt x="93241" y="698534"/>
                  </a:cubicBezTo>
                  <a:cubicBezTo>
                    <a:pt x="100004" y="676436"/>
                    <a:pt x="97337" y="650528"/>
                    <a:pt x="96956" y="627478"/>
                  </a:cubicBezTo>
                  <a:cubicBezTo>
                    <a:pt x="96670" y="612809"/>
                    <a:pt x="96099" y="598236"/>
                    <a:pt x="94479" y="583663"/>
                  </a:cubicBezTo>
                  <a:cubicBezTo>
                    <a:pt x="107243" y="587092"/>
                    <a:pt x="120578" y="587853"/>
                    <a:pt x="132389" y="584996"/>
                  </a:cubicBezTo>
                  <a:cubicBezTo>
                    <a:pt x="135437" y="584234"/>
                    <a:pt x="135437" y="579567"/>
                    <a:pt x="132389" y="578805"/>
                  </a:cubicBezTo>
                  <a:cubicBezTo>
                    <a:pt x="118387" y="575281"/>
                    <a:pt x="103814" y="576805"/>
                    <a:pt x="89812" y="572423"/>
                  </a:cubicBezTo>
                  <a:cubicBezTo>
                    <a:pt x="75620" y="568042"/>
                    <a:pt x="63523" y="559183"/>
                    <a:pt x="53903" y="547944"/>
                  </a:cubicBezTo>
                  <a:cubicBezTo>
                    <a:pt x="45330" y="537943"/>
                    <a:pt x="42854" y="523750"/>
                    <a:pt x="39139" y="511463"/>
                  </a:cubicBezTo>
                  <a:cubicBezTo>
                    <a:pt x="35424" y="499366"/>
                    <a:pt x="32662" y="487079"/>
                    <a:pt x="30090" y="474601"/>
                  </a:cubicBezTo>
                  <a:cubicBezTo>
                    <a:pt x="24375" y="446503"/>
                    <a:pt x="16851" y="418499"/>
                    <a:pt x="12755" y="390019"/>
                  </a:cubicBezTo>
                  <a:cubicBezTo>
                    <a:pt x="7802" y="355825"/>
                    <a:pt x="12850" y="321725"/>
                    <a:pt x="10945" y="287435"/>
                  </a:cubicBezTo>
                  <a:cubicBezTo>
                    <a:pt x="13041" y="270100"/>
                    <a:pt x="11517" y="251050"/>
                    <a:pt x="20375" y="236000"/>
                  </a:cubicBezTo>
                  <a:cubicBezTo>
                    <a:pt x="31138" y="217617"/>
                    <a:pt x="52569" y="207425"/>
                    <a:pt x="70953" y="198376"/>
                  </a:cubicBezTo>
                  <a:cubicBezTo>
                    <a:pt x="87907" y="189994"/>
                    <a:pt x="118006" y="171802"/>
                    <a:pt x="137151" y="182565"/>
                  </a:cubicBezTo>
                  <a:cubicBezTo>
                    <a:pt x="149820" y="189709"/>
                    <a:pt x="148677" y="212283"/>
                    <a:pt x="148962" y="224665"/>
                  </a:cubicBezTo>
                  <a:cubicBezTo>
                    <a:pt x="149439" y="244001"/>
                    <a:pt x="148010" y="264289"/>
                    <a:pt x="151344" y="283435"/>
                  </a:cubicBezTo>
                  <a:cubicBezTo>
                    <a:pt x="155249" y="306199"/>
                    <a:pt x="161345" y="330393"/>
                    <a:pt x="168108" y="352491"/>
                  </a:cubicBezTo>
                  <a:cubicBezTo>
                    <a:pt x="168774" y="354586"/>
                    <a:pt x="169441" y="357063"/>
                    <a:pt x="170013" y="359730"/>
                  </a:cubicBezTo>
                  <a:cubicBezTo>
                    <a:pt x="162012" y="347157"/>
                    <a:pt x="146391" y="338013"/>
                    <a:pt x="134294" y="347157"/>
                  </a:cubicBezTo>
                  <a:cubicBezTo>
                    <a:pt x="124102" y="354967"/>
                    <a:pt x="124959" y="368207"/>
                    <a:pt x="127912" y="379351"/>
                  </a:cubicBezTo>
                  <a:cubicBezTo>
                    <a:pt x="129055" y="383638"/>
                    <a:pt x="130293" y="389638"/>
                    <a:pt x="132579" y="394877"/>
                  </a:cubicBezTo>
                  <a:cubicBezTo>
                    <a:pt x="122959" y="387257"/>
                    <a:pt x="114768" y="376113"/>
                    <a:pt x="109529" y="368017"/>
                  </a:cubicBezTo>
                  <a:cubicBezTo>
                    <a:pt x="85240" y="330679"/>
                    <a:pt x="76572" y="280768"/>
                    <a:pt x="79525" y="236857"/>
                  </a:cubicBezTo>
                  <a:cubicBezTo>
                    <a:pt x="79906" y="231714"/>
                    <a:pt x="71334" y="230476"/>
                    <a:pt x="70476" y="235619"/>
                  </a:cubicBezTo>
                  <a:cubicBezTo>
                    <a:pt x="69238" y="242858"/>
                    <a:pt x="68762" y="250383"/>
                    <a:pt x="68762" y="258098"/>
                  </a:cubicBezTo>
                  <a:cubicBezTo>
                    <a:pt x="65714" y="255050"/>
                    <a:pt x="62094" y="252478"/>
                    <a:pt x="58380" y="250192"/>
                  </a:cubicBezTo>
                  <a:cubicBezTo>
                    <a:pt x="53427" y="247240"/>
                    <a:pt x="47045" y="242858"/>
                    <a:pt x="41044" y="244001"/>
                  </a:cubicBezTo>
                  <a:cubicBezTo>
                    <a:pt x="39711" y="244287"/>
                    <a:pt x="39234" y="245906"/>
                    <a:pt x="39806" y="247049"/>
                  </a:cubicBezTo>
                  <a:cubicBezTo>
                    <a:pt x="42568" y="251907"/>
                    <a:pt x="49140" y="253717"/>
                    <a:pt x="53712" y="256384"/>
                  </a:cubicBezTo>
                  <a:cubicBezTo>
                    <a:pt x="59332" y="259622"/>
                    <a:pt x="64095" y="263813"/>
                    <a:pt x="69143" y="267718"/>
                  </a:cubicBezTo>
                  <a:cubicBezTo>
                    <a:pt x="69714" y="276100"/>
                    <a:pt x="70857" y="284482"/>
                    <a:pt x="72191" y="292579"/>
                  </a:cubicBezTo>
                  <a:cubicBezTo>
                    <a:pt x="68095" y="291531"/>
                    <a:pt x="63904" y="291055"/>
                    <a:pt x="59618" y="290769"/>
                  </a:cubicBezTo>
                  <a:cubicBezTo>
                    <a:pt x="54093" y="290388"/>
                    <a:pt x="47521" y="289721"/>
                    <a:pt x="42854" y="293150"/>
                  </a:cubicBezTo>
                  <a:cubicBezTo>
                    <a:pt x="41330" y="294198"/>
                    <a:pt x="41330" y="296103"/>
                    <a:pt x="42854" y="297151"/>
                  </a:cubicBezTo>
                  <a:cubicBezTo>
                    <a:pt x="47045" y="300199"/>
                    <a:pt x="52474" y="299627"/>
                    <a:pt x="57427" y="299722"/>
                  </a:cubicBezTo>
                  <a:cubicBezTo>
                    <a:pt x="62952" y="299818"/>
                    <a:pt x="68286" y="300770"/>
                    <a:pt x="73810" y="301532"/>
                  </a:cubicBezTo>
                  <a:cubicBezTo>
                    <a:pt x="74096" y="302961"/>
                    <a:pt x="74382" y="304390"/>
                    <a:pt x="74667" y="305818"/>
                  </a:cubicBezTo>
                  <a:cubicBezTo>
                    <a:pt x="79430" y="329345"/>
                    <a:pt x="87431" y="352967"/>
                    <a:pt x="100671" y="373160"/>
                  </a:cubicBezTo>
                  <a:cubicBezTo>
                    <a:pt x="110958" y="388876"/>
                    <a:pt x="126579" y="407450"/>
                    <a:pt x="145533" y="412498"/>
                  </a:cubicBezTo>
                  <a:cubicBezTo>
                    <a:pt x="162869" y="417070"/>
                    <a:pt x="176871" y="402688"/>
                    <a:pt x="177156" y="385733"/>
                  </a:cubicBezTo>
                  <a:cubicBezTo>
                    <a:pt x="177347" y="376970"/>
                    <a:pt x="175061" y="367826"/>
                    <a:pt x="173632" y="359254"/>
                  </a:cubicBezTo>
                  <a:cubicBezTo>
                    <a:pt x="171156" y="344299"/>
                    <a:pt x="169441" y="329440"/>
                    <a:pt x="166107" y="314486"/>
                  </a:cubicBezTo>
                  <a:cubicBezTo>
                    <a:pt x="164012" y="305342"/>
                    <a:pt x="162678" y="296198"/>
                    <a:pt x="161631" y="287149"/>
                  </a:cubicBezTo>
                  <a:cubicBezTo>
                    <a:pt x="166869" y="305247"/>
                    <a:pt x="173251" y="323059"/>
                    <a:pt x="181919" y="339727"/>
                  </a:cubicBezTo>
                  <a:cubicBezTo>
                    <a:pt x="186681" y="348871"/>
                    <a:pt x="192492" y="358873"/>
                    <a:pt x="199731" y="367540"/>
                  </a:cubicBezTo>
                  <a:cubicBezTo>
                    <a:pt x="183443" y="388972"/>
                    <a:pt x="176585" y="413641"/>
                    <a:pt x="174870" y="440502"/>
                  </a:cubicBezTo>
                  <a:cubicBezTo>
                    <a:pt x="174013" y="454789"/>
                    <a:pt x="174299" y="469172"/>
                    <a:pt x="174394" y="483460"/>
                  </a:cubicBezTo>
                  <a:cubicBezTo>
                    <a:pt x="174489" y="496985"/>
                    <a:pt x="171727" y="512797"/>
                    <a:pt x="175728" y="525751"/>
                  </a:cubicBezTo>
                  <a:cubicBezTo>
                    <a:pt x="176299" y="527656"/>
                    <a:pt x="179157" y="528322"/>
                    <a:pt x="180204" y="526322"/>
                  </a:cubicBezTo>
                  <a:cubicBezTo>
                    <a:pt x="185634" y="515940"/>
                    <a:pt x="184586" y="503176"/>
                    <a:pt x="184586" y="491746"/>
                  </a:cubicBezTo>
                  <a:cubicBezTo>
                    <a:pt x="184586" y="478697"/>
                    <a:pt x="184300" y="465743"/>
                    <a:pt x="184586" y="452694"/>
                  </a:cubicBezTo>
                  <a:cubicBezTo>
                    <a:pt x="185253" y="424309"/>
                    <a:pt x="190587" y="397830"/>
                    <a:pt x="204398" y="372970"/>
                  </a:cubicBezTo>
                  <a:cubicBezTo>
                    <a:pt x="213351" y="382018"/>
                    <a:pt x="224115" y="388686"/>
                    <a:pt x="237259" y="389257"/>
                  </a:cubicBezTo>
                  <a:cubicBezTo>
                    <a:pt x="262786" y="390496"/>
                    <a:pt x="275931" y="367445"/>
                    <a:pt x="271835" y="344585"/>
                  </a:cubicBezTo>
                  <a:cubicBezTo>
                    <a:pt x="269454" y="331060"/>
                    <a:pt x="263739" y="318201"/>
                    <a:pt x="260310" y="304866"/>
                  </a:cubicBezTo>
                  <a:cubicBezTo>
                    <a:pt x="262310" y="303151"/>
                    <a:pt x="263453" y="301056"/>
                    <a:pt x="265167" y="298960"/>
                  </a:cubicBezTo>
                  <a:cubicBezTo>
                    <a:pt x="266596" y="297246"/>
                    <a:pt x="268311" y="295817"/>
                    <a:pt x="270216" y="294674"/>
                  </a:cubicBezTo>
                  <a:cubicBezTo>
                    <a:pt x="271740" y="295246"/>
                    <a:pt x="273359" y="295436"/>
                    <a:pt x="275169" y="295150"/>
                  </a:cubicBezTo>
                  <a:cubicBezTo>
                    <a:pt x="276026" y="294960"/>
                    <a:pt x="276502" y="293912"/>
                    <a:pt x="276312" y="293150"/>
                  </a:cubicBezTo>
                  <a:cubicBezTo>
                    <a:pt x="276026" y="291817"/>
                    <a:pt x="275359" y="290674"/>
                    <a:pt x="274597" y="289435"/>
                  </a:cubicBezTo>
                  <a:cubicBezTo>
                    <a:pt x="274407" y="288292"/>
                    <a:pt x="273835" y="287340"/>
                    <a:pt x="272787" y="286864"/>
                  </a:cubicBezTo>
                  <a:cubicBezTo>
                    <a:pt x="270025" y="283435"/>
                    <a:pt x="266310" y="280387"/>
                    <a:pt x="264024" y="277148"/>
                  </a:cubicBezTo>
                  <a:cubicBezTo>
                    <a:pt x="260691" y="272481"/>
                    <a:pt x="257643" y="267814"/>
                    <a:pt x="254023" y="263527"/>
                  </a:cubicBezTo>
                  <a:cubicBezTo>
                    <a:pt x="258976" y="263527"/>
                    <a:pt x="264120" y="262480"/>
                    <a:pt x="269358" y="260194"/>
                  </a:cubicBezTo>
                  <a:cubicBezTo>
                    <a:pt x="271263" y="259336"/>
                    <a:pt x="273073" y="258384"/>
                    <a:pt x="274883" y="257431"/>
                  </a:cubicBezTo>
                  <a:cubicBezTo>
                    <a:pt x="272883" y="283720"/>
                    <a:pt x="308220" y="307723"/>
                    <a:pt x="332128" y="297436"/>
                  </a:cubicBezTo>
                  <a:cubicBezTo>
                    <a:pt x="346130" y="291436"/>
                    <a:pt x="354893" y="277815"/>
                    <a:pt x="360894" y="264385"/>
                  </a:cubicBezTo>
                  <a:cubicBezTo>
                    <a:pt x="365656" y="253717"/>
                    <a:pt x="370228" y="242477"/>
                    <a:pt x="373848" y="231142"/>
                  </a:cubicBezTo>
                  <a:cubicBezTo>
                    <a:pt x="378610" y="240286"/>
                    <a:pt x="384992" y="248287"/>
                    <a:pt x="387278" y="259241"/>
                  </a:cubicBezTo>
                  <a:cubicBezTo>
                    <a:pt x="390993" y="276767"/>
                    <a:pt x="388992" y="294865"/>
                    <a:pt x="386325" y="312295"/>
                  </a:cubicBezTo>
                  <a:cubicBezTo>
                    <a:pt x="380991" y="348109"/>
                    <a:pt x="380325" y="384209"/>
                    <a:pt x="371847" y="419547"/>
                  </a:cubicBezTo>
                  <a:cubicBezTo>
                    <a:pt x="363084" y="455932"/>
                    <a:pt x="348797" y="492699"/>
                    <a:pt x="333843" y="526989"/>
                  </a:cubicBezTo>
                  <a:cubicBezTo>
                    <a:pt x="328032" y="540324"/>
                    <a:pt x="322032" y="556897"/>
                    <a:pt x="307554" y="562898"/>
                  </a:cubicBezTo>
                  <a:cubicBezTo>
                    <a:pt x="293266" y="568803"/>
                    <a:pt x="274502" y="564041"/>
                    <a:pt x="259643" y="562422"/>
                  </a:cubicBezTo>
                  <a:cubicBezTo>
                    <a:pt x="256023" y="562041"/>
                    <a:pt x="255071" y="567375"/>
                    <a:pt x="257833" y="568994"/>
                  </a:cubicBezTo>
                  <a:cubicBezTo>
                    <a:pt x="267072" y="574328"/>
                    <a:pt x="277550" y="576614"/>
                    <a:pt x="288123" y="576424"/>
                  </a:cubicBezTo>
                  <a:cubicBezTo>
                    <a:pt x="286884" y="596617"/>
                    <a:pt x="285646" y="616714"/>
                    <a:pt x="286884" y="636907"/>
                  </a:cubicBezTo>
                  <a:cubicBezTo>
                    <a:pt x="287551" y="647194"/>
                    <a:pt x="289647" y="657291"/>
                    <a:pt x="290313" y="667673"/>
                  </a:cubicBezTo>
                  <a:cubicBezTo>
                    <a:pt x="291075" y="678722"/>
                    <a:pt x="290409" y="691105"/>
                    <a:pt x="297648" y="700153"/>
                  </a:cubicBezTo>
                  <a:cubicBezTo>
                    <a:pt x="299457" y="702439"/>
                    <a:pt x="302696" y="700820"/>
                    <a:pt x="303553" y="698629"/>
                  </a:cubicBezTo>
                  <a:cubicBezTo>
                    <a:pt x="310792" y="679389"/>
                    <a:pt x="300124" y="653862"/>
                    <a:pt x="298791" y="633859"/>
                  </a:cubicBezTo>
                  <a:cubicBezTo>
                    <a:pt x="297552" y="614714"/>
                    <a:pt x="297743" y="595474"/>
                    <a:pt x="295266" y="576424"/>
                  </a:cubicBezTo>
                  <a:cubicBezTo>
                    <a:pt x="295266" y="576328"/>
                    <a:pt x="295266" y="576233"/>
                    <a:pt x="295171" y="576043"/>
                  </a:cubicBezTo>
                  <a:cubicBezTo>
                    <a:pt x="298219" y="575661"/>
                    <a:pt x="301362" y="575185"/>
                    <a:pt x="304315" y="574423"/>
                  </a:cubicBezTo>
                  <a:cubicBezTo>
                    <a:pt x="318222" y="570994"/>
                    <a:pt x="327366" y="561660"/>
                    <a:pt x="334319" y="549658"/>
                  </a:cubicBezTo>
                  <a:cubicBezTo>
                    <a:pt x="343939" y="532990"/>
                    <a:pt x="350702" y="514892"/>
                    <a:pt x="357084" y="496794"/>
                  </a:cubicBezTo>
                  <a:cubicBezTo>
                    <a:pt x="364513" y="475840"/>
                    <a:pt x="372609" y="454885"/>
                    <a:pt x="378420" y="433453"/>
                  </a:cubicBezTo>
                  <a:cubicBezTo>
                    <a:pt x="389564" y="391734"/>
                    <a:pt x="391945" y="349062"/>
                    <a:pt x="397851" y="306485"/>
                  </a:cubicBezTo>
                  <a:cubicBezTo>
                    <a:pt x="400137" y="289912"/>
                    <a:pt x="400899" y="272957"/>
                    <a:pt x="397565" y="256479"/>
                  </a:cubicBezTo>
                  <a:close/>
                  <a:moveTo>
                    <a:pt x="152772" y="403831"/>
                  </a:moveTo>
                  <a:cubicBezTo>
                    <a:pt x="149248" y="403831"/>
                    <a:pt x="145819" y="402878"/>
                    <a:pt x="142390" y="401449"/>
                  </a:cubicBezTo>
                  <a:cubicBezTo>
                    <a:pt x="132770" y="390115"/>
                    <a:pt x="125245" y="362778"/>
                    <a:pt x="136485" y="352777"/>
                  </a:cubicBezTo>
                  <a:cubicBezTo>
                    <a:pt x="153249" y="337822"/>
                    <a:pt x="166203" y="364207"/>
                    <a:pt x="172108" y="377256"/>
                  </a:cubicBezTo>
                  <a:cubicBezTo>
                    <a:pt x="172394" y="391067"/>
                    <a:pt x="168393" y="404021"/>
                    <a:pt x="152772" y="403926"/>
                  </a:cubicBezTo>
                  <a:close/>
                  <a:moveTo>
                    <a:pt x="215161" y="49977"/>
                  </a:moveTo>
                  <a:cubicBezTo>
                    <a:pt x="217352" y="40738"/>
                    <a:pt x="221067" y="32356"/>
                    <a:pt x="226782" y="24831"/>
                  </a:cubicBezTo>
                  <a:cubicBezTo>
                    <a:pt x="231735" y="18259"/>
                    <a:pt x="237926" y="15020"/>
                    <a:pt x="244784" y="11782"/>
                  </a:cubicBezTo>
                  <a:cubicBezTo>
                    <a:pt x="260310" y="11496"/>
                    <a:pt x="274407" y="11782"/>
                    <a:pt x="284503" y="25212"/>
                  </a:cubicBezTo>
                  <a:cubicBezTo>
                    <a:pt x="292790" y="36166"/>
                    <a:pt x="296028" y="50263"/>
                    <a:pt x="299076" y="63312"/>
                  </a:cubicBezTo>
                  <a:cubicBezTo>
                    <a:pt x="307363" y="99316"/>
                    <a:pt x="306506" y="137512"/>
                    <a:pt x="304791" y="174183"/>
                  </a:cubicBezTo>
                  <a:cubicBezTo>
                    <a:pt x="303934" y="192566"/>
                    <a:pt x="301934" y="210473"/>
                    <a:pt x="294219" y="226666"/>
                  </a:cubicBezTo>
                  <a:cubicBezTo>
                    <a:pt x="294790" y="220570"/>
                    <a:pt x="294219" y="214378"/>
                    <a:pt x="292790" y="208949"/>
                  </a:cubicBezTo>
                  <a:cubicBezTo>
                    <a:pt x="289075" y="195614"/>
                    <a:pt x="275835" y="190661"/>
                    <a:pt x="262977" y="192280"/>
                  </a:cubicBezTo>
                  <a:cubicBezTo>
                    <a:pt x="234783" y="195900"/>
                    <a:pt x="236211" y="228761"/>
                    <a:pt x="242307" y="250573"/>
                  </a:cubicBezTo>
                  <a:cubicBezTo>
                    <a:pt x="238878" y="247335"/>
                    <a:pt x="236211" y="242668"/>
                    <a:pt x="234592" y="236381"/>
                  </a:cubicBezTo>
                  <a:cubicBezTo>
                    <a:pt x="229449" y="215807"/>
                    <a:pt x="229830" y="193804"/>
                    <a:pt x="228020" y="172849"/>
                  </a:cubicBezTo>
                  <a:cubicBezTo>
                    <a:pt x="226020" y="150275"/>
                    <a:pt x="220590" y="128558"/>
                    <a:pt x="216209" y="106365"/>
                  </a:cubicBezTo>
                  <a:cubicBezTo>
                    <a:pt x="212589" y="87791"/>
                    <a:pt x="210684" y="68646"/>
                    <a:pt x="215066" y="49977"/>
                  </a:cubicBezTo>
                  <a:close/>
                  <a:moveTo>
                    <a:pt x="156106" y="36642"/>
                  </a:moveTo>
                  <a:cubicBezTo>
                    <a:pt x="165631" y="35213"/>
                    <a:pt x="179252" y="47691"/>
                    <a:pt x="185919" y="53025"/>
                  </a:cubicBezTo>
                  <a:cubicBezTo>
                    <a:pt x="192492" y="58264"/>
                    <a:pt x="198207" y="64360"/>
                    <a:pt x="205827" y="67979"/>
                  </a:cubicBezTo>
                  <a:cubicBezTo>
                    <a:pt x="205827" y="67979"/>
                    <a:pt x="205827" y="67979"/>
                    <a:pt x="205827" y="67979"/>
                  </a:cubicBezTo>
                  <a:cubicBezTo>
                    <a:pt x="191444" y="81981"/>
                    <a:pt x="160583" y="52549"/>
                    <a:pt x="149343" y="40833"/>
                  </a:cubicBezTo>
                  <a:cubicBezTo>
                    <a:pt x="151058" y="38547"/>
                    <a:pt x="153249" y="37023"/>
                    <a:pt x="156201" y="36547"/>
                  </a:cubicBezTo>
                  <a:close/>
                  <a:moveTo>
                    <a:pt x="144867" y="69503"/>
                  </a:moveTo>
                  <a:cubicBezTo>
                    <a:pt x="144200" y="63502"/>
                    <a:pt x="143914" y="51882"/>
                    <a:pt x="147343" y="44167"/>
                  </a:cubicBezTo>
                  <a:cubicBezTo>
                    <a:pt x="157916" y="57311"/>
                    <a:pt x="189253" y="85600"/>
                    <a:pt x="205350" y="75694"/>
                  </a:cubicBezTo>
                  <a:cubicBezTo>
                    <a:pt x="205160" y="81409"/>
                    <a:pt x="205350" y="86839"/>
                    <a:pt x="205636" y="91887"/>
                  </a:cubicBezTo>
                  <a:cubicBezTo>
                    <a:pt x="205922" y="96173"/>
                    <a:pt x="206303" y="100459"/>
                    <a:pt x="206874" y="104650"/>
                  </a:cubicBezTo>
                  <a:cubicBezTo>
                    <a:pt x="206112" y="103888"/>
                    <a:pt x="205255" y="103222"/>
                    <a:pt x="204398" y="102650"/>
                  </a:cubicBezTo>
                  <a:cubicBezTo>
                    <a:pt x="192111" y="93792"/>
                    <a:pt x="175156" y="94744"/>
                    <a:pt x="161440" y="99221"/>
                  </a:cubicBezTo>
                  <a:cubicBezTo>
                    <a:pt x="159440" y="99888"/>
                    <a:pt x="157535" y="100555"/>
                    <a:pt x="155725" y="101317"/>
                  </a:cubicBezTo>
                  <a:cubicBezTo>
                    <a:pt x="151725" y="90363"/>
                    <a:pt x="146200" y="81600"/>
                    <a:pt x="144867" y="69408"/>
                  </a:cubicBezTo>
                  <a:close/>
                  <a:moveTo>
                    <a:pt x="183824" y="320773"/>
                  </a:moveTo>
                  <a:cubicBezTo>
                    <a:pt x="174585" y="300103"/>
                    <a:pt x="167917" y="278386"/>
                    <a:pt x="159440" y="257431"/>
                  </a:cubicBezTo>
                  <a:cubicBezTo>
                    <a:pt x="159059" y="247906"/>
                    <a:pt x="158868" y="238286"/>
                    <a:pt x="158583" y="228571"/>
                  </a:cubicBezTo>
                  <a:cubicBezTo>
                    <a:pt x="158106" y="213235"/>
                    <a:pt x="158868" y="193709"/>
                    <a:pt x="148677" y="181041"/>
                  </a:cubicBezTo>
                  <a:cubicBezTo>
                    <a:pt x="137247" y="166849"/>
                    <a:pt x="115149" y="170944"/>
                    <a:pt x="98956" y="176469"/>
                  </a:cubicBezTo>
                  <a:cubicBezTo>
                    <a:pt x="116006" y="155704"/>
                    <a:pt x="126388" y="128272"/>
                    <a:pt x="150391" y="113985"/>
                  </a:cubicBezTo>
                  <a:cubicBezTo>
                    <a:pt x="161535" y="107317"/>
                    <a:pt x="177156" y="102745"/>
                    <a:pt x="190015" y="106270"/>
                  </a:cubicBezTo>
                  <a:cubicBezTo>
                    <a:pt x="207636" y="111127"/>
                    <a:pt x="206684" y="126558"/>
                    <a:pt x="212875" y="139417"/>
                  </a:cubicBezTo>
                  <a:cubicBezTo>
                    <a:pt x="215352" y="152085"/>
                    <a:pt x="217733" y="164848"/>
                    <a:pt x="218876" y="177707"/>
                  </a:cubicBezTo>
                  <a:cubicBezTo>
                    <a:pt x="220876" y="199805"/>
                    <a:pt x="218400" y="227618"/>
                    <a:pt x="229163" y="247906"/>
                  </a:cubicBezTo>
                  <a:cubicBezTo>
                    <a:pt x="232116" y="253431"/>
                    <a:pt x="235926" y="257431"/>
                    <a:pt x="240402" y="260098"/>
                  </a:cubicBezTo>
                  <a:cubicBezTo>
                    <a:pt x="239640" y="268671"/>
                    <a:pt x="243736" y="277434"/>
                    <a:pt x="245927" y="285625"/>
                  </a:cubicBezTo>
                  <a:cubicBezTo>
                    <a:pt x="249261" y="298008"/>
                    <a:pt x="251451" y="310486"/>
                    <a:pt x="255547" y="322678"/>
                  </a:cubicBezTo>
                  <a:cubicBezTo>
                    <a:pt x="256404" y="325249"/>
                    <a:pt x="257357" y="327916"/>
                    <a:pt x="258309" y="330583"/>
                  </a:cubicBezTo>
                  <a:cubicBezTo>
                    <a:pt x="249261" y="320582"/>
                    <a:pt x="235068" y="314867"/>
                    <a:pt x="223829" y="321820"/>
                  </a:cubicBezTo>
                  <a:cubicBezTo>
                    <a:pt x="204112" y="333917"/>
                    <a:pt x="214971" y="364016"/>
                    <a:pt x="230306" y="378113"/>
                  </a:cubicBezTo>
                  <a:cubicBezTo>
                    <a:pt x="206493" y="370684"/>
                    <a:pt x="193349" y="341632"/>
                    <a:pt x="184014" y="320773"/>
                  </a:cubicBezTo>
                  <a:close/>
                  <a:moveTo>
                    <a:pt x="238497" y="379447"/>
                  </a:moveTo>
                  <a:cubicBezTo>
                    <a:pt x="226686" y="367350"/>
                    <a:pt x="207065" y="342013"/>
                    <a:pt x="224591" y="327726"/>
                  </a:cubicBezTo>
                  <a:cubicBezTo>
                    <a:pt x="240498" y="314772"/>
                    <a:pt x="258690" y="335822"/>
                    <a:pt x="263453" y="351443"/>
                  </a:cubicBezTo>
                  <a:cubicBezTo>
                    <a:pt x="263548" y="353062"/>
                    <a:pt x="263643" y="354777"/>
                    <a:pt x="263548" y="356396"/>
                  </a:cubicBezTo>
                  <a:cubicBezTo>
                    <a:pt x="262881" y="370588"/>
                    <a:pt x="251356" y="379447"/>
                    <a:pt x="238497" y="379447"/>
                  </a:cubicBezTo>
                  <a:close/>
                  <a:moveTo>
                    <a:pt x="263739" y="290388"/>
                  </a:moveTo>
                  <a:cubicBezTo>
                    <a:pt x="261548" y="291817"/>
                    <a:pt x="259452" y="293436"/>
                    <a:pt x="257928" y="295436"/>
                  </a:cubicBezTo>
                  <a:cubicBezTo>
                    <a:pt x="256309" y="288578"/>
                    <a:pt x="254690" y="281720"/>
                    <a:pt x="253071" y="274957"/>
                  </a:cubicBezTo>
                  <a:cubicBezTo>
                    <a:pt x="254880" y="278291"/>
                    <a:pt x="256881" y="281530"/>
                    <a:pt x="259167" y="284768"/>
                  </a:cubicBezTo>
                  <a:cubicBezTo>
                    <a:pt x="260500" y="286578"/>
                    <a:pt x="262024" y="288578"/>
                    <a:pt x="263739" y="290483"/>
                  </a:cubicBezTo>
                  <a:close/>
                  <a:moveTo>
                    <a:pt x="246308" y="253717"/>
                  </a:moveTo>
                  <a:cubicBezTo>
                    <a:pt x="248880" y="236857"/>
                    <a:pt x="235164" y="215998"/>
                    <a:pt x="250689" y="202186"/>
                  </a:cubicBezTo>
                  <a:cubicBezTo>
                    <a:pt x="262310" y="191899"/>
                    <a:pt x="284598" y="195424"/>
                    <a:pt x="288313" y="211616"/>
                  </a:cubicBezTo>
                  <a:cubicBezTo>
                    <a:pt x="290980" y="223237"/>
                    <a:pt x="287170" y="232476"/>
                    <a:pt x="283932" y="242763"/>
                  </a:cubicBezTo>
                  <a:cubicBezTo>
                    <a:pt x="282217" y="244763"/>
                    <a:pt x="280407" y="246478"/>
                    <a:pt x="278502" y="248097"/>
                  </a:cubicBezTo>
                  <a:cubicBezTo>
                    <a:pt x="277931" y="248383"/>
                    <a:pt x="277455" y="248764"/>
                    <a:pt x="277074" y="249240"/>
                  </a:cubicBezTo>
                  <a:cubicBezTo>
                    <a:pt x="267263" y="256574"/>
                    <a:pt x="255261" y="258860"/>
                    <a:pt x="246308" y="253717"/>
                  </a:cubicBezTo>
                  <a:close/>
                  <a:moveTo>
                    <a:pt x="331557" y="286197"/>
                  </a:moveTo>
                  <a:cubicBezTo>
                    <a:pt x="317936" y="293531"/>
                    <a:pt x="297457" y="285244"/>
                    <a:pt x="288885" y="271624"/>
                  </a:cubicBezTo>
                  <a:cubicBezTo>
                    <a:pt x="289075" y="271433"/>
                    <a:pt x="289266" y="271052"/>
                    <a:pt x="289361" y="270671"/>
                  </a:cubicBezTo>
                  <a:cubicBezTo>
                    <a:pt x="291742" y="250192"/>
                    <a:pt x="306030" y="225332"/>
                    <a:pt x="330699" y="234000"/>
                  </a:cubicBezTo>
                  <a:cubicBezTo>
                    <a:pt x="342034" y="238000"/>
                    <a:pt x="346892" y="249240"/>
                    <a:pt x="347178" y="260670"/>
                  </a:cubicBezTo>
                  <a:cubicBezTo>
                    <a:pt x="347368" y="266480"/>
                    <a:pt x="345654" y="271243"/>
                    <a:pt x="343558" y="275815"/>
                  </a:cubicBezTo>
                  <a:cubicBezTo>
                    <a:pt x="340320" y="280006"/>
                    <a:pt x="336414" y="283625"/>
                    <a:pt x="331557" y="286197"/>
                  </a:cubicBezTo>
                  <a:close/>
                  <a:moveTo>
                    <a:pt x="359179" y="243430"/>
                  </a:moveTo>
                  <a:cubicBezTo>
                    <a:pt x="356988" y="249145"/>
                    <a:pt x="354702" y="255431"/>
                    <a:pt x="352035" y="261337"/>
                  </a:cubicBezTo>
                  <a:cubicBezTo>
                    <a:pt x="352702" y="247525"/>
                    <a:pt x="346511" y="233905"/>
                    <a:pt x="332033" y="229142"/>
                  </a:cubicBezTo>
                  <a:cubicBezTo>
                    <a:pt x="308601" y="221522"/>
                    <a:pt x="286980" y="243049"/>
                    <a:pt x="286218" y="265909"/>
                  </a:cubicBezTo>
                  <a:cubicBezTo>
                    <a:pt x="284884" y="262003"/>
                    <a:pt x="284503" y="257812"/>
                    <a:pt x="285551" y="253526"/>
                  </a:cubicBezTo>
                  <a:cubicBezTo>
                    <a:pt x="285837" y="252288"/>
                    <a:pt x="285646" y="251145"/>
                    <a:pt x="285265" y="250192"/>
                  </a:cubicBezTo>
                  <a:cubicBezTo>
                    <a:pt x="296028" y="240572"/>
                    <a:pt x="303458" y="227332"/>
                    <a:pt x="306792" y="213045"/>
                  </a:cubicBezTo>
                  <a:cubicBezTo>
                    <a:pt x="313078" y="186280"/>
                    <a:pt x="313173" y="157419"/>
                    <a:pt x="313459" y="130082"/>
                  </a:cubicBezTo>
                  <a:cubicBezTo>
                    <a:pt x="313650" y="109984"/>
                    <a:pt x="312316" y="90077"/>
                    <a:pt x="309649" y="70170"/>
                  </a:cubicBezTo>
                  <a:cubicBezTo>
                    <a:pt x="311554" y="63121"/>
                    <a:pt x="313078" y="56835"/>
                    <a:pt x="320412" y="53311"/>
                  </a:cubicBezTo>
                  <a:cubicBezTo>
                    <a:pt x="326032" y="50548"/>
                    <a:pt x="332700" y="50167"/>
                    <a:pt x="338891" y="50167"/>
                  </a:cubicBezTo>
                  <a:cubicBezTo>
                    <a:pt x="350607" y="50167"/>
                    <a:pt x="364608" y="52739"/>
                    <a:pt x="373848" y="60169"/>
                  </a:cubicBezTo>
                  <a:cubicBezTo>
                    <a:pt x="396803" y="78647"/>
                    <a:pt x="388135" y="118081"/>
                    <a:pt x="381944" y="142084"/>
                  </a:cubicBezTo>
                  <a:cubicBezTo>
                    <a:pt x="373181" y="175993"/>
                    <a:pt x="372038" y="210473"/>
                    <a:pt x="359370" y="243334"/>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3" name="Google Shape;263;p11"/>
            <p:cNvSpPr/>
            <p:nvPr/>
          </p:nvSpPr>
          <p:spPr>
            <a:xfrm>
              <a:off x="2697465" y="4666989"/>
              <a:ext cx="358251" cy="553212"/>
            </a:xfrm>
            <a:custGeom>
              <a:avLst/>
              <a:gdLst/>
              <a:ahLst/>
              <a:cxnLst/>
              <a:rect l="l" t="t" r="r" b="b"/>
              <a:pathLst>
                <a:path w="394766" h="609600" extrusionOk="0">
                  <a:moveTo>
                    <a:pt x="379760" y="48723"/>
                  </a:moveTo>
                  <a:cubicBezTo>
                    <a:pt x="369378" y="36816"/>
                    <a:pt x="351852" y="23672"/>
                    <a:pt x="335469" y="29863"/>
                  </a:cubicBezTo>
                  <a:cubicBezTo>
                    <a:pt x="334231" y="30339"/>
                    <a:pt x="333564" y="31197"/>
                    <a:pt x="333278" y="32054"/>
                  </a:cubicBezTo>
                  <a:cubicBezTo>
                    <a:pt x="332230" y="32340"/>
                    <a:pt x="331183" y="32721"/>
                    <a:pt x="330040" y="33197"/>
                  </a:cubicBezTo>
                  <a:cubicBezTo>
                    <a:pt x="324420" y="35673"/>
                    <a:pt x="319276" y="39293"/>
                    <a:pt x="314704" y="43293"/>
                  </a:cubicBezTo>
                  <a:cubicBezTo>
                    <a:pt x="311847" y="45770"/>
                    <a:pt x="309275" y="48341"/>
                    <a:pt x="306703" y="51199"/>
                  </a:cubicBezTo>
                  <a:cubicBezTo>
                    <a:pt x="305846" y="42246"/>
                    <a:pt x="303846" y="32721"/>
                    <a:pt x="301750" y="24815"/>
                  </a:cubicBezTo>
                  <a:cubicBezTo>
                    <a:pt x="299369" y="15671"/>
                    <a:pt x="295178" y="3765"/>
                    <a:pt x="285082" y="716"/>
                  </a:cubicBezTo>
                  <a:cubicBezTo>
                    <a:pt x="272509" y="-3093"/>
                    <a:pt x="258316" y="9099"/>
                    <a:pt x="251458" y="18242"/>
                  </a:cubicBezTo>
                  <a:cubicBezTo>
                    <a:pt x="247648" y="23386"/>
                    <a:pt x="241743" y="36626"/>
                    <a:pt x="241171" y="47389"/>
                  </a:cubicBezTo>
                  <a:cubicBezTo>
                    <a:pt x="234980" y="44913"/>
                    <a:pt x="227932" y="43960"/>
                    <a:pt x="220883" y="44246"/>
                  </a:cubicBezTo>
                  <a:cubicBezTo>
                    <a:pt x="206500" y="44817"/>
                    <a:pt x="191260" y="49770"/>
                    <a:pt x="180973" y="60153"/>
                  </a:cubicBezTo>
                  <a:cubicBezTo>
                    <a:pt x="172591" y="68630"/>
                    <a:pt x="167448" y="83013"/>
                    <a:pt x="167448" y="96062"/>
                  </a:cubicBezTo>
                  <a:cubicBezTo>
                    <a:pt x="151922" y="85203"/>
                    <a:pt x="125062" y="98919"/>
                    <a:pt x="112298" y="108444"/>
                  </a:cubicBezTo>
                  <a:cubicBezTo>
                    <a:pt x="99439" y="117874"/>
                    <a:pt x="89629" y="133876"/>
                    <a:pt x="91057" y="149307"/>
                  </a:cubicBezTo>
                  <a:cubicBezTo>
                    <a:pt x="89819" y="148640"/>
                    <a:pt x="88581" y="147973"/>
                    <a:pt x="87343" y="147497"/>
                  </a:cubicBezTo>
                  <a:cubicBezTo>
                    <a:pt x="73246" y="141496"/>
                    <a:pt x="55624" y="148640"/>
                    <a:pt x="44480" y="157784"/>
                  </a:cubicBezTo>
                  <a:cubicBezTo>
                    <a:pt x="39718" y="161689"/>
                    <a:pt x="36289" y="166071"/>
                    <a:pt x="33907" y="171785"/>
                  </a:cubicBezTo>
                  <a:cubicBezTo>
                    <a:pt x="32955" y="174072"/>
                    <a:pt x="32193" y="176643"/>
                    <a:pt x="31526" y="179215"/>
                  </a:cubicBezTo>
                  <a:cubicBezTo>
                    <a:pt x="28859" y="184644"/>
                    <a:pt x="26383" y="190169"/>
                    <a:pt x="23811" y="195598"/>
                  </a:cubicBezTo>
                  <a:cubicBezTo>
                    <a:pt x="23811" y="195598"/>
                    <a:pt x="23811" y="195598"/>
                    <a:pt x="23811" y="195598"/>
                  </a:cubicBezTo>
                  <a:cubicBezTo>
                    <a:pt x="23239" y="196074"/>
                    <a:pt x="23049" y="196646"/>
                    <a:pt x="23049" y="197217"/>
                  </a:cubicBezTo>
                  <a:cubicBezTo>
                    <a:pt x="20001" y="203504"/>
                    <a:pt x="16762" y="209695"/>
                    <a:pt x="12857" y="215696"/>
                  </a:cubicBezTo>
                  <a:cubicBezTo>
                    <a:pt x="5904" y="226364"/>
                    <a:pt x="-1811" y="238365"/>
                    <a:pt x="379" y="251700"/>
                  </a:cubicBezTo>
                  <a:cubicBezTo>
                    <a:pt x="1808" y="260082"/>
                    <a:pt x="5142" y="267321"/>
                    <a:pt x="5523" y="275894"/>
                  </a:cubicBezTo>
                  <a:cubicBezTo>
                    <a:pt x="5904" y="284847"/>
                    <a:pt x="4761" y="293896"/>
                    <a:pt x="4666" y="302850"/>
                  </a:cubicBezTo>
                  <a:cubicBezTo>
                    <a:pt x="4380" y="321138"/>
                    <a:pt x="6761" y="339330"/>
                    <a:pt x="9238" y="357428"/>
                  </a:cubicBezTo>
                  <a:cubicBezTo>
                    <a:pt x="13238" y="386193"/>
                    <a:pt x="18572" y="417531"/>
                    <a:pt x="37051" y="440962"/>
                  </a:cubicBezTo>
                  <a:cubicBezTo>
                    <a:pt x="43623" y="449344"/>
                    <a:pt x="52672" y="459250"/>
                    <a:pt x="63054" y="466870"/>
                  </a:cubicBezTo>
                  <a:cubicBezTo>
                    <a:pt x="60768" y="483634"/>
                    <a:pt x="61149" y="500779"/>
                    <a:pt x="62006" y="517638"/>
                  </a:cubicBezTo>
                  <a:cubicBezTo>
                    <a:pt x="62578" y="528783"/>
                    <a:pt x="62959" y="539832"/>
                    <a:pt x="63149" y="550976"/>
                  </a:cubicBezTo>
                  <a:cubicBezTo>
                    <a:pt x="63435" y="569359"/>
                    <a:pt x="60006" y="589266"/>
                    <a:pt x="66864" y="606697"/>
                  </a:cubicBezTo>
                  <a:cubicBezTo>
                    <a:pt x="67721" y="608983"/>
                    <a:pt x="71245" y="609459"/>
                    <a:pt x="71912" y="606697"/>
                  </a:cubicBezTo>
                  <a:cubicBezTo>
                    <a:pt x="79246" y="578789"/>
                    <a:pt x="76198" y="546785"/>
                    <a:pt x="74865" y="518115"/>
                  </a:cubicBezTo>
                  <a:cubicBezTo>
                    <a:pt x="74198" y="502970"/>
                    <a:pt x="73912" y="488111"/>
                    <a:pt x="72769" y="473061"/>
                  </a:cubicBezTo>
                  <a:cubicBezTo>
                    <a:pt x="83152" y="478681"/>
                    <a:pt x="94296" y="481253"/>
                    <a:pt x="105250" y="477729"/>
                  </a:cubicBezTo>
                  <a:cubicBezTo>
                    <a:pt x="110298" y="476109"/>
                    <a:pt x="108869" y="469537"/>
                    <a:pt x="104107" y="468966"/>
                  </a:cubicBezTo>
                  <a:cubicBezTo>
                    <a:pt x="77056" y="465441"/>
                    <a:pt x="51624" y="445629"/>
                    <a:pt x="38575" y="421912"/>
                  </a:cubicBezTo>
                  <a:cubicBezTo>
                    <a:pt x="24668" y="396575"/>
                    <a:pt x="21620" y="365715"/>
                    <a:pt x="18667" y="337521"/>
                  </a:cubicBezTo>
                  <a:cubicBezTo>
                    <a:pt x="15810" y="309803"/>
                    <a:pt x="18477" y="282371"/>
                    <a:pt x="11238" y="255415"/>
                  </a:cubicBezTo>
                  <a:cubicBezTo>
                    <a:pt x="6475" y="237603"/>
                    <a:pt x="18667" y="225030"/>
                    <a:pt x="27049" y="210457"/>
                  </a:cubicBezTo>
                  <a:cubicBezTo>
                    <a:pt x="34098" y="198360"/>
                    <a:pt x="40003" y="183501"/>
                    <a:pt x="42956" y="169881"/>
                  </a:cubicBezTo>
                  <a:cubicBezTo>
                    <a:pt x="53815" y="155688"/>
                    <a:pt x="77818" y="149307"/>
                    <a:pt x="91629" y="161117"/>
                  </a:cubicBezTo>
                  <a:cubicBezTo>
                    <a:pt x="97058" y="165785"/>
                    <a:pt x="101535" y="171500"/>
                    <a:pt x="106869" y="176262"/>
                  </a:cubicBezTo>
                  <a:cubicBezTo>
                    <a:pt x="112489" y="181310"/>
                    <a:pt x="118775" y="185692"/>
                    <a:pt x="123728" y="191407"/>
                  </a:cubicBezTo>
                  <a:cubicBezTo>
                    <a:pt x="135349" y="204933"/>
                    <a:pt x="137730" y="224078"/>
                    <a:pt x="144778" y="239984"/>
                  </a:cubicBezTo>
                  <a:cubicBezTo>
                    <a:pt x="150970" y="254082"/>
                    <a:pt x="166305" y="269703"/>
                    <a:pt x="157637" y="285800"/>
                  </a:cubicBezTo>
                  <a:cubicBezTo>
                    <a:pt x="151827" y="296658"/>
                    <a:pt x="138111" y="302278"/>
                    <a:pt x="126395" y="303326"/>
                  </a:cubicBezTo>
                  <a:cubicBezTo>
                    <a:pt x="111346" y="304659"/>
                    <a:pt x="99344" y="297801"/>
                    <a:pt x="91248" y="285133"/>
                  </a:cubicBezTo>
                  <a:cubicBezTo>
                    <a:pt x="81532" y="269893"/>
                    <a:pt x="72388" y="250557"/>
                    <a:pt x="70483" y="232650"/>
                  </a:cubicBezTo>
                  <a:cubicBezTo>
                    <a:pt x="70102" y="228935"/>
                    <a:pt x="64578" y="227507"/>
                    <a:pt x="63530" y="231698"/>
                  </a:cubicBezTo>
                  <a:cubicBezTo>
                    <a:pt x="61625" y="239318"/>
                    <a:pt x="62959" y="246747"/>
                    <a:pt x="65626" y="253891"/>
                  </a:cubicBezTo>
                  <a:cubicBezTo>
                    <a:pt x="58577" y="255129"/>
                    <a:pt x="53053" y="253891"/>
                    <a:pt x="45814" y="251224"/>
                  </a:cubicBezTo>
                  <a:cubicBezTo>
                    <a:pt x="40099" y="249224"/>
                    <a:pt x="33526" y="245223"/>
                    <a:pt x="27526" y="247795"/>
                  </a:cubicBezTo>
                  <a:cubicBezTo>
                    <a:pt x="26287" y="248366"/>
                    <a:pt x="25811" y="249605"/>
                    <a:pt x="26764" y="250748"/>
                  </a:cubicBezTo>
                  <a:cubicBezTo>
                    <a:pt x="31907" y="256844"/>
                    <a:pt x="42766" y="258654"/>
                    <a:pt x="50100" y="260273"/>
                  </a:cubicBezTo>
                  <a:cubicBezTo>
                    <a:pt x="55243" y="261416"/>
                    <a:pt x="63149" y="263130"/>
                    <a:pt x="68578" y="260749"/>
                  </a:cubicBezTo>
                  <a:cubicBezTo>
                    <a:pt x="71341" y="266655"/>
                    <a:pt x="74484" y="272370"/>
                    <a:pt x="77056" y="277989"/>
                  </a:cubicBezTo>
                  <a:cubicBezTo>
                    <a:pt x="82675" y="290753"/>
                    <a:pt x="89629" y="302659"/>
                    <a:pt x="102773" y="308850"/>
                  </a:cubicBezTo>
                  <a:cubicBezTo>
                    <a:pt x="115346" y="314851"/>
                    <a:pt x="132110" y="314375"/>
                    <a:pt x="145636" y="308374"/>
                  </a:cubicBezTo>
                  <a:cubicBezTo>
                    <a:pt x="141635" y="317137"/>
                    <a:pt x="138397" y="326376"/>
                    <a:pt x="135730" y="335901"/>
                  </a:cubicBezTo>
                  <a:cubicBezTo>
                    <a:pt x="132491" y="347426"/>
                    <a:pt x="129157" y="359333"/>
                    <a:pt x="128872" y="371430"/>
                  </a:cubicBezTo>
                  <a:cubicBezTo>
                    <a:pt x="128586" y="382098"/>
                    <a:pt x="128395" y="396957"/>
                    <a:pt x="134396" y="406100"/>
                  </a:cubicBezTo>
                  <a:cubicBezTo>
                    <a:pt x="135634" y="407910"/>
                    <a:pt x="137920" y="407339"/>
                    <a:pt x="138682" y="405529"/>
                  </a:cubicBezTo>
                  <a:cubicBezTo>
                    <a:pt x="142969" y="395242"/>
                    <a:pt x="138682" y="382383"/>
                    <a:pt x="138492" y="371430"/>
                  </a:cubicBezTo>
                  <a:cubicBezTo>
                    <a:pt x="138492" y="357904"/>
                    <a:pt x="141730" y="344950"/>
                    <a:pt x="145445" y="331996"/>
                  </a:cubicBezTo>
                  <a:cubicBezTo>
                    <a:pt x="151922" y="309517"/>
                    <a:pt x="166305" y="289229"/>
                    <a:pt x="182021" y="272179"/>
                  </a:cubicBezTo>
                  <a:cubicBezTo>
                    <a:pt x="198118" y="254748"/>
                    <a:pt x="214978" y="241128"/>
                    <a:pt x="237742" y="233793"/>
                  </a:cubicBezTo>
                  <a:cubicBezTo>
                    <a:pt x="250315" y="229793"/>
                    <a:pt x="261460" y="226840"/>
                    <a:pt x="266698" y="216077"/>
                  </a:cubicBezTo>
                  <a:cubicBezTo>
                    <a:pt x="268508" y="217982"/>
                    <a:pt x="270604" y="219791"/>
                    <a:pt x="272985" y="221316"/>
                  </a:cubicBezTo>
                  <a:cubicBezTo>
                    <a:pt x="296131" y="236079"/>
                    <a:pt x="320705" y="218934"/>
                    <a:pt x="334135" y="199789"/>
                  </a:cubicBezTo>
                  <a:cubicBezTo>
                    <a:pt x="336612" y="196265"/>
                    <a:pt x="338803" y="192550"/>
                    <a:pt x="340898" y="188740"/>
                  </a:cubicBezTo>
                  <a:cubicBezTo>
                    <a:pt x="342708" y="200456"/>
                    <a:pt x="347375" y="211029"/>
                    <a:pt x="350709" y="222458"/>
                  </a:cubicBezTo>
                  <a:cubicBezTo>
                    <a:pt x="355186" y="237889"/>
                    <a:pt x="358996" y="252653"/>
                    <a:pt x="358805" y="268845"/>
                  </a:cubicBezTo>
                  <a:cubicBezTo>
                    <a:pt x="358424" y="298468"/>
                    <a:pt x="350995" y="328853"/>
                    <a:pt x="335183" y="353999"/>
                  </a:cubicBezTo>
                  <a:cubicBezTo>
                    <a:pt x="321181" y="376383"/>
                    <a:pt x="302989" y="395718"/>
                    <a:pt x="288606" y="417816"/>
                  </a:cubicBezTo>
                  <a:cubicBezTo>
                    <a:pt x="280986" y="429532"/>
                    <a:pt x="276033" y="444105"/>
                    <a:pt x="266603" y="454583"/>
                  </a:cubicBezTo>
                  <a:cubicBezTo>
                    <a:pt x="256888" y="465346"/>
                    <a:pt x="242695" y="463822"/>
                    <a:pt x="231265" y="471156"/>
                  </a:cubicBezTo>
                  <a:cubicBezTo>
                    <a:pt x="229837" y="472109"/>
                    <a:pt x="229837" y="474776"/>
                    <a:pt x="231742" y="475157"/>
                  </a:cubicBezTo>
                  <a:cubicBezTo>
                    <a:pt x="246601" y="477729"/>
                    <a:pt x="258602" y="473633"/>
                    <a:pt x="268508" y="466013"/>
                  </a:cubicBezTo>
                  <a:cubicBezTo>
                    <a:pt x="267365" y="486396"/>
                    <a:pt x="265841" y="506684"/>
                    <a:pt x="265746" y="527068"/>
                  </a:cubicBezTo>
                  <a:cubicBezTo>
                    <a:pt x="265746" y="537450"/>
                    <a:pt x="265746" y="547928"/>
                    <a:pt x="266794" y="558215"/>
                  </a:cubicBezTo>
                  <a:cubicBezTo>
                    <a:pt x="268508" y="573074"/>
                    <a:pt x="266794" y="595267"/>
                    <a:pt x="275842" y="607935"/>
                  </a:cubicBezTo>
                  <a:cubicBezTo>
                    <a:pt x="277557" y="610412"/>
                    <a:pt x="281272" y="610126"/>
                    <a:pt x="282224" y="607078"/>
                  </a:cubicBezTo>
                  <a:cubicBezTo>
                    <a:pt x="287177" y="591362"/>
                    <a:pt x="281748" y="572312"/>
                    <a:pt x="279176" y="556500"/>
                  </a:cubicBezTo>
                  <a:cubicBezTo>
                    <a:pt x="277462" y="546404"/>
                    <a:pt x="277843" y="535736"/>
                    <a:pt x="277747" y="525544"/>
                  </a:cubicBezTo>
                  <a:cubicBezTo>
                    <a:pt x="277652" y="503256"/>
                    <a:pt x="278509" y="480776"/>
                    <a:pt x="276319" y="458679"/>
                  </a:cubicBezTo>
                  <a:cubicBezTo>
                    <a:pt x="281557" y="453059"/>
                    <a:pt x="286129" y="446391"/>
                    <a:pt x="290130" y="439343"/>
                  </a:cubicBezTo>
                  <a:cubicBezTo>
                    <a:pt x="305656" y="412292"/>
                    <a:pt x="325944" y="389146"/>
                    <a:pt x="342898" y="363048"/>
                  </a:cubicBezTo>
                  <a:cubicBezTo>
                    <a:pt x="359377" y="337616"/>
                    <a:pt x="368044" y="309612"/>
                    <a:pt x="370140" y="279418"/>
                  </a:cubicBezTo>
                  <a:cubicBezTo>
                    <a:pt x="371283" y="263130"/>
                    <a:pt x="370140" y="247319"/>
                    <a:pt x="365282" y="231698"/>
                  </a:cubicBezTo>
                  <a:cubicBezTo>
                    <a:pt x="365187" y="231412"/>
                    <a:pt x="365092" y="231031"/>
                    <a:pt x="364996" y="230745"/>
                  </a:cubicBezTo>
                  <a:cubicBezTo>
                    <a:pt x="365187" y="230745"/>
                    <a:pt x="365473" y="230650"/>
                    <a:pt x="365663" y="230459"/>
                  </a:cubicBezTo>
                  <a:cubicBezTo>
                    <a:pt x="379855" y="222744"/>
                    <a:pt x="380903" y="197979"/>
                    <a:pt x="382237" y="183882"/>
                  </a:cubicBezTo>
                  <a:cubicBezTo>
                    <a:pt x="384808" y="156831"/>
                    <a:pt x="392428" y="130638"/>
                    <a:pt x="394429" y="103587"/>
                  </a:cubicBezTo>
                  <a:cubicBezTo>
                    <a:pt x="395857" y="83774"/>
                    <a:pt x="393095" y="64248"/>
                    <a:pt x="379665" y="48818"/>
                  </a:cubicBezTo>
                  <a:close/>
                  <a:moveTo>
                    <a:pt x="289368" y="10241"/>
                  </a:moveTo>
                  <a:cubicBezTo>
                    <a:pt x="300226" y="24624"/>
                    <a:pt x="293845" y="45389"/>
                    <a:pt x="298036" y="61676"/>
                  </a:cubicBezTo>
                  <a:cubicBezTo>
                    <a:pt x="296893" y="63200"/>
                    <a:pt x="295750" y="64629"/>
                    <a:pt x="294702" y="66153"/>
                  </a:cubicBezTo>
                  <a:cubicBezTo>
                    <a:pt x="291368" y="64343"/>
                    <a:pt x="288034" y="62820"/>
                    <a:pt x="285272" y="59962"/>
                  </a:cubicBezTo>
                  <a:cubicBezTo>
                    <a:pt x="280224" y="54818"/>
                    <a:pt x="277462" y="48246"/>
                    <a:pt x="275938" y="41293"/>
                  </a:cubicBezTo>
                  <a:cubicBezTo>
                    <a:pt x="273366" y="29863"/>
                    <a:pt x="274699" y="18338"/>
                    <a:pt x="277843" y="7193"/>
                  </a:cubicBezTo>
                  <a:cubicBezTo>
                    <a:pt x="277843" y="7003"/>
                    <a:pt x="277843" y="6813"/>
                    <a:pt x="277843" y="6622"/>
                  </a:cubicBezTo>
                  <a:cubicBezTo>
                    <a:pt x="282034" y="5289"/>
                    <a:pt x="286129" y="5955"/>
                    <a:pt x="289368" y="10241"/>
                  </a:cubicBezTo>
                  <a:close/>
                  <a:moveTo>
                    <a:pt x="252411" y="47389"/>
                  </a:moveTo>
                  <a:cubicBezTo>
                    <a:pt x="252601" y="40722"/>
                    <a:pt x="253840" y="34435"/>
                    <a:pt x="256411" y="28244"/>
                  </a:cubicBezTo>
                  <a:cubicBezTo>
                    <a:pt x="258697" y="22815"/>
                    <a:pt x="266127" y="12908"/>
                    <a:pt x="273937" y="8432"/>
                  </a:cubicBezTo>
                  <a:cubicBezTo>
                    <a:pt x="269461" y="21291"/>
                    <a:pt x="268889" y="35673"/>
                    <a:pt x="273271" y="48627"/>
                  </a:cubicBezTo>
                  <a:cubicBezTo>
                    <a:pt x="276033" y="56914"/>
                    <a:pt x="282700" y="67677"/>
                    <a:pt x="291844" y="70058"/>
                  </a:cubicBezTo>
                  <a:cubicBezTo>
                    <a:pt x="290511" y="71964"/>
                    <a:pt x="289177" y="73868"/>
                    <a:pt x="287844" y="75774"/>
                  </a:cubicBezTo>
                  <a:cubicBezTo>
                    <a:pt x="282034" y="83965"/>
                    <a:pt x="276128" y="91966"/>
                    <a:pt x="271461" y="100539"/>
                  </a:cubicBezTo>
                  <a:cubicBezTo>
                    <a:pt x="269365" y="87299"/>
                    <a:pt x="263269" y="72821"/>
                    <a:pt x="258031" y="62534"/>
                  </a:cubicBezTo>
                  <a:cubicBezTo>
                    <a:pt x="256602" y="59676"/>
                    <a:pt x="254792" y="57200"/>
                    <a:pt x="252697" y="55009"/>
                  </a:cubicBezTo>
                  <a:cubicBezTo>
                    <a:pt x="252697" y="52723"/>
                    <a:pt x="252316" y="50247"/>
                    <a:pt x="252411" y="47389"/>
                  </a:cubicBezTo>
                  <a:close/>
                  <a:moveTo>
                    <a:pt x="168210" y="267131"/>
                  </a:moveTo>
                  <a:cubicBezTo>
                    <a:pt x="170020" y="267416"/>
                    <a:pt x="171734" y="267416"/>
                    <a:pt x="173544" y="267131"/>
                  </a:cubicBezTo>
                  <a:cubicBezTo>
                    <a:pt x="172020" y="268845"/>
                    <a:pt x="170496" y="270560"/>
                    <a:pt x="168972" y="272370"/>
                  </a:cubicBezTo>
                  <a:cubicBezTo>
                    <a:pt x="168781" y="270655"/>
                    <a:pt x="168591" y="268845"/>
                    <a:pt x="168210" y="267131"/>
                  </a:cubicBezTo>
                  <a:close/>
                  <a:moveTo>
                    <a:pt x="182402" y="257891"/>
                  </a:moveTo>
                  <a:cubicBezTo>
                    <a:pt x="182402" y="257891"/>
                    <a:pt x="181450" y="257510"/>
                    <a:pt x="180878" y="257606"/>
                  </a:cubicBezTo>
                  <a:cubicBezTo>
                    <a:pt x="175639" y="258177"/>
                    <a:pt x="170115" y="259130"/>
                    <a:pt x="164971" y="257510"/>
                  </a:cubicBezTo>
                  <a:cubicBezTo>
                    <a:pt x="163162" y="253510"/>
                    <a:pt x="160971" y="249605"/>
                    <a:pt x="158875" y="245699"/>
                  </a:cubicBezTo>
                  <a:cubicBezTo>
                    <a:pt x="153637" y="236270"/>
                    <a:pt x="150398" y="226459"/>
                    <a:pt x="146874" y="216363"/>
                  </a:cubicBezTo>
                  <a:cubicBezTo>
                    <a:pt x="141540" y="200932"/>
                    <a:pt x="135539" y="187025"/>
                    <a:pt x="122776" y="176358"/>
                  </a:cubicBezTo>
                  <a:cubicBezTo>
                    <a:pt x="115822" y="170547"/>
                    <a:pt x="108774" y="162832"/>
                    <a:pt x="101154" y="156450"/>
                  </a:cubicBezTo>
                  <a:cubicBezTo>
                    <a:pt x="100201" y="149973"/>
                    <a:pt x="99154" y="143496"/>
                    <a:pt x="101059" y="137019"/>
                  </a:cubicBezTo>
                  <a:cubicBezTo>
                    <a:pt x="103821" y="127399"/>
                    <a:pt x="111346" y="120446"/>
                    <a:pt x="119347" y="115016"/>
                  </a:cubicBezTo>
                  <a:cubicBezTo>
                    <a:pt x="126109" y="110540"/>
                    <a:pt x="133444" y="106634"/>
                    <a:pt x="141254" y="104444"/>
                  </a:cubicBezTo>
                  <a:cubicBezTo>
                    <a:pt x="151922" y="101396"/>
                    <a:pt x="158304" y="103587"/>
                    <a:pt x="168115" y="107206"/>
                  </a:cubicBezTo>
                  <a:cubicBezTo>
                    <a:pt x="168115" y="107206"/>
                    <a:pt x="168210" y="107206"/>
                    <a:pt x="168305" y="107206"/>
                  </a:cubicBezTo>
                  <a:cubicBezTo>
                    <a:pt x="168972" y="116445"/>
                    <a:pt x="172020" y="125875"/>
                    <a:pt x="173544" y="134829"/>
                  </a:cubicBezTo>
                  <a:cubicBezTo>
                    <a:pt x="176687" y="153402"/>
                    <a:pt x="179354" y="171976"/>
                    <a:pt x="183069" y="190455"/>
                  </a:cubicBezTo>
                  <a:cubicBezTo>
                    <a:pt x="185831" y="204266"/>
                    <a:pt x="195356" y="230650"/>
                    <a:pt x="211453" y="235793"/>
                  </a:cubicBezTo>
                  <a:cubicBezTo>
                    <a:pt x="211263" y="235793"/>
                    <a:pt x="211168" y="235984"/>
                    <a:pt x="210977" y="236079"/>
                  </a:cubicBezTo>
                  <a:cubicBezTo>
                    <a:pt x="200595" y="241699"/>
                    <a:pt x="191070" y="249414"/>
                    <a:pt x="182307" y="257987"/>
                  </a:cubicBezTo>
                  <a:close/>
                  <a:moveTo>
                    <a:pt x="240505" y="225602"/>
                  </a:moveTo>
                  <a:cubicBezTo>
                    <a:pt x="235266" y="227031"/>
                    <a:pt x="230218" y="228364"/>
                    <a:pt x="225265" y="229983"/>
                  </a:cubicBezTo>
                  <a:cubicBezTo>
                    <a:pt x="225169" y="229983"/>
                    <a:pt x="224979" y="229793"/>
                    <a:pt x="224884" y="229793"/>
                  </a:cubicBezTo>
                  <a:cubicBezTo>
                    <a:pt x="212692" y="225602"/>
                    <a:pt x="205072" y="221601"/>
                    <a:pt x="198976" y="209600"/>
                  </a:cubicBezTo>
                  <a:cubicBezTo>
                    <a:pt x="193546" y="198741"/>
                    <a:pt x="191737" y="187025"/>
                    <a:pt x="189641" y="175310"/>
                  </a:cubicBezTo>
                  <a:cubicBezTo>
                    <a:pt x="185545" y="152069"/>
                    <a:pt x="181450" y="128828"/>
                    <a:pt x="176592" y="105682"/>
                  </a:cubicBezTo>
                  <a:cubicBezTo>
                    <a:pt x="175258" y="91109"/>
                    <a:pt x="176211" y="75392"/>
                    <a:pt x="187165" y="64534"/>
                  </a:cubicBezTo>
                  <a:cubicBezTo>
                    <a:pt x="196023" y="55771"/>
                    <a:pt x="210025" y="51294"/>
                    <a:pt x="222312" y="51390"/>
                  </a:cubicBezTo>
                  <a:cubicBezTo>
                    <a:pt x="238981" y="51485"/>
                    <a:pt x="246791" y="61296"/>
                    <a:pt x="252316" y="75774"/>
                  </a:cubicBezTo>
                  <a:cubicBezTo>
                    <a:pt x="257173" y="88251"/>
                    <a:pt x="262507" y="99681"/>
                    <a:pt x="265841" y="112635"/>
                  </a:cubicBezTo>
                  <a:cubicBezTo>
                    <a:pt x="264889" y="115207"/>
                    <a:pt x="264127" y="117779"/>
                    <a:pt x="263460" y="120541"/>
                  </a:cubicBezTo>
                  <a:cubicBezTo>
                    <a:pt x="260317" y="134066"/>
                    <a:pt x="258507" y="148259"/>
                    <a:pt x="256792" y="162070"/>
                  </a:cubicBezTo>
                  <a:cubicBezTo>
                    <a:pt x="254983" y="176739"/>
                    <a:pt x="254030" y="195312"/>
                    <a:pt x="261460" y="208933"/>
                  </a:cubicBezTo>
                  <a:cubicBezTo>
                    <a:pt x="256792" y="217601"/>
                    <a:pt x="250411" y="223030"/>
                    <a:pt x="240505" y="225792"/>
                  </a:cubicBezTo>
                  <a:close/>
                  <a:moveTo>
                    <a:pt x="268889" y="199884"/>
                  </a:moveTo>
                  <a:cubicBezTo>
                    <a:pt x="269937" y="181310"/>
                    <a:pt x="273652" y="148830"/>
                    <a:pt x="299464" y="161880"/>
                  </a:cubicBezTo>
                  <a:cubicBezTo>
                    <a:pt x="319276" y="171881"/>
                    <a:pt x="314228" y="194931"/>
                    <a:pt x="307370" y="212172"/>
                  </a:cubicBezTo>
                  <a:cubicBezTo>
                    <a:pt x="292797" y="220363"/>
                    <a:pt x="275080" y="216267"/>
                    <a:pt x="268889" y="199980"/>
                  </a:cubicBezTo>
                  <a:close/>
                  <a:moveTo>
                    <a:pt x="382046" y="127113"/>
                  </a:moveTo>
                  <a:cubicBezTo>
                    <a:pt x="378712" y="145592"/>
                    <a:pt x="374617" y="163784"/>
                    <a:pt x="372521" y="182454"/>
                  </a:cubicBezTo>
                  <a:cubicBezTo>
                    <a:pt x="371664" y="189978"/>
                    <a:pt x="370711" y="197408"/>
                    <a:pt x="368902" y="204837"/>
                  </a:cubicBezTo>
                  <a:cubicBezTo>
                    <a:pt x="367377" y="211029"/>
                    <a:pt x="364330" y="216553"/>
                    <a:pt x="362044" y="222363"/>
                  </a:cubicBezTo>
                  <a:cubicBezTo>
                    <a:pt x="357091" y="209409"/>
                    <a:pt x="350804" y="197122"/>
                    <a:pt x="346518" y="184073"/>
                  </a:cubicBezTo>
                  <a:cubicBezTo>
                    <a:pt x="346137" y="182930"/>
                    <a:pt x="345184" y="182263"/>
                    <a:pt x="344137" y="181977"/>
                  </a:cubicBezTo>
                  <a:cubicBezTo>
                    <a:pt x="355376" y="158450"/>
                    <a:pt x="361567" y="132257"/>
                    <a:pt x="379474" y="112254"/>
                  </a:cubicBezTo>
                  <a:cubicBezTo>
                    <a:pt x="381284" y="110254"/>
                    <a:pt x="380236" y="106158"/>
                    <a:pt x="376998" y="106349"/>
                  </a:cubicBezTo>
                  <a:cubicBezTo>
                    <a:pt x="365377" y="107206"/>
                    <a:pt x="359853" y="121017"/>
                    <a:pt x="355662" y="130161"/>
                  </a:cubicBezTo>
                  <a:cubicBezTo>
                    <a:pt x="349280" y="143973"/>
                    <a:pt x="343184" y="157689"/>
                    <a:pt x="337469" y="171785"/>
                  </a:cubicBezTo>
                  <a:cubicBezTo>
                    <a:pt x="332802" y="183406"/>
                    <a:pt x="326611" y="195312"/>
                    <a:pt x="317562" y="204266"/>
                  </a:cubicBezTo>
                  <a:cubicBezTo>
                    <a:pt x="319562" y="196550"/>
                    <a:pt x="319753" y="187978"/>
                    <a:pt x="318991" y="181310"/>
                  </a:cubicBezTo>
                  <a:cubicBezTo>
                    <a:pt x="317752" y="169690"/>
                    <a:pt x="309847" y="159593"/>
                    <a:pt x="298798" y="155593"/>
                  </a:cubicBezTo>
                  <a:cubicBezTo>
                    <a:pt x="280129" y="148830"/>
                    <a:pt x="269365" y="162165"/>
                    <a:pt x="265841" y="178263"/>
                  </a:cubicBezTo>
                  <a:cubicBezTo>
                    <a:pt x="265936" y="172738"/>
                    <a:pt x="266508" y="167214"/>
                    <a:pt x="267175" y="161975"/>
                  </a:cubicBezTo>
                  <a:cubicBezTo>
                    <a:pt x="269365" y="144354"/>
                    <a:pt x="270794" y="124065"/>
                    <a:pt x="278700" y="108063"/>
                  </a:cubicBezTo>
                  <a:cubicBezTo>
                    <a:pt x="285748" y="93776"/>
                    <a:pt x="296321" y="80250"/>
                    <a:pt x="305941" y="67487"/>
                  </a:cubicBezTo>
                  <a:cubicBezTo>
                    <a:pt x="314228" y="56438"/>
                    <a:pt x="327277" y="40531"/>
                    <a:pt x="341851" y="35959"/>
                  </a:cubicBezTo>
                  <a:cubicBezTo>
                    <a:pt x="358138" y="36149"/>
                    <a:pt x="374236" y="52533"/>
                    <a:pt x="380617" y="66153"/>
                  </a:cubicBezTo>
                  <a:cubicBezTo>
                    <a:pt x="389380" y="84822"/>
                    <a:pt x="385475" y="107682"/>
                    <a:pt x="382046" y="127113"/>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4" name="Google Shape;264;p11"/>
            <p:cNvSpPr/>
            <p:nvPr/>
          </p:nvSpPr>
          <p:spPr>
            <a:xfrm>
              <a:off x="3618762" y="4666989"/>
              <a:ext cx="211067" cy="553212"/>
            </a:xfrm>
            <a:custGeom>
              <a:avLst/>
              <a:gdLst/>
              <a:ahLst/>
              <a:cxnLst/>
              <a:rect l="l" t="t" r="r" b="b"/>
              <a:pathLst>
                <a:path w="323875" h="848891" extrusionOk="0">
                  <a:moveTo>
                    <a:pt x="310825" y="617769"/>
                  </a:moveTo>
                  <a:cubicBezTo>
                    <a:pt x="320064" y="567191"/>
                    <a:pt x="323969" y="515661"/>
                    <a:pt x="323874" y="464321"/>
                  </a:cubicBezTo>
                  <a:cubicBezTo>
                    <a:pt x="323874" y="432031"/>
                    <a:pt x="323017" y="399742"/>
                    <a:pt x="322636" y="367452"/>
                  </a:cubicBezTo>
                  <a:cubicBezTo>
                    <a:pt x="322255" y="334971"/>
                    <a:pt x="318064" y="302682"/>
                    <a:pt x="316921" y="270201"/>
                  </a:cubicBezTo>
                  <a:cubicBezTo>
                    <a:pt x="315778" y="237817"/>
                    <a:pt x="313777" y="206003"/>
                    <a:pt x="311015" y="173809"/>
                  </a:cubicBezTo>
                  <a:cubicBezTo>
                    <a:pt x="308634" y="146376"/>
                    <a:pt x="306348" y="120564"/>
                    <a:pt x="299109" y="93798"/>
                  </a:cubicBezTo>
                  <a:cubicBezTo>
                    <a:pt x="293584" y="73225"/>
                    <a:pt x="284440" y="45983"/>
                    <a:pt x="262628" y="37315"/>
                  </a:cubicBezTo>
                  <a:cubicBezTo>
                    <a:pt x="249960" y="32267"/>
                    <a:pt x="238530" y="37220"/>
                    <a:pt x="231958" y="46459"/>
                  </a:cubicBezTo>
                  <a:cubicBezTo>
                    <a:pt x="231386" y="42173"/>
                    <a:pt x="230719" y="37982"/>
                    <a:pt x="229862" y="33886"/>
                  </a:cubicBezTo>
                  <a:cubicBezTo>
                    <a:pt x="226814" y="20361"/>
                    <a:pt x="219289" y="5692"/>
                    <a:pt x="205097" y="1215"/>
                  </a:cubicBezTo>
                  <a:cubicBezTo>
                    <a:pt x="192619" y="-2690"/>
                    <a:pt x="179380" y="3216"/>
                    <a:pt x="171664" y="13217"/>
                  </a:cubicBezTo>
                  <a:cubicBezTo>
                    <a:pt x="160901" y="27219"/>
                    <a:pt x="161568" y="48269"/>
                    <a:pt x="160806" y="65033"/>
                  </a:cubicBezTo>
                  <a:cubicBezTo>
                    <a:pt x="159758" y="87226"/>
                    <a:pt x="159187" y="110086"/>
                    <a:pt x="160425" y="132279"/>
                  </a:cubicBezTo>
                  <a:cubicBezTo>
                    <a:pt x="161187" y="145519"/>
                    <a:pt x="162139" y="158283"/>
                    <a:pt x="160711" y="171522"/>
                  </a:cubicBezTo>
                  <a:cubicBezTo>
                    <a:pt x="159282" y="184667"/>
                    <a:pt x="157091" y="197716"/>
                    <a:pt x="156234" y="210956"/>
                  </a:cubicBezTo>
                  <a:cubicBezTo>
                    <a:pt x="155377" y="224196"/>
                    <a:pt x="153472" y="237245"/>
                    <a:pt x="152424" y="250485"/>
                  </a:cubicBezTo>
                  <a:cubicBezTo>
                    <a:pt x="151948" y="256104"/>
                    <a:pt x="152424" y="261915"/>
                    <a:pt x="152329" y="267630"/>
                  </a:cubicBezTo>
                  <a:cubicBezTo>
                    <a:pt x="150328" y="263534"/>
                    <a:pt x="148423" y="259438"/>
                    <a:pt x="146804" y="255628"/>
                  </a:cubicBezTo>
                  <a:cubicBezTo>
                    <a:pt x="140422" y="241150"/>
                    <a:pt x="130802" y="232387"/>
                    <a:pt x="114705" y="230387"/>
                  </a:cubicBezTo>
                  <a:cubicBezTo>
                    <a:pt x="83653" y="226482"/>
                    <a:pt x="61460" y="254866"/>
                    <a:pt x="62127" y="284298"/>
                  </a:cubicBezTo>
                  <a:cubicBezTo>
                    <a:pt x="62127" y="284298"/>
                    <a:pt x="62127" y="284298"/>
                    <a:pt x="62127" y="284298"/>
                  </a:cubicBezTo>
                  <a:cubicBezTo>
                    <a:pt x="45934" y="280774"/>
                    <a:pt x="29932" y="292109"/>
                    <a:pt x="20788" y="304587"/>
                  </a:cubicBezTo>
                  <a:cubicBezTo>
                    <a:pt x="9073" y="320589"/>
                    <a:pt x="5072" y="340020"/>
                    <a:pt x="2596" y="359260"/>
                  </a:cubicBezTo>
                  <a:cubicBezTo>
                    <a:pt x="-1119" y="387835"/>
                    <a:pt x="-1405" y="420030"/>
                    <a:pt x="5453" y="448224"/>
                  </a:cubicBezTo>
                  <a:cubicBezTo>
                    <a:pt x="5548" y="448700"/>
                    <a:pt x="5929" y="449081"/>
                    <a:pt x="6310" y="449367"/>
                  </a:cubicBezTo>
                  <a:cubicBezTo>
                    <a:pt x="8215" y="482418"/>
                    <a:pt x="10406" y="515470"/>
                    <a:pt x="13454" y="548427"/>
                  </a:cubicBezTo>
                  <a:cubicBezTo>
                    <a:pt x="16216" y="578716"/>
                    <a:pt x="18883" y="609387"/>
                    <a:pt x="26408" y="638914"/>
                  </a:cubicBezTo>
                  <a:cubicBezTo>
                    <a:pt x="32695" y="663298"/>
                    <a:pt x="43553" y="691778"/>
                    <a:pt x="61174" y="710352"/>
                  </a:cubicBezTo>
                  <a:cubicBezTo>
                    <a:pt x="59460" y="725782"/>
                    <a:pt x="59841" y="741498"/>
                    <a:pt x="60603" y="757024"/>
                  </a:cubicBezTo>
                  <a:cubicBezTo>
                    <a:pt x="61174" y="768168"/>
                    <a:pt x="61555" y="779218"/>
                    <a:pt x="61746" y="790362"/>
                  </a:cubicBezTo>
                  <a:cubicBezTo>
                    <a:pt x="62032" y="808745"/>
                    <a:pt x="58603" y="828652"/>
                    <a:pt x="65461" y="846083"/>
                  </a:cubicBezTo>
                  <a:cubicBezTo>
                    <a:pt x="66318" y="848369"/>
                    <a:pt x="69842" y="848845"/>
                    <a:pt x="70509" y="846083"/>
                  </a:cubicBezTo>
                  <a:cubicBezTo>
                    <a:pt x="77843" y="818175"/>
                    <a:pt x="74795" y="786171"/>
                    <a:pt x="73462" y="757501"/>
                  </a:cubicBezTo>
                  <a:cubicBezTo>
                    <a:pt x="72890" y="744737"/>
                    <a:pt x="72604" y="732164"/>
                    <a:pt x="71842" y="719496"/>
                  </a:cubicBezTo>
                  <a:cubicBezTo>
                    <a:pt x="87368" y="730640"/>
                    <a:pt x="110895" y="740451"/>
                    <a:pt x="122992" y="725401"/>
                  </a:cubicBezTo>
                  <a:cubicBezTo>
                    <a:pt x="124992" y="722925"/>
                    <a:pt x="123849" y="718829"/>
                    <a:pt x="120325" y="718829"/>
                  </a:cubicBezTo>
                  <a:cubicBezTo>
                    <a:pt x="106990" y="719019"/>
                    <a:pt x="97560" y="720353"/>
                    <a:pt x="85082" y="713400"/>
                  </a:cubicBezTo>
                  <a:cubicBezTo>
                    <a:pt x="79558" y="710352"/>
                    <a:pt x="74795" y="706732"/>
                    <a:pt x="70509" y="702541"/>
                  </a:cubicBezTo>
                  <a:cubicBezTo>
                    <a:pt x="70223" y="700541"/>
                    <a:pt x="68604" y="699112"/>
                    <a:pt x="66794" y="698636"/>
                  </a:cubicBezTo>
                  <a:cubicBezTo>
                    <a:pt x="63746" y="695207"/>
                    <a:pt x="61079" y="691492"/>
                    <a:pt x="58603" y="687396"/>
                  </a:cubicBezTo>
                  <a:cubicBezTo>
                    <a:pt x="44887" y="664632"/>
                    <a:pt x="38695" y="638343"/>
                    <a:pt x="33266" y="612625"/>
                  </a:cubicBezTo>
                  <a:cubicBezTo>
                    <a:pt x="21169" y="554904"/>
                    <a:pt x="20598" y="495277"/>
                    <a:pt x="11263" y="437175"/>
                  </a:cubicBezTo>
                  <a:cubicBezTo>
                    <a:pt x="13359" y="418410"/>
                    <a:pt x="10978" y="398313"/>
                    <a:pt x="10882" y="379834"/>
                  </a:cubicBezTo>
                  <a:cubicBezTo>
                    <a:pt x="10882" y="362022"/>
                    <a:pt x="13073" y="345068"/>
                    <a:pt x="19169" y="328304"/>
                  </a:cubicBezTo>
                  <a:cubicBezTo>
                    <a:pt x="24503" y="313635"/>
                    <a:pt x="34790" y="297443"/>
                    <a:pt x="51364" y="294204"/>
                  </a:cubicBezTo>
                  <a:cubicBezTo>
                    <a:pt x="69556" y="290585"/>
                    <a:pt x="79462" y="307730"/>
                    <a:pt x="90511" y="318493"/>
                  </a:cubicBezTo>
                  <a:cubicBezTo>
                    <a:pt x="87844" y="332495"/>
                    <a:pt x="90511" y="348306"/>
                    <a:pt x="96798" y="361070"/>
                  </a:cubicBezTo>
                  <a:cubicBezTo>
                    <a:pt x="102322" y="372405"/>
                    <a:pt x="109752" y="382977"/>
                    <a:pt x="118515" y="392407"/>
                  </a:cubicBezTo>
                  <a:cubicBezTo>
                    <a:pt x="113657" y="392121"/>
                    <a:pt x="108418" y="394026"/>
                    <a:pt x="105275" y="397741"/>
                  </a:cubicBezTo>
                  <a:cubicBezTo>
                    <a:pt x="96512" y="407933"/>
                    <a:pt x="95941" y="422887"/>
                    <a:pt x="102227" y="434031"/>
                  </a:cubicBezTo>
                  <a:cubicBezTo>
                    <a:pt x="94988" y="428412"/>
                    <a:pt x="88892" y="419077"/>
                    <a:pt x="84415" y="412314"/>
                  </a:cubicBezTo>
                  <a:cubicBezTo>
                    <a:pt x="77557" y="402027"/>
                    <a:pt x="71652" y="390978"/>
                    <a:pt x="63937" y="381263"/>
                  </a:cubicBezTo>
                  <a:cubicBezTo>
                    <a:pt x="53364" y="368214"/>
                    <a:pt x="37838" y="360498"/>
                    <a:pt x="28694" y="346116"/>
                  </a:cubicBezTo>
                  <a:cubicBezTo>
                    <a:pt x="26980" y="343353"/>
                    <a:pt x="22789" y="345163"/>
                    <a:pt x="23455" y="348306"/>
                  </a:cubicBezTo>
                  <a:cubicBezTo>
                    <a:pt x="25741" y="358308"/>
                    <a:pt x="31552" y="364499"/>
                    <a:pt x="39362" y="370881"/>
                  </a:cubicBezTo>
                  <a:cubicBezTo>
                    <a:pt x="46887" y="376977"/>
                    <a:pt x="53173" y="383359"/>
                    <a:pt x="58793" y="390693"/>
                  </a:cubicBezTo>
                  <a:cubicBezTo>
                    <a:pt x="55936" y="392788"/>
                    <a:pt x="52792" y="394503"/>
                    <a:pt x="49554" y="396027"/>
                  </a:cubicBezTo>
                  <a:cubicBezTo>
                    <a:pt x="42982" y="399170"/>
                    <a:pt x="36124" y="401742"/>
                    <a:pt x="29266" y="404123"/>
                  </a:cubicBezTo>
                  <a:cubicBezTo>
                    <a:pt x="27742" y="404599"/>
                    <a:pt x="28408" y="406790"/>
                    <a:pt x="29932" y="406504"/>
                  </a:cubicBezTo>
                  <a:cubicBezTo>
                    <a:pt x="37838" y="404980"/>
                    <a:pt x="45458" y="402885"/>
                    <a:pt x="52792" y="399551"/>
                  </a:cubicBezTo>
                  <a:cubicBezTo>
                    <a:pt x="55364" y="398408"/>
                    <a:pt x="58888" y="396789"/>
                    <a:pt x="61746" y="394693"/>
                  </a:cubicBezTo>
                  <a:cubicBezTo>
                    <a:pt x="62984" y="396408"/>
                    <a:pt x="64222" y="398218"/>
                    <a:pt x="65365" y="400122"/>
                  </a:cubicBezTo>
                  <a:cubicBezTo>
                    <a:pt x="73843" y="413648"/>
                    <a:pt x="81463" y="428888"/>
                    <a:pt x="92797" y="440318"/>
                  </a:cubicBezTo>
                  <a:cubicBezTo>
                    <a:pt x="101465" y="449081"/>
                    <a:pt x="114229" y="455177"/>
                    <a:pt x="124992" y="446223"/>
                  </a:cubicBezTo>
                  <a:cubicBezTo>
                    <a:pt x="127849" y="443842"/>
                    <a:pt x="130421" y="440604"/>
                    <a:pt x="132612" y="436984"/>
                  </a:cubicBezTo>
                  <a:cubicBezTo>
                    <a:pt x="135469" y="443271"/>
                    <a:pt x="140994" y="448509"/>
                    <a:pt x="147280" y="452224"/>
                  </a:cubicBezTo>
                  <a:cubicBezTo>
                    <a:pt x="155853" y="457272"/>
                    <a:pt x="169188" y="459463"/>
                    <a:pt x="176427" y="451653"/>
                  </a:cubicBezTo>
                  <a:cubicBezTo>
                    <a:pt x="176998" y="452986"/>
                    <a:pt x="177570" y="454415"/>
                    <a:pt x="178046" y="455748"/>
                  </a:cubicBezTo>
                  <a:cubicBezTo>
                    <a:pt x="153472" y="465559"/>
                    <a:pt x="138994" y="494515"/>
                    <a:pt x="131374" y="518232"/>
                  </a:cubicBezTo>
                  <a:cubicBezTo>
                    <a:pt x="126706" y="532710"/>
                    <a:pt x="124039" y="547951"/>
                    <a:pt x="123754" y="563190"/>
                  </a:cubicBezTo>
                  <a:cubicBezTo>
                    <a:pt x="123563" y="574049"/>
                    <a:pt x="123182" y="591575"/>
                    <a:pt x="132421" y="599004"/>
                  </a:cubicBezTo>
                  <a:cubicBezTo>
                    <a:pt x="134993" y="601100"/>
                    <a:pt x="139375" y="600719"/>
                    <a:pt x="140232" y="596909"/>
                  </a:cubicBezTo>
                  <a:cubicBezTo>
                    <a:pt x="142518" y="586812"/>
                    <a:pt x="137851" y="574906"/>
                    <a:pt x="137660" y="564619"/>
                  </a:cubicBezTo>
                  <a:cubicBezTo>
                    <a:pt x="137374" y="551094"/>
                    <a:pt x="139279" y="537663"/>
                    <a:pt x="142899" y="524710"/>
                  </a:cubicBezTo>
                  <a:cubicBezTo>
                    <a:pt x="149566" y="500230"/>
                    <a:pt x="162044" y="480704"/>
                    <a:pt x="180713" y="464321"/>
                  </a:cubicBezTo>
                  <a:cubicBezTo>
                    <a:pt x="180808" y="464893"/>
                    <a:pt x="180999" y="465369"/>
                    <a:pt x="181094" y="465940"/>
                  </a:cubicBezTo>
                  <a:cubicBezTo>
                    <a:pt x="182047" y="470417"/>
                    <a:pt x="182047" y="473084"/>
                    <a:pt x="185190" y="476513"/>
                  </a:cubicBezTo>
                  <a:cubicBezTo>
                    <a:pt x="186238" y="477561"/>
                    <a:pt x="188047" y="477275"/>
                    <a:pt x="188809" y="476037"/>
                  </a:cubicBezTo>
                  <a:cubicBezTo>
                    <a:pt x="193477" y="467940"/>
                    <a:pt x="186809" y="456701"/>
                    <a:pt x="183761" y="448890"/>
                  </a:cubicBezTo>
                  <a:cubicBezTo>
                    <a:pt x="181285" y="442413"/>
                    <a:pt x="179094" y="435841"/>
                    <a:pt x="176046" y="429745"/>
                  </a:cubicBezTo>
                  <a:cubicBezTo>
                    <a:pt x="180618" y="431174"/>
                    <a:pt x="183475" y="424221"/>
                    <a:pt x="179284" y="421839"/>
                  </a:cubicBezTo>
                  <a:cubicBezTo>
                    <a:pt x="149281" y="405361"/>
                    <a:pt x="119182" y="387835"/>
                    <a:pt x="104227" y="354974"/>
                  </a:cubicBezTo>
                  <a:cubicBezTo>
                    <a:pt x="99941" y="345639"/>
                    <a:pt x="98512" y="334971"/>
                    <a:pt x="98893" y="324780"/>
                  </a:cubicBezTo>
                  <a:cubicBezTo>
                    <a:pt x="98893" y="323256"/>
                    <a:pt x="99084" y="321636"/>
                    <a:pt x="99274" y="320017"/>
                  </a:cubicBezTo>
                  <a:cubicBezTo>
                    <a:pt x="99846" y="319351"/>
                    <a:pt x="100227" y="318493"/>
                    <a:pt x="100132" y="317350"/>
                  </a:cubicBezTo>
                  <a:cubicBezTo>
                    <a:pt x="100132" y="316874"/>
                    <a:pt x="100036" y="316302"/>
                    <a:pt x="99941" y="315826"/>
                  </a:cubicBezTo>
                  <a:cubicBezTo>
                    <a:pt x="99941" y="315540"/>
                    <a:pt x="100036" y="315255"/>
                    <a:pt x="100132" y="314969"/>
                  </a:cubicBezTo>
                  <a:cubicBezTo>
                    <a:pt x="103465" y="333447"/>
                    <a:pt x="125849" y="357355"/>
                    <a:pt x="144328" y="348687"/>
                  </a:cubicBezTo>
                  <a:cubicBezTo>
                    <a:pt x="151662" y="345259"/>
                    <a:pt x="162044" y="332971"/>
                    <a:pt x="162425" y="324684"/>
                  </a:cubicBezTo>
                  <a:cubicBezTo>
                    <a:pt x="162425" y="323351"/>
                    <a:pt x="162330" y="322113"/>
                    <a:pt x="161949" y="320779"/>
                  </a:cubicBezTo>
                  <a:cubicBezTo>
                    <a:pt x="164521" y="322494"/>
                    <a:pt x="167092" y="324303"/>
                    <a:pt x="169664" y="326209"/>
                  </a:cubicBezTo>
                  <a:cubicBezTo>
                    <a:pt x="184333" y="336972"/>
                    <a:pt x="202335" y="345068"/>
                    <a:pt x="215003" y="358212"/>
                  </a:cubicBezTo>
                  <a:cubicBezTo>
                    <a:pt x="228338" y="372024"/>
                    <a:pt x="232434" y="391455"/>
                    <a:pt x="240816" y="408219"/>
                  </a:cubicBezTo>
                  <a:cubicBezTo>
                    <a:pt x="249293" y="424983"/>
                    <a:pt x="260056" y="437746"/>
                    <a:pt x="271963" y="451938"/>
                  </a:cubicBezTo>
                  <a:cubicBezTo>
                    <a:pt x="279392" y="460701"/>
                    <a:pt x="285012" y="469369"/>
                    <a:pt x="287584" y="480799"/>
                  </a:cubicBezTo>
                  <a:cubicBezTo>
                    <a:pt x="289489" y="489657"/>
                    <a:pt x="289203" y="498611"/>
                    <a:pt x="290536" y="507469"/>
                  </a:cubicBezTo>
                  <a:cubicBezTo>
                    <a:pt x="291013" y="510422"/>
                    <a:pt x="295775" y="510231"/>
                    <a:pt x="296347" y="507469"/>
                  </a:cubicBezTo>
                  <a:cubicBezTo>
                    <a:pt x="299395" y="493182"/>
                    <a:pt x="296632" y="475942"/>
                    <a:pt x="290441" y="462797"/>
                  </a:cubicBezTo>
                  <a:cubicBezTo>
                    <a:pt x="282631" y="446223"/>
                    <a:pt x="267105" y="435175"/>
                    <a:pt x="257389" y="419839"/>
                  </a:cubicBezTo>
                  <a:cubicBezTo>
                    <a:pt x="246436" y="402409"/>
                    <a:pt x="239673" y="383073"/>
                    <a:pt x="229481" y="365451"/>
                  </a:cubicBezTo>
                  <a:cubicBezTo>
                    <a:pt x="221956" y="352307"/>
                    <a:pt x="210526" y="345259"/>
                    <a:pt x="198620" y="336686"/>
                  </a:cubicBezTo>
                  <a:cubicBezTo>
                    <a:pt x="187666" y="328780"/>
                    <a:pt x="177189" y="320589"/>
                    <a:pt x="166426" y="312778"/>
                  </a:cubicBezTo>
                  <a:cubicBezTo>
                    <a:pt x="166902" y="312111"/>
                    <a:pt x="167188" y="311254"/>
                    <a:pt x="167188" y="310397"/>
                  </a:cubicBezTo>
                  <a:cubicBezTo>
                    <a:pt x="166616" y="301253"/>
                    <a:pt x="163473" y="291633"/>
                    <a:pt x="159472" y="282203"/>
                  </a:cubicBezTo>
                  <a:cubicBezTo>
                    <a:pt x="163568" y="269154"/>
                    <a:pt x="159949" y="254580"/>
                    <a:pt x="160901" y="241150"/>
                  </a:cubicBezTo>
                  <a:cubicBezTo>
                    <a:pt x="162330" y="219814"/>
                    <a:pt x="165187" y="198383"/>
                    <a:pt x="167950" y="177142"/>
                  </a:cubicBezTo>
                  <a:cubicBezTo>
                    <a:pt x="172903" y="139709"/>
                    <a:pt x="171379" y="100561"/>
                    <a:pt x="171474" y="62937"/>
                  </a:cubicBezTo>
                  <a:cubicBezTo>
                    <a:pt x="171474" y="45983"/>
                    <a:pt x="170998" y="20361"/>
                    <a:pt x="189190" y="11979"/>
                  </a:cubicBezTo>
                  <a:cubicBezTo>
                    <a:pt x="211003" y="1882"/>
                    <a:pt x="220528" y="30457"/>
                    <a:pt x="222909" y="46554"/>
                  </a:cubicBezTo>
                  <a:cubicBezTo>
                    <a:pt x="228719" y="85417"/>
                    <a:pt x="230243" y="124469"/>
                    <a:pt x="229291" y="163807"/>
                  </a:cubicBezTo>
                  <a:cubicBezTo>
                    <a:pt x="228243" y="211813"/>
                    <a:pt x="225385" y="259534"/>
                    <a:pt x="220242" y="307349"/>
                  </a:cubicBezTo>
                  <a:cubicBezTo>
                    <a:pt x="213193" y="307444"/>
                    <a:pt x="206050" y="307539"/>
                    <a:pt x="199001" y="307349"/>
                  </a:cubicBezTo>
                  <a:cubicBezTo>
                    <a:pt x="197191" y="307349"/>
                    <a:pt x="196715" y="310206"/>
                    <a:pt x="198525" y="310587"/>
                  </a:cubicBezTo>
                  <a:cubicBezTo>
                    <a:pt x="206907" y="312302"/>
                    <a:pt x="215289" y="312397"/>
                    <a:pt x="223766" y="312302"/>
                  </a:cubicBezTo>
                  <a:cubicBezTo>
                    <a:pt x="224623" y="312493"/>
                    <a:pt x="225481" y="312493"/>
                    <a:pt x="226338" y="312302"/>
                  </a:cubicBezTo>
                  <a:cubicBezTo>
                    <a:pt x="234720" y="312302"/>
                    <a:pt x="243388" y="312778"/>
                    <a:pt x="251579" y="311159"/>
                  </a:cubicBezTo>
                  <a:cubicBezTo>
                    <a:pt x="253008" y="310873"/>
                    <a:pt x="252817" y="308873"/>
                    <a:pt x="251579" y="308492"/>
                  </a:cubicBezTo>
                  <a:cubicBezTo>
                    <a:pt x="244435" y="306301"/>
                    <a:pt x="237006" y="306777"/>
                    <a:pt x="229576" y="307063"/>
                  </a:cubicBezTo>
                  <a:cubicBezTo>
                    <a:pt x="236053" y="259438"/>
                    <a:pt x="236434" y="211718"/>
                    <a:pt x="236720" y="163712"/>
                  </a:cubicBezTo>
                  <a:cubicBezTo>
                    <a:pt x="236911" y="139709"/>
                    <a:pt x="237673" y="115992"/>
                    <a:pt x="235577" y="92084"/>
                  </a:cubicBezTo>
                  <a:cubicBezTo>
                    <a:pt x="234910" y="84464"/>
                    <a:pt x="234529" y="76653"/>
                    <a:pt x="234148" y="68748"/>
                  </a:cubicBezTo>
                  <a:cubicBezTo>
                    <a:pt x="234434" y="68271"/>
                    <a:pt x="234529" y="67700"/>
                    <a:pt x="234529" y="67033"/>
                  </a:cubicBezTo>
                  <a:cubicBezTo>
                    <a:pt x="234910" y="54365"/>
                    <a:pt x="242911" y="40839"/>
                    <a:pt x="257485" y="44745"/>
                  </a:cubicBezTo>
                  <a:cubicBezTo>
                    <a:pt x="270153" y="48174"/>
                    <a:pt x="277678" y="62271"/>
                    <a:pt x="281869" y="73605"/>
                  </a:cubicBezTo>
                  <a:cubicBezTo>
                    <a:pt x="289393" y="93608"/>
                    <a:pt x="294823" y="116277"/>
                    <a:pt x="297013" y="137518"/>
                  </a:cubicBezTo>
                  <a:cubicBezTo>
                    <a:pt x="302443" y="190382"/>
                    <a:pt x="303205" y="243627"/>
                    <a:pt x="307300" y="296586"/>
                  </a:cubicBezTo>
                  <a:cubicBezTo>
                    <a:pt x="311396" y="349068"/>
                    <a:pt x="311682" y="402313"/>
                    <a:pt x="312349" y="454986"/>
                  </a:cubicBezTo>
                  <a:cubicBezTo>
                    <a:pt x="312920" y="502611"/>
                    <a:pt x="309015" y="549475"/>
                    <a:pt x="301966" y="596528"/>
                  </a:cubicBezTo>
                  <a:cubicBezTo>
                    <a:pt x="296442" y="633580"/>
                    <a:pt x="290822" y="686920"/>
                    <a:pt x="251008" y="702541"/>
                  </a:cubicBezTo>
                  <a:cubicBezTo>
                    <a:pt x="247198" y="704065"/>
                    <a:pt x="247483" y="709971"/>
                    <a:pt x="252055" y="710066"/>
                  </a:cubicBezTo>
                  <a:cubicBezTo>
                    <a:pt x="257675" y="710161"/>
                    <a:pt x="262819" y="709018"/>
                    <a:pt x="267391" y="707018"/>
                  </a:cubicBezTo>
                  <a:cubicBezTo>
                    <a:pt x="266343" y="726735"/>
                    <a:pt x="264819" y="746451"/>
                    <a:pt x="264724" y="766359"/>
                  </a:cubicBezTo>
                  <a:cubicBezTo>
                    <a:pt x="264724" y="776741"/>
                    <a:pt x="264724" y="787218"/>
                    <a:pt x="265771" y="797505"/>
                  </a:cubicBezTo>
                  <a:cubicBezTo>
                    <a:pt x="267486" y="812364"/>
                    <a:pt x="265771" y="834558"/>
                    <a:pt x="274820" y="847226"/>
                  </a:cubicBezTo>
                  <a:cubicBezTo>
                    <a:pt x="276535" y="849702"/>
                    <a:pt x="280249" y="849417"/>
                    <a:pt x="281202" y="846369"/>
                  </a:cubicBezTo>
                  <a:cubicBezTo>
                    <a:pt x="286155" y="830652"/>
                    <a:pt x="280726" y="811602"/>
                    <a:pt x="278154" y="795791"/>
                  </a:cubicBezTo>
                  <a:cubicBezTo>
                    <a:pt x="276439" y="785694"/>
                    <a:pt x="276820" y="775026"/>
                    <a:pt x="276725" y="764835"/>
                  </a:cubicBezTo>
                  <a:cubicBezTo>
                    <a:pt x="276630" y="743880"/>
                    <a:pt x="277392" y="722829"/>
                    <a:pt x="275677" y="701875"/>
                  </a:cubicBezTo>
                  <a:cubicBezTo>
                    <a:pt x="298347" y="684063"/>
                    <a:pt x="306824" y="641200"/>
                    <a:pt x="311015" y="617864"/>
                  </a:cubicBezTo>
                  <a:close/>
                  <a:moveTo>
                    <a:pt x="121563" y="431936"/>
                  </a:moveTo>
                  <a:cubicBezTo>
                    <a:pt x="117943" y="437270"/>
                    <a:pt x="114133" y="440223"/>
                    <a:pt x="107847" y="437460"/>
                  </a:cubicBezTo>
                  <a:cubicBezTo>
                    <a:pt x="107561" y="437365"/>
                    <a:pt x="107371" y="437175"/>
                    <a:pt x="107085" y="437079"/>
                  </a:cubicBezTo>
                  <a:cubicBezTo>
                    <a:pt x="103942" y="427364"/>
                    <a:pt x="101179" y="418982"/>
                    <a:pt x="105180" y="408219"/>
                  </a:cubicBezTo>
                  <a:cubicBezTo>
                    <a:pt x="107085" y="403170"/>
                    <a:pt x="110323" y="397265"/>
                    <a:pt x="116419" y="396884"/>
                  </a:cubicBezTo>
                  <a:cubicBezTo>
                    <a:pt x="121849" y="396598"/>
                    <a:pt x="124039" y="401075"/>
                    <a:pt x="127087" y="404599"/>
                  </a:cubicBezTo>
                  <a:cubicBezTo>
                    <a:pt x="128707" y="414410"/>
                    <a:pt x="127754" y="422792"/>
                    <a:pt x="121658" y="431841"/>
                  </a:cubicBezTo>
                  <a:close/>
                  <a:moveTo>
                    <a:pt x="150424" y="442413"/>
                  </a:moveTo>
                  <a:cubicBezTo>
                    <a:pt x="144994" y="438794"/>
                    <a:pt x="139660" y="432603"/>
                    <a:pt x="136898" y="426126"/>
                  </a:cubicBezTo>
                  <a:cubicBezTo>
                    <a:pt x="138422" y="420887"/>
                    <a:pt x="138994" y="415362"/>
                    <a:pt x="138517" y="410219"/>
                  </a:cubicBezTo>
                  <a:cubicBezTo>
                    <a:pt x="146804" y="416315"/>
                    <a:pt x="155758" y="421459"/>
                    <a:pt x="165092" y="425554"/>
                  </a:cubicBezTo>
                  <a:cubicBezTo>
                    <a:pt x="166330" y="431745"/>
                    <a:pt x="169188" y="437270"/>
                    <a:pt x="172045" y="442794"/>
                  </a:cubicBezTo>
                  <a:cubicBezTo>
                    <a:pt x="164330" y="447271"/>
                    <a:pt x="158425" y="447652"/>
                    <a:pt x="150424" y="442413"/>
                  </a:cubicBezTo>
                  <a:close/>
                  <a:moveTo>
                    <a:pt x="154519" y="318493"/>
                  </a:moveTo>
                  <a:cubicBezTo>
                    <a:pt x="159663" y="328494"/>
                    <a:pt x="148042" y="341353"/>
                    <a:pt x="138898" y="343639"/>
                  </a:cubicBezTo>
                  <a:cubicBezTo>
                    <a:pt x="122325" y="347830"/>
                    <a:pt x="103656" y="324303"/>
                    <a:pt x="102322" y="309063"/>
                  </a:cubicBezTo>
                  <a:cubicBezTo>
                    <a:pt x="102322" y="308587"/>
                    <a:pt x="101941" y="308206"/>
                    <a:pt x="101656" y="308016"/>
                  </a:cubicBezTo>
                  <a:cubicBezTo>
                    <a:pt x="104799" y="299634"/>
                    <a:pt x="110704" y="292680"/>
                    <a:pt x="120991" y="293919"/>
                  </a:cubicBezTo>
                  <a:cubicBezTo>
                    <a:pt x="129754" y="294967"/>
                    <a:pt x="137660" y="304968"/>
                    <a:pt x="144804" y="309635"/>
                  </a:cubicBezTo>
                  <a:cubicBezTo>
                    <a:pt x="146709" y="310873"/>
                    <a:pt x="148614" y="312111"/>
                    <a:pt x="150519" y="313350"/>
                  </a:cubicBezTo>
                  <a:cubicBezTo>
                    <a:pt x="152138" y="314874"/>
                    <a:pt x="153567" y="316588"/>
                    <a:pt x="154519" y="318493"/>
                  </a:cubicBezTo>
                  <a:close/>
                  <a:moveTo>
                    <a:pt x="149566" y="301443"/>
                  </a:moveTo>
                  <a:cubicBezTo>
                    <a:pt x="136803" y="293347"/>
                    <a:pt x="126802" y="281060"/>
                    <a:pt x="111181" y="289156"/>
                  </a:cubicBezTo>
                  <a:cubicBezTo>
                    <a:pt x="103751" y="293061"/>
                    <a:pt x="98417" y="298681"/>
                    <a:pt x="94893" y="305349"/>
                  </a:cubicBezTo>
                  <a:cubicBezTo>
                    <a:pt x="89559" y="298205"/>
                    <a:pt x="80796" y="291918"/>
                    <a:pt x="72509" y="288013"/>
                  </a:cubicBezTo>
                  <a:cubicBezTo>
                    <a:pt x="74795" y="277917"/>
                    <a:pt x="75271" y="267725"/>
                    <a:pt x="79462" y="257914"/>
                  </a:cubicBezTo>
                  <a:cubicBezTo>
                    <a:pt x="86701" y="240960"/>
                    <a:pt x="102799" y="233911"/>
                    <a:pt x="120610" y="239626"/>
                  </a:cubicBezTo>
                  <a:cubicBezTo>
                    <a:pt x="134898" y="244198"/>
                    <a:pt x="138327" y="258295"/>
                    <a:pt x="142994" y="270868"/>
                  </a:cubicBezTo>
                  <a:cubicBezTo>
                    <a:pt x="147185" y="282298"/>
                    <a:pt x="151090" y="294109"/>
                    <a:pt x="155567" y="305444"/>
                  </a:cubicBezTo>
                  <a:cubicBezTo>
                    <a:pt x="153567" y="304110"/>
                    <a:pt x="151567" y="302777"/>
                    <a:pt x="149566" y="301539"/>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5" name="Google Shape;265;p11"/>
            <p:cNvSpPr/>
            <p:nvPr/>
          </p:nvSpPr>
          <p:spPr>
            <a:xfrm>
              <a:off x="4455045" y="4666989"/>
              <a:ext cx="233913" cy="553212"/>
            </a:xfrm>
            <a:custGeom>
              <a:avLst/>
              <a:gdLst/>
              <a:ahLst/>
              <a:cxnLst/>
              <a:rect l="l" t="t" r="r" b="b"/>
              <a:pathLst>
                <a:path w="352533" h="833752" extrusionOk="0">
                  <a:moveTo>
                    <a:pt x="352443" y="101044"/>
                  </a:moveTo>
                  <a:cubicBezTo>
                    <a:pt x="351776" y="77993"/>
                    <a:pt x="351395" y="45799"/>
                    <a:pt x="330059" y="31035"/>
                  </a:cubicBezTo>
                  <a:cubicBezTo>
                    <a:pt x="317772" y="22463"/>
                    <a:pt x="303675" y="25796"/>
                    <a:pt x="295197" y="35416"/>
                  </a:cubicBezTo>
                  <a:cubicBezTo>
                    <a:pt x="294150" y="35321"/>
                    <a:pt x="293006" y="35702"/>
                    <a:pt x="292435" y="36845"/>
                  </a:cubicBezTo>
                  <a:cubicBezTo>
                    <a:pt x="277385" y="65611"/>
                    <a:pt x="272623" y="99044"/>
                    <a:pt x="267860" y="130762"/>
                  </a:cubicBezTo>
                  <a:cubicBezTo>
                    <a:pt x="264336" y="154384"/>
                    <a:pt x="260812" y="178006"/>
                    <a:pt x="256526" y="201628"/>
                  </a:cubicBezTo>
                  <a:cubicBezTo>
                    <a:pt x="252525" y="223440"/>
                    <a:pt x="248525" y="245252"/>
                    <a:pt x="244429" y="267065"/>
                  </a:cubicBezTo>
                  <a:cubicBezTo>
                    <a:pt x="242714" y="276208"/>
                    <a:pt x="241572" y="285829"/>
                    <a:pt x="239190" y="294973"/>
                  </a:cubicBezTo>
                  <a:cubicBezTo>
                    <a:pt x="235952" y="294211"/>
                    <a:pt x="232618" y="294116"/>
                    <a:pt x="229475" y="294782"/>
                  </a:cubicBezTo>
                  <a:cubicBezTo>
                    <a:pt x="233094" y="250491"/>
                    <a:pt x="223569" y="206295"/>
                    <a:pt x="218426" y="162480"/>
                  </a:cubicBezTo>
                  <a:cubicBezTo>
                    <a:pt x="215568" y="138382"/>
                    <a:pt x="213759" y="114379"/>
                    <a:pt x="209091" y="90471"/>
                  </a:cubicBezTo>
                  <a:cubicBezTo>
                    <a:pt x="205091" y="70564"/>
                    <a:pt x="202900" y="48656"/>
                    <a:pt x="196042" y="29511"/>
                  </a:cubicBezTo>
                  <a:cubicBezTo>
                    <a:pt x="191089" y="15605"/>
                    <a:pt x="180707" y="1317"/>
                    <a:pt x="164800" y="79"/>
                  </a:cubicBezTo>
                  <a:cubicBezTo>
                    <a:pt x="150989" y="-969"/>
                    <a:pt x="138606" y="8556"/>
                    <a:pt x="133653" y="21129"/>
                  </a:cubicBezTo>
                  <a:cubicBezTo>
                    <a:pt x="126129" y="40274"/>
                    <a:pt x="131558" y="65135"/>
                    <a:pt x="133653" y="84947"/>
                  </a:cubicBezTo>
                  <a:cubicBezTo>
                    <a:pt x="134892" y="96186"/>
                    <a:pt x="135844" y="107425"/>
                    <a:pt x="137368" y="118570"/>
                  </a:cubicBezTo>
                  <a:cubicBezTo>
                    <a:pt x="139178" y="132095"/>
                    <a:pt x="143083" y="145430"/>
                    <a:pt x="143845" y="159146"/>
                  </a:cubicBezTo>
                  <a:cubicBezTo>
                    <a:pt x="145083" y="180578"/>
                    <a:pt x="143845" y="201914"/>
                    <a:pt x="145750" y="223345"/>
                  </a:cubicBezTo>
                  <a:cubicBezTo>
                    <a:pt x="146607" y="232584"/>
                    <a:pt x="146798" y="241823"/>
                    <a:pt x="146893" y="251158"/>
                  </a:cubicBezTo>
                  <a:cubicBezTo>
                    <a:pt x="146893" y="253444"/>
                    <a:pt x="147084" y="255920"/>
                    <a:pt x="147179" y="258492"/>
                  </a:cubicBezTo>
                  <a:cubicBezTo>
                    <a:pt x="145274" y="254206"/>
                    <a:pt x="143369" y="249920"/>
                    <a:pt x="141273" y="245729"/>
                  </a:cubicBezTo>
                  <a:cubicBezTo>
                    <a:pt x="134130" y="231250"/>
                    <a:pt x="123080" y="223726"/>
                    <a:pt x="106888" y="222773"/>
                  </a:cubicBezTo>
                  <a:cubicBezTo>
                    <a:pt x="77360" y="221059"/>
                    <a:pt x="57644" y="248491"/>
                    <a:pt x="58406" y="276304"/>
                  </a:cubicBezTo>
                  <a:cubicBezTo>
                    <a:pt x="42689" y="273541"/>
                    <a:pt x="27354" y="284210"/>
                    <a:pt x="18496" y="296497"/>
                  </a:cubicBezTo>
                  <a:cubicBezTo>
                    <a:pt x="7923" y="311165"/>
                    <a:pt x="4304" y="328882"/>
                    <a:pt x="2113" y="346408"/>
                  </a:cubicBezTo>
                  <a:cubicBezTo>
                    <a:pt x="-1507" y="375078"/>
                    <a:pt x="-840" y="407654"/>
                    <a:pt x="6971" y="435657"/>
                  </a:cubicBezTo>
                  <a:cubicBezTo>
                    <a:pt x="7066" y="436133"/>
                    <a:pt x="7447" y="436514"/>
                    <a:pt x="7828" y="436800"/>
                  </a:cubicBezTo>
                  <a:cubicBezTo>
                    <a:pt x="10685" y="469090"/>
                    <a:pt x="13829" y="501475"/>
                    <a:pt x="17829" y="533669"/>
                  </a:cubicBezTo>
                  <a:cubicBezTo>
                    <a:pt x="21449" y="562911"/>
                    <a:pt x="24878" y="592629"/>
                    <a:pt x="33450" y="620918"/>
                  </a:cubicBezTo>
                  <a:cubicBezTo>
                    <a:pt x="40689" y="644826"/>
                    <a:pt x="52596" y="672639"/>
                    <a:pt x="71646" y="689498"/>
                  </a:cubicBezTo>
                  <a:cubicBezTo>
                    <a:pt x="73455" y="691117"/>
                    <a:pt x="75646" y="692832"/>
                    <a:pt x="78122" y="694547"/>
                  </a:cubicBezTo>
                  <a:cubicBezTo>
                    <a:pt x="75837" y="710549"/>
                    <a:pt x="76503" y="726741"/>
                    <a:pt x="77360" y="742838"/>
                  </a:cubicBezTo>
                  <a:cubicBezTo>
                    <a:pt x="78027" y="754268"/>
                    <a:pt x="78313" y="765794"/>
                    <a:pt x="78504" y="777319"/>
                  </a:cubicBezTo>
                  <a:cubicBezTo>
                    <a:pt x="78789" y="795035"/>
                    <a:pt x="75455" y="813895"/>
                    <a:pt x="82218" y="830659"/>
                  </a:cubicBezTo>
                  <a:cubicBezTo>
                    <a:pt x="83171" y="832945"/>
                    <a:pt x="86600" y="833421"/>
                    <a:pt x="87267" y="830659"/>
                  </a:cubicBezTo>
                  <a:cubicBezTo>
                    <a:pt x="94601" y="803417"/>
                    <a:pt x="91743" y="771413"/>
                    <a:pt x="90314" y="743219"/>
                  </a:cubicBezTo>
                  <a:cubicBezTo>
                    <a:pt x="89552" y="728837"/>
                    <a:pt x="88981" y="714644"/>
                    <a:pt x="87647" y="700357"/>
                  </a:cubicBezTo>
                  <a:cubicBezTo>
                    <a:pt x="102316" y="708167"/>
                    <a:pt x="120890" y="712930"/>
                    <a:pt x="130701" y="700357"/>
                  </a:cubicBezTo>
                  <a:cubicBezTo>
                    <a:pt x="132510" y="697975"/>
                    <a:pt x="131653" y="693880"/>
                    <a:pt x="128034" y="693975"/>
                  </a:cubicBezTo>
                  <a:cubicBezTo>
                    <a:pt x="114984" y="694261"/>
                    <a:pt x="105459" y="695975"/>
                    <a:pt x="93077" y="689689"/>
                  </a:cubicBezTo>
                  <a:cubicBezTo>
                    <a:pt x="82313" y="684164"/>
                    <a:pt x="73646" y="676544"/>
                    <a:pt x="66883" y="666543"/>
                  </a:cubicBezTo>
                  <a:cubicBezTo>
                    <a:pt x="52405" y="645112"/>
                    <a:pt x="45261" y="619966"/>
                    <a:pt x="39165" y="595106"/>
                  </a:cubicBezTo>
                  <a:cubicBezTo>
                    <a:pt x="25354" y="539194"/>
                    <a:pt x="23163" y="481091"/>
                    <a:pt x="12305" y="424703"/>
                  </a:cubicBezTo>
                  <a:cubicBezTo>
                    <a:pt x="13543" y="408130"/>
                    <a:pt x="11067" y="390794"/>
                    <a:pt x="10590" y="374507"/>
                  </a:cubicBezTo>
                  <a:cubicBezTo>
                    <a:pt x="10019" y="355647"/>
                    <a:pt x="10971" y="338312"/>
                    <a:pt x="17067" y="320405"/>
                  </a:cubicBezTo>
                  <a:cubicBezTo>
                    <a:pt x="22211" y="305165"/>
                    <a:pt x="32688" y="288400"/>
                    <a:pt x="50119" y="285829"/>
                  </a:cubicBezTo>
                  <a:cubicBezTo>
                    <a:pt x="67073" y="283257"/>
                    <a:pt x="76884" y="298973"/>
                    <a:pt x="87647" y="308689"/>
                  </a:cubicBezTo>
                  <a:cubicBezTo>
                    <a:pt x="85362" y="322214"/>
                    <a:pt x="88505" y="337264"/>
                    <a:pt x="94982" y="349456"/>
                  </a:cubicBezTo>
                  <a:cubicBezTo>
                    <a:pt x="101173" y="361172"/>
                    <a:pt x="109460" y="371840"/>
                    <a:pt x="119175" y="381174"/>
                  </a:cubicBezTo>
                  <a:cubicBezTo>
                    <a:pt x="112698" y="380507"/>
                    <a:pt x="105269" y="382984"/>
                    <a:pt x="101840" y="387841"/>
                  </a:cubicBezTo>
                  <a:cubicBezTo>
                    <a:pt x="93458" y="399843"/>
                    <a:pt x="97839" y="411464"/>
                    <a:pt x="106983" y="419465"/>
                  </a:cubicBezTo>
                  <a:cubicBezTo>
                    <a:pt x="97172" y="414607"/>
                    <a:pt x="88695" y="404701"/>
                    <a:pt x="82123" y="396319"/>
                  </a:cubicBezTo>
                  <a:cubicBezTo>
                    <a:pt x="74693" y="386603"/>
                    <a:pt x="68597" y="375840"/>
                    <a:pt x="60215" y="366887"/>
                  </a:cubicBezTo>
                  <a:cubicBezTo>
                    <a:pt x="49738" y="355933"/>
                    <a:pt x="35736" y="349456"/>
                    <a:pt x="26973" y="336788"/>
                  </a:cubicBezTo>
                  <a:cubicBezTo>
                    <a:pt x="25259" y="334216"/>
                    <a:pt x="21068" y="335740"/>
                    <a:pt x="21830" y="338978"/>
                  </a:cubicBezTo>
                  <a:cubicBezTo>
                    <a:pt x="24211" y="348027"/>
                    <a:pt x="29450" y="353647"/>
                    <a:pt x="36784" y="359362"/>
                  </a:cubicBezTo>
                  <a:cubicBezTo>
                    <a:pt x="44785" y="365648"/>
                    <a:pt x="51929" y="371649"/>
                    <a:pt x="58215" y="379269"/>
                  </a:cubicBezTo>
                  <a:cubicBezTo>
                    <a:pt x="57834" y="379555"/>
                    <a:pt x="57548" y="379841"/>
                    <a:pt x="57072" y="380222"/>
                  </a:cubicBezTo>
                  <a:cubicBezTo>
                    <a:pt x="54215" y="382412"/>
                    <a:pt x="50976" y="384222"/>
                    <a:pt x="47738" y="385841"/>
                  </a:cubicBezTo>
                  <a:cubicBezTo>
                    <a:pt x="41356" y="389080"/>
                    <a:pt x="34498" y="391747"/>
                    <a:pt x="27830" y="394128"/>
                  </a:cubicBezTo>
                  <a:cubicBezTo>
                    <a:pt x="26402" y="394604"/>
                    <a:pt x="26973" y="396700"/>
                    <a:pt x="28497" y="396414"/>
                  </a:cubicBezTo>
                  <a:cubicBezTo>
                    <a:pt x="36213" y="394795"/>
                    <a:pt x="43737" y="392604"/>
                    <a:pt x="50881" y="389175"/>
                  </a:cubicBezTo>
                  <a:cubicBezTo>
                    <a:pt x="53834" y="387746"/>
                    <a:pt x="58215" y="385746"/>
                    <a:pt x="61168" y="382984"/>
                  </a:cubicBezTo>
                  <a:cubicBezTo>
                    <a:pt x="61549" y="383555"/>
                    <a:pt x="62025" y="384127"/>
                    <a:pt x="62406" y="384698"/>
                  </a:cubicBezTo>
                  <a:cubicBezTo>
                    <a:pt x="71931" y="398224"/>
                    <a:pt x="80694" y="413083"/>
                    <a:pt x="93458" y="423941"/>
                  </a:cubicBezTo>
                  <a:cubicBezTo>
                    <a:pt x="102602" y="431752"/>
                    <a:pt x="115746" y="437848"/>
                    <a:pt x="126224" y="428990"/>
                  </a:cubicBezTo>
                  <a:cubicBezTo>
                    <a:pt x="128510" y="427085"/>
                    <a:pt x="130510" y="424608"/>
                    <a:pt x="132225" y="421846"/>
                  </a:cubicBezTo>
                  <a:cubicBezTo>
                    <a:pt x="135177" y="427942"/>
                    <a:pt x="140797" y="432895"/>
                    <a:pt x="147084" y="436324"/>
                  </a:cubicBezTo>
                  <a:cubicBezTo>
                    <a:pt x="155751" y="440991"/>
                    <a:pt x="169086" y="442896"/>
                    <a:pt x="176135" y="434990"/>
                  </a:cubicBezTo>
                  <a:cubicBezTo>
                    <a:pt x="176706" y="436324"/>
                    <a:pt x="177278" y="437657"/>
                    <a:pt x="177849" y="438991"/>
                  </a:cubicBezTo>
                  <a:cubicBezTo>
                    <a:pt x="153656" y="449087"/>
                    <a:pt x="139749" y="478139"/>
                    <a:pt x="132987" y="501856"/>
                  </a:cubicBezTo>
                  <a:cubicBezTo>
                    <a:pt x="128891" y="515953"/>
                    <a:pt x="126700" y="530812"/>
                    <a:pt x="127081" y="545480"/>
                  </a:cubicBezTo>
                  <a:cubicBezTo>
                    <a:pt x="127367" y="556434"/>
                    <a:pt x="127843" y="571960"/>
                    <a:pt x="137368" y="579104"/>
                  </a:cubicBezTo>
                  <a:cubicBezTo>
                    <a:pt x="139654" y="580818"/>
                    <a:pt x="143559" y="579104"/>
                    <a:pt x="144035" y="576341"/>
                  </a:cubicBezTo>
                  <a:cubicBezTo>
                    <a:pt x="145845" y="566531"/>
                    <a:pt x="141083" y="555386"/>
                    <a:pt x="140606" y="545480"/>
                  </a:cubicBezTo>
                  <a:cubicBezTo>
                    <a:pt x="139940" y="532431"/>
                    <a:pt x="141464" y="519382"/>
                    <a:pt x="144607" y="506809"/>
                  </a:cubicBezTo>
                  <a:cubicBezTo>
                    <a:pt x="150703" y="482711"/>
                    <a:pt x="162514" y="463661"/>
                    <a:pt x="180612" y="447373"/>
                  </a:cubicBezTo>
                  <a:cubicBezTo>
                    <a:pt x="180707" y="447849"/>
                    <a:pt x="180897" y="448325"/>
                    <a:pt x="180993" y="448802"/>
                  </a:cubicBezTo>
                  <a:cubicBezTo>
                    <a:pt x="182040" y="453088"/>
                    <a:pt x="182040" y="455755"/>
                    <a:pt x="185279" y="458898"/>
                  </a:cubicBezTo>
                  <a:cubicBezTo>
                    <a:pt x="186326" y="459850"/>
                    <a:pt x="188136" y="459755"/>
                    <a:pt x="188803" y="458422"/>
                  </a:cubicBezTo>
                  <a:cubicBezTo>
                    <a:pt x="192899" y="450992"/>
                    <a:pt x="187088" y="441753"/>
                    <a:pt x="184040" y="434609"/>
                  </a:cubicBezTo>
                  <a:cubicBezTo>
                    <a:pt x="181088" y="427751"/>
                    <a:pt x="178516" y="420608"/>
                    <a:pt x="174897" y="414035"/>
                  </a:cubicBezTo>
                  <a:cubicBezTo>
                    <a:pt x="179278" y="415083"/>
                    <a:pt x="182135" y="408416"/>
                    <a:pt x="177944" y="406320"/>
                  </a:cubicBezTo>
                  <a:cubicBezTo>
                    <a:pt x="147941" y="391175"/>
                    <a:pt x="117747" y="375269"/>
                    <a:pt x="101744" y="343741"/>
                  </a:cubicBezTo>
                  <a:cubicBezTo>
                    <a:pt x="97268" y="334883"/>
                    <a:pt x="95458" y="324691"/>
                    <a:pt x="95553" y="314785"/>
                  </a:cubicBezTo>
                  <a:cubicBezTo>
                    <a:pt x="95553" y="314023"/>
                    <a:pt x="95553" y="313166"/>
                    <a:pt x="95553" y="312308"/>
                  </a:cubicBezTo>
                  <a:cubicBezTo>
                    <a:pt x="102030" y="328787"/>
                    <a:pt x="123366" y="346027"/>
                    <a:pt x="139940" y="337931"/>
                  </a:cubicBezTo>
                  <a:cubicBezTo>
                    <a:pt x="147084" y="334502"/>
                    <a:pt x="157085" y="322405"/>
                    <a:pt x="157180" y="314404"/>
                  </a:cubicBezTo>
                  <a:cubicBezTo>
                    <a:pt x="157180" y="312213"/>
                    <a:pt x="156513" y="309927"/>
                    <a:pt x="155465" y="307832"/>
                  </a:cubicBezTo>
                  <a:cubicBezTo>
                    <a:pt x="158894" y="309927"/>
                    <a:pt x="162228" y="312023"/>
                    <a:pt x="165562" y="314213"/>
                  </a:cubicBezTo>
                  <a:cubicBezTo>
                    <a:pt x="180421" y="324215"/>
                    <a:pt x="198328" y="331549"/>
                    <a:pt x="211377" y="344027"/>
                  </a:cubicBezTo>
                  <a:cubicBezTo>
                    <a:pt x="224998" y="356981"/>
                    <a:pt x="229475" y="375649"/>
                    <a:pt x="238333" y="391652"/>
                  </a:cubicBezTo>
                  <a:cubicBezTo>
                    <a:pt x="247191" y="407654"/>
                    <a:pt x="258050" y="419846"/>
                    <a:pt x="270337" y="433085"/>
                  </a:cubicBezTo>
                  <a:cubicBezTo>
                    <a:pt x="277862" y="441277"/>
                    <a:pt x="283767" y="449564"/>
                    <a:pt x="286625" y="460517"/>
                  </a:cubicBezTo>
                  <a:cubicBezTo>
                    <a:pt x="288815" y="468995"/>
                    <a:pt x="288720" y="477662"/>
                    <a:pt x="290244" y="486235"/>
                  </a:cubicBezTo>
                  <a:cubicBezTo>
                    <a:pt x="290721" y="489092"/>
                    <a:pt x="295483" y="489092"/>
                    <a:pt x="295959" y="486235"/>
                  </a:cubicBezTo>
                  <a:cubicBezTo>
                    <a:pt x="298531" y="472328"/>
                    <a:pt x="295388" y="455850"/>
                    <a:pt x="288911" y="443277"/>
                  </a:cubicBezTo>
                  <a:cubicBezTo>
                    <a:pt x="280719" y="427370"/>
                    <a:pt x="265193" y="417179"/>
                    <a:pt x="255002" y="402605"/>
                  </a:cubicBezTo>
                  <a:cubicBezTo>
                    <a:pt x="243476" y="386222"/>
                    <a:pt x="236428" y="367553"/>
                    <a:pt x="225855" y="350789"/>
                  </a:cubicBezTo>
                  <a:cubicBezTo>
                    <a:pt x="217950" y="338216"/>
                    <a:pt x="206710" y="331644"/>
                    <a:pt x="194613" y="323833"/>
                  </a:cubicBezTo>
                  <a:cubicBezTo>
                    <a:pt x="183469" y="316595"/>
                    <a:pt x="172992" y="308879"/>
                    <a:pt x="162038" y="301545"/>
                  </a:cubicBezTo>
                  <a:cubicBezTo>
                    <a:pt x="162419" y="300878"/>
                    <a:pt x="162705" y="300116"/>
                    <a:pt x="162609" y="299259"/>
                  </a:cubicBezTo>
                  <a:cubicBezTo>
                    <a:pt x="161752" y="290115"/>
                    <a:pt x="157561" y="281924"/>
                    <a:pt x="153656" y="273732"/>
                  </a:cubicBezTo>
                  <a:cubicBezTo>
                    <a:pt x="156704" y="264683"/>
                    <a:pt x="155084" y="253349"/>
                    <a:pt x="154227" y="244109"/>
                  </a:cubicBezTo>
                  <a:cubicBezTo>
                    <a:pt x="153180" y="232394"/>
                    <a:pt x="151751" y="220773"/>
                    <a:pt x="150989" y="209057"/>
                  </a:cubicBezTo>
                  <a:cubicBezTo>
                    <a:pt x="149655" y="187340"/>
                    <a:pt x="152322" y="165528"/>
                    <a:pt x="149751" y="143811"/>
                  </a:cubicBezTo>
                  <a:cubicBezTo>
                    <a:pt x="147179" y="122094"/>
                    <a:pt x="144988" y="100377"/>
                    <a:pt x="142797" y="78565"/>
                  </a:cubicBezTo>
                  <a:cubicBezTo>
                    <a:pt x="140988" y="60944"/>
                    <a:pt x="133939" y="33988"/>
                    <a:pt x="145845" y="18748"/>
                  </a:cubicBezTo>
                  <a:cubicBezTo>
                    <a:pt x="153370" y="9128"/>
                    <a:pt x="165562" y="7032"/>
                    <a:pt x="175182" y="15128"/>
                  </a:cubicBezTo>
                  <a:cubicBezTo>
                    <a:pt x="182897" y="21605"/>
                    <a:pt x="186612" y="31130"/>
                    <a:pt x="189375" y="40560"/>
                  </a:cubicBezTo>
                  <a:cubicBezTo>
                    <a:pt x="200995" y="81232"/>
                    <a:pt x="207186" y="122856"/>
                    <a:pt x="211092" y="165052"/>
                  </a:cubicBezTo>
                  <a:cubicBezTo>
                    <a:pt x="215283" y="210105"/>
                    <a:pt x="223093" y="255444"/>
                    <a:pt x="219664" y="300878"/>
                  </a:cubicBezTo>
                  <a:cubicBezTo>
                    <a:pt x="219569" y="302498"/>
                    <a:pt x="220140" y="303641"/>
                    <a:pt x="221093" y="304403"/>
                  </a:cubicBezTo>
                  <a:cubicBezTo>
                    <a:pt x="221950" y="305546"/>
                    <a:pt x="223284" y="306403"/>
                    <a:pt x="224712" y="306498"/>
                  </a:cubicBezTo>
                  <a:cubicBezTo>
                    <a:pt x="230427" y="306689"/>
                    <a:pt x="235856" y="307641"/>
                    <a:pt x="241476" y="308879"/>
                  </a:cubicBezTo>
                  <a:cubicBezTo>
                    <a:pt x="245381" y="309737"/>
                    <a:pt x="248810" y="307070"/>
                    <a:pt x="249001" y="303069"/>
                  </a:cubicBezTo>
                  <a:cubicBezTo>
                    <a:pt x="249572" y="291639"/>
                    <a:pt x="252811" y="280114"/>
                    <a:pt x="254906" y="268970"/>
                  </a:cubicBezTo>
                  <a:cubicBezTo>
                    <a:pt x="258907" y="247538"/>
                    <a:pt x="262812" y="226107"/>
                    <a:pt x="266432" y="204676"/>
                  </a:cubicBezTo>
                  <a:cubicBezTo>
                    <a:pt x="275004" y="154574"/>
                    <a:pt x="280243" y="104473"/>
                    <a:pt x="293292" y="55324"/>
                  </a:cubicBezTo>
                  <a:cubicBezTo>
                    <a:pt x="294245" y="54943"/>
                    <a:pt x="295007" y="54181"/>
                    <a:pt x="295293" y="52847"/>
                  </a:cubicBezTo>
                  <a:cubicBezTo>
                    <a:pt x="298531" y="40465"/>
                    <a:pt x="309675" y="29987"/>
                    <a:pt x="322915" y="37131"/>
                  </a:cubicBezTo>
                  <a:cubicBezTo>
                    <a:pt x="335012" y="43703"/>
                    <a:pt x="338822" y="59991"/>
                    <a:pt x="340155" y="72469"/>
                  </a:cubicBezTo>
                  <a:cubicBezTo>
                    <a:pt x="342822" y="97520"/>
                    <a:pt x="341965" y="123237"/>
                    <a:pt x="337584" y="147907"/>
                  </a:cubicBezTo>
                  <a:cubicBezTo>
                    <a:pt x="332726" y="175624"/>
                    <a:pt x="328916" y="203533"/>
                    <a:pt x="323677" y="231155"/>
                  </a:cubicBezTo>
                  <a:cubicBezTo>
                    <a:pt x="318629" y="257635"/>
                    <a:pt x="313009" y="284114"/>
                    <a:pt x="310056" y="310880"/>
                  </a:cubicBezTo>
                  <a:cubicBezTo>
                    <a:pt x="304913" y="357742"/>
                    <a:pt x="310247" y="405558"/>
                    <a:pt x="310628" y="452612"/>
                  </a:cubicBezTo>
                  <a:cubicBezTo>
                    <a:pt x="310914" y="494617"/>
                    <a:pt x="309675" y="536813"/>
                    <a:pt x="305960" y="578723"/>
                  </a:cubicBezTo>
                  <a:cubicBezTo>
                    <a:pt x="303484" y="607107"/>
                    <a:pt x="302531" y="644921"/>
                    <a:pt x="287863" y="672067"/>
                  </a:cubicBezTo>
                  <a:cubicBezTo>
                    <a:pt x="286244" y="672163"/>
                    <a:pt x="284815" y="673306"/>
                    <a:pt x="284720" y="675497"/>
                  </a:cubicBezTo>
                  <a:cubicBezTo>
                    <a:pt x="284720" y="676163"/>
                    <a:pt x="284720" y="676925"/>
                    <a:pt x="284625" y="677592"/>
                  </a:cubicBezTo>
                  <a:cubicBezTo>
                    <a:pt x="277957" y="687879"/>
                    <a:pt x="268908" y="696166"/>
                    <a:pt x="256526" y="701309"/>
                  </a:cubicBezTo>
                  <a:cubicBezTo>
                    <a:pt x="252906" y="702833"/>
                    <a:pt x="253001" y="708644"/>
                    <a:pt x="257478" y="708644"/>
                  </a:cubicBezTo>
                  <a:cubicBezTo>
                    <a:pt x="267670" y="708644"/>
                    <a:pt x="276338" y="703881"/>
                    <a:pt x="283577" y="697118"/>
                  </a:cubicBezTo>
                  <a:cubicBezTo>
                    <a:pt x="282529" y="714263"/>
                    <a:pt x="281386" y="731408"/>
                    <a:pt x="281196" y="748649"/>
                  </a:cubicBezTo>
                  <a:cubicBezTo>
                    <a:pt x="281100" y="759412"/>
                    <a:pt x="280910" y="770366"/>
                    <a:pt x="281958" y="781129"/>
                  </a:cubicBezTo>
                  <a:cubicBezTo>
                    <a:pt x="283481" y="796464"/>
                    <a:pt x="282053" y="819229"/>
                    <a:pt x="291197" y="832088"/>
                  </a:cubicBezTo>
                  <a:cubicBezTo>
                    <a:pt x="292911" y="834564"/>
                    <a:pt x="296721" y="834278"/>
                    <a:pt x="297579" y="831230"/>
                  </a:cubicBezTo>
                  <a:cubicBezTo>
                    <a:pt x="302627" y="814942"/>
                    <a:pt x="296626" y="795797"/>
                    <a:pt x="294340" y="779414"/>
                  </a:cubicBezTo>
                  <a:cubicBezTo>
                    <a:pt x="292816" y="768841"/>
                    <a:pt x="293292" y="757792"/>
                    <a:pt x="293292" y="747220"/>
                  </a:cubicBezTo>
                  <a:cubicBezTo>
                    <a:pt x="293292" y="726932"/>
                    <a:pt x="294150" y="706453"/>
                    <a:pt x="292816" y="686165"/>
                  </a:cubicBezTo>
                  <a:cubicBezTo>
                    <a:pt x="296721" y="680450"/>
                    <a:pt x="299864" y="674354"/>
                    <a:pt x="302246" y="668448"/>
                  </a:cubicBezTo>
                  <a:cubicBezTo>
                    <a:pt x="310628" y="647969"/>
                    <a:pt x="313200" y="625395"/>
                    <a:pt x="315581" y="603583"/>
                  </a:cubicBezTo>
                  <a:cubicBezTo>
                    <a:pt x="320724" y="556244"/>
                    <a:pt x="322248" y="508714"/>
                    <a:pt x="322248" y="461089"/>
                  </a:cubicBezTo>
                  <a:cubicBezTo>
                    <a:pt x="322248" y="437181"/>
                    <a:pt x="320819" y="413273"/>
                    <a:pt x="320915" y="389270"/>
                  </a:cubicBezTo>
                  <a:cubicBezTo>
                    <a:pt x="321105" y="356219"/>
                    <a:pt x="318152" y="322310"/>
                    <a:pt x="324248" y="289734"/>
                  </a:cubicBezTo>
                  <a:cubicBezTo>
                    <a:pt x="330059" y="258302"/>
                    <a:pt x="338155" y="227060"/>
                    <a:pt x="342441" y="195341"/>
                  </a:cubicBezTo>
                  <a:cubicBezTo>
                    <a:pt x="346632" y="164099"/>
                    <a:pt x="353395" y="132762"/>
                    <a:pt x="352443" y="101139"/>
                  </a:cubicBezTo>
                  <a:close/>
                  <a:moveTo>
                    <a:pt x="123271" y="414321"/>
                  </a:moveTo>
                  <a:cubicBezTo>
                    <a:pt x="120604" y="418798"/>
                    <a:pt x="117651" y="421370"/>
                    <a:pt x="113651" y="421370"/>
                  </a:cubicBezTo>
                  <a:cubicBezTo>
                    <a:pt x="107174" y="413940"/>
                    <a:pt x="99554" y="406987"/>
                    <a:pt x="103268" y="396224"/>
                  </a:cubicBezTo>
                  <a:cubicBezTo>
                    <a:pt x="105173" y="390604"/>
                    <a:pt x="108984" y="385937"/>
                    <a:pt x="115365" y="385746"/>
                  </a:cubicBezTo>
                  <a:cubicBezTo>
                    <a:pt x="120413" y="385556"/>
                    <a:pt x="123271" y="388413"/>
                    <a:pt x="126224" y="391556"/>
                  </a:cubicBezTo>
                  <a:cubicBezTo>
                    <a:pt x="127843" y="399462"/>
                    <a:pt x="127938" y="406511"/>
                    <a:pt x="123271" y="414321"/>
                  </a:cubicBezTo>
                  <a:close/>
                  <a:moveTo>
                    <a:pt x="150322" y="426799"/>
                  </a:moveTo>
                  <a:cubicBezTo>
                    <a:pt x="144988" y="423465"/>
                    <a:pt x="139368" y="417750"/>
                    <a:pt x="136511" y="411654"/>
                  </a:cubicBezTo>
                  <a:cubicBezTo>
                    <a:pt x="137939" y="406606"/>
                    <a:pt x="138416" y="401272"/>
                    <a:pt x="137654" y="396224"/>
                  </a:cubicBezTo>
                  <a:cubicBezTo>
                    <a:pt x="146036" y="401939"/>
                    <a:pt x="155084" y="406701"/>
                    <a:pt x="164419" y="410321"/>
                  </a:cubicBezTo>
                  <a:cubicBezTo>
                    <a:pt x="165848" y="416321"/>
                    <a:pt x="168705" y="421370"/>
                    <a:pt x="171658" y="426704"/>
                  </a:cubicBezTo>
                  <a:cubicBezTo>
                    <a:pt x="164229" y="431180"/>
                    <a:pt x="158133" y="431657"/>
                    <a:pt x="150227" y="426894"/>
                  </a:cubicBezTo>
                  <a:close/>
                  <a:moveTo>
                    <a:pt x="135082" y="333168"/>
                  </a:moveTo>
                  <a:cubicBezTo>
                    <a:pt x="119937" y="337264"/>
                    <a:pt x="100887" y="318595"/>
                    <a:pt x="96696" y="304117"/>
                  </a:cubicBezTo>
                  <a:cubicBezTo>
                    <a:pt x="98697" y="294401"/>
                    <a:pt x="103745" y="284495"/>
                    <a:pt x="114603" y="284019"/>
                  </a:cubicBezTo>
                  <a:cubicBezTo>
                    <a:pt x="122223" y="283733"/>
                    <a:pt x="128986" y="289734"/>
                    <a:pt x="135368" y="294782"/>
                  </a:cubicBezTo>
                  <a:cubicBezTo>
                    <a:pt x="135368" y="295068"/>
                    <a:pt x="135368" y="295354"/>
                    <a:pt x="135558" y="295544"/>
                  </a:cubicBezTo>
                  <a:cubicBezTo>
                    <a:pt x="139940" y="300021"/>
                    <a:pt x="146702" y="303069"/>
                    <a:pt x="149751" y="308594"/>
                  </a:cubicBezTo>
                  <a:cubicBezTo>
                    <a:pt x="155084" y="318119"/>
                    <a:pt x="143940" y="330787"/>
                    <a:pt x="134987" y="333263"/>
                  </a:cubicBezTo>
                  <a:close/>
                  <a:moveTo>
                    <a:pt x="145750" y="290877"/>
                  </a:moveTo>
                  <a:cubicBezTo>
                    <a:pt x="132796" y="283352"/>
                    <a:pt x="122700" y="271732"/>
                    <a:pt x="107459" y="279923"/>
                  </a:cubicBezTo>
                  <a:cubicBezTo>
                    <a:pt x="100125" y="283829"/>
                    <a:pt x="94982" y="289448"/>
                    <a:pt x="91743" y="296116"/>
                  </a:cubicBezTo>
                  <a:cubicBezTo>
                    <a:pt x="86219" y="289067"/>
                    <a:pt x="76980" y="283162"/>
                    <a:pt x="68693" y="279638"/>
                  </a:cubicBezTo>
                  <a:cubicBezTo>
                    <a:pt x="70407" y="270779"/>
                    <a:pt x="70788" y="261826"/>
                    <a:pt x="73931" y="253158"/>
                  </a:cubicBezTo>
                  <a:cubicBezTo>
                    <a:pt x="80218" y="235918"/>
                    <a:pt x="94982" y="227060"/>
                    <a:pt x="113460" y="231536"/>
                  </a:cubicBezTo>
                  <a:cubicBezTo>
                    <a:pt x="129653" y="235441"/>
                    <a:pt x="133558" y="249729"/>
                    <a:pt x="139178" y="263255"/>
                  </a:cubicBezTo>
                  <a:cubicBezTo>
                    <a:pt x="143464" y="273541"/>
                    <a:pt x="147369" y="284210"/>
                    <a:pt x="151846" y="294497"/>
                  </a:cubicBezTo>
                  <a:cubicBezTo>
                    <a:pt x="149846" y="293258"/>
                    <a:pt x="147846" y="292020"/>
                    <a:pt x="145845" y="290877"/>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6" name="Google Shape;266;p11"/>
            <p:cNvSpPr/>
            <p:nvPr/>
          </p:nvSpPr>
          <p:spPr>
            <a:xfrm>
              <a:off x="5304680" y="4666989"/>
              <a:ext cx="230052" cy="553212"/>
            </a:xfrm>
            <a:custGeom>
              <a:avLst/>
              <a:gdLst/>
              <a:ahLst/>
              <a:cxnLst/>
              <a:rect l="l" t="t" r="r" b="b"/>
              <a:pathLst>
                <a:path w="339041" h="815297" extrusionOk="0">
                  <a:moveTo>
                    <a:pt x="336813" y="85065"/>
                  </a:moveTo>
                  <a:cubicBezTo>
                    <a:pt x="333765" y="62872"/>
                    <a:pt x="310047" y="30773"/>
                    <a:pt x="284235" y="45251"/>
                  </a:cubicBezTo>
                  <a:cubicBezTo>
                    <a:pt x="261756" y="57824"/>
                    <a:pt x="259851" y="90494"/>
                    <a:pt x="258517" y="113069"/>
                  </a:cubicBezTo>
                  <a:cubicBezTo>
                    <a:pt x="256136" y="152978"/>
                    <a:pt x="252897" y="192412"/>
                    <a:pt x="247182" y="231941"/>
                  </a:cubicBezTo>
                  <a:cubicBezTo>
                    <a:pt x="244992" y="246704"/>
                    <a:pt x="243372" y="261563"/>
                    <a:pt x="240420" y="276137"/>
                  </a:cubicBezTo>
                  <a:cubicBezTo>
                    <a:pt x="238896" y="283852"/>
                    <a:pt x="236514" y="294329"/>
                    <a:pt x="231276" y="301473"/>
                  </a:cubicBezTo>
                  <a:cubicBezTo>
                    <a:pt x="230418" y="301187"/>
                    <a:pt x="229371" y="301092"/>
                    <a:pt x="228228" y="301283"/>
                  </a:cubicBezTo>
                  <a:cubicBezTo>
                    <a:pt x="219179" y="302902"/>
                    <a:pt x="227370" y="243085"/>
                    <a:pt x="227847" y="238799"/>
                  </a:cubicBezTo>
                  <a:cubicBezTo>
                    <a:pt x="230799" y="214415"/>
                    <a:pt x="232609" y="190602"/>
                    <a:pt x="232228" y="166028"/>
                  </a:cubicBezTo>
                  <a:cubicBezTo>
                    <a:pt x="231847" y="140786"/>
                    <a:pt x="229942" y="115545"/>
                    <a:pt x="230323" y="90304"/>
                  </a:cubicBezTo>
                  <a:cubicBezTo>
                    <a:pt x="230609" y="72587"/>
                    <a:pt x="230323" y="54300"/>
                    <a:pt x="225370" y="37154"/>
                  </a:cubicBezTo>
                  <a:cubicBezTo>
                    <a:pt x="216988" y="8484"/>
                    <a:pt x="185937" y="-16186"/>
                    <a:pt x="161743" y="13342"/>
                  </a:cubicBezTo>
                  <a:cubicBezTo>
                    <a:pt x="149837" y="27820"/>
                    <a:pt x="148218" y="46775"/>
                    <a:pt x="148027" y="64872"/>
                  </a:cubicBezTo>
                  <a:cubicBezTo>
                    <a:pt x="147741" y="87351"/>
                    <a:pt x="150789" y="109449"/>
                    <a:pt x="153075" y="131738"/>
                  </a:cubicBezTo>
                  <a:cubicBezTo>
                    <a:pt x="155457" y="154979"/>
                    <a:pt x="156219" y="178505"/>
                    <a:pt x="156504" y="201842"/>
                  </a:cubicBezTo>
                  <a:cubicBezTo>
                    <a:pt x="156790" y="224321"/>
                    <a:pt x="157647" y="248610"/>
                    <a:pt x="153933" y="270803"/>
                  </a:cubicBezTo>
                  <a:cubicBezTo>
                    <a:pt x="152504" y="279375"/>
                    <a:pt x="149837" y="288043"/>
                    <a:pt x="146217" y="295949"/>
                  </a:cubicBezTo>
                  <a:cubicBezTo>
                    <a:pt x="144598" y="299473"/>
                    <a:pt x="142122" y="306140"/>
                    <a:pt x="137835" y="304521"/>
                  </a:cubicBezTo>
                  <a:cubicBezTo>
                    <a:pt x="134025" y="303093"/>
                    <a:pt x="133835" y="297187"/>
                    <a:pt x="133263" y="293377"/>
                  </a:cubicBezTo>
                  <a:cubicBezTo>
                    <a:pt x="129834" y="272708"/>
                    <a:pt x="130882" y="251848"/>
                    <a:pt x="129263" y="231084"/>
                  </a:cubicBezTo>
                  <a:cubicBezTo>
                    <a:pt x="125739" y="186697"/>
                    <a:pt x="120976" y="142596"/>
                    <a:pt x="114880" y="98495"/>
                  </a:cubicBezTo>
                  <a:cubicBezTo>
                    <a:pt x="112785" y="83732"/>
                    <a:pt x="109832" y="67635"/>
                    <a:pt x="99069" y="56395"/>
                  </a:cubicBezTo>
                  <a:cubicBezTo>
                    <a:pt x="90401" y="47346"/>
                    <a:pt x="76971" y="42203"/>
                    <a:pt x="65541" y="49156"/>
                  </a:cubicBezTo>
                  <a:cubicBezTo>
                    <a:pt x="51539" y="57633"/>
                    <a:pt x="45729" y="76778"/>
                    <a:pt x="42776" y="91733"/>
                  </a:cubicBezTo>
                  <a:cubicBezTo>
                    <a:pt x="38109" y="115640"/>
                    <a:pt x="39347" y="140501"/>
                    <a:pt x="42014" y="164504"/>
                  </a:cubicBezTo>
                  <a:cubicBezTo>
                    <a:pt x="47538" y="213272"/>
                    <a:pt x="52968" y="261659"/>
                    <a:pt x="60969" y="310141"/>
                  </a:cubicBezTo>
                  <a:cubicBezTo>
                    <a:pt x="51063" y="308236"/>
                    <a:pt x="40776" y="310712"/>
                    <a:pt x="32203" y="320523"/>
                  </a:cubicBezTo>
                  <a:cubicBezTo>
                    <a:pt x="21345" y="332811"/>
                    <a:pt x="17820" y="349765"/>
                    <a:pt x="13725" y="365291"/>
                  </a:cubicBezTo>
                  <a:cubicBezTo>
                    <a:pt x="8486" y="385579"/>
                    <a:pt x="4581" y="406248"/>
                    <a:pt x="1342" y="426918"/>
                  </a:cubicBezTo>
                  <a:cubicBezTo>
                    <a:pt x="-4754" y="467018"/>
                    <a:pt x="11343" y="506737"/>
                    <a:pt x="20964" y="545218"/>
                  </a:cubicBezTo>
                  <a:cubicBezTo>
                    <a:pt x="30489" y="583413"/>
                    <a:pt x="41728" y="622370"/>
                    <a:pt x="60873" y="657042"/>
                  </a:cubicBezTo>
                  <a:cubicBezTo>
                    <a:pt x="65350" y="665138"/>
                    <a:pt x="70494" y="671996"/>
                    <a:pt x="76399" y="677901"/>
                  </a:cubicBezTo>
                  <a:cubicBezTo>
                    <a:pt x="74399" y="693427"/>
                    <a:pt x="74970" y="709048"/>
                    <a:pt x="75923" y="724669"/>
                  </a:cubicBezTo>
                  <a:cubicBezTo>
                    <a:pt x="76590" y="736099"/>
                    <a:pt x="76875" y="747624"/>
                    <a:pt x="77066" y="759150"/>
                  </a:cubicBezTo>
                  <a:cubicBezTo>
                    <a:pt x="77352" y="776866"/>
                    <a:pt x="74018" y="795726"/>
                    <a:pt x="80781" y="812489"/>
                  </a:cubicBezTo>
                  <a:cubicBezTo>
                    <a:pt x="81733" y="814776"/>
                    <a:pt x="85162" y="815252"/>
                    <a:pt x="85829" y="812489"/>
                  </a:cubicBezTo>
                  <a:cubicBezTo>
                    <a:pt x="93163" y="785248"/>
                    <a:pt x="90306" y="753244"/>
                    <a:pt x="88877" y="725050"/>
                  </a:cubicBezTo>
                  <a:cubicBezTo>
                    <a:pt x="88210" y="712191"/>
                    <a:pt x="87734" y="699523"/>
                    <a:pt x="86686" y="686855"/>
                  </a:cubicBezTo>
                  <a:cubicBezTo>
                    <a:pt x="90306" y="689617"/>
                    <a:pt x="94211" y="692189"/>
                    <a:pt x="98402" y="694665"/>
                  </a:cubicBezTo>
                  <a:cubicBezTo>
                    <a:pt x="111165" y="702285"/>
                    <a:pt x="130596" y="712477"/>
                    <a:pt x="144027" y="701237"/>
                  </a:cubicBezTo>
                  <a:cubicBezTo>
                    <a:pt x="146503" y="699142"/>
                    <a:pt x="145265" y="694284"/>
                    <a:pt x="142026" y="693713"/>
                  </a:cubicBezTo>
                  <a:cubicBezTo>
                    <a:pt x="133644" y="692189"/>
                    <a:pt x="125453" y="692570"/>
                    <a:pt x="117261" y="689903"/>
                  </a:cubicBezTo>
                  <a:cubicBezTo>
                    <a:pt x="108403" y="686950"/>
                    <a:pt x="99831" y="681997"/>
                    <a:pt x="92115" y="676663"/>
                  </a:cubicBezTo>
                  <a:cubicBezTo>
                    <a:pt x="75542" y="665138"/>
                    <a:pt x="66969" y="645707"/>
                    <a:pt x="59159" y="627704"/>
                  </a:cubicBezTo>
                  <a:cubicBezTo>
                    <a:pt x="42490" y="589223"/>
                    <a:pt x="32489" y="548266"/>
                    <a:pt x="21916" y="507785"/>
                  </a:cubicBezTo>
                  <a:cubicBezTo>
                    <a:pt x="16392" y="486830"/>
                    <a:pt x="12105" y="466065"/>
                    <a:pt x="12105" y="444348"/>
                  </a:cubicBezTo>
                  <a:cubicBezTo>
                    <a:pt x="12105" y="421964"/>
                    <a:pt x="17344" y="399009"/>
                    <a:pt x="21916" y="377197"/>
                  </a:cubicBezTo>
                  <a:cubicBezTo>
                    <a:pt x="25440" y="360433"/>
                    <a:pt x="27345" y="332429"/>
                    <a:pt x="44586" y="323571"/>
                  </a:cubicBezTo>
                  <a:cubicBezTo>
                    <a:pt x="56682" y="317285"/>
                    <a:pt x="70303" y="323286"/>
                    <a:pt x="81162" y="330334"/>
                  </a:cubicBezTo>
                  <a:cubicBezTo>
                    <a:pt x="81162" y="330429"/>
                    <a:pt x="81066" y="330525"/>
                    <a:pt x="80971" y="330715"/>
                  </a:cubicBezTo>
                  <a:cubicBezTo>
                    <a:pt x="68684" y="358814"/>
                    <a:pt x="84019" y="386817"/>
                    <a:pt x="102593" y="408725"/>
                  </a:cubicBezTo>
                  <a:cubicBezTo>
                    <a:pt x="94211" y="407201"/>
                    <a:pt x="85448" y="411677"/>
                    <a:pt x="83352" y="421202"/>
                  </a:cubicBezTo>
                  <a:cubicBezTo>
                    <a:pt x="81828" y="427870"/>
                    <a:pt x="82781" y="437681"/>
                    <a:pt x="86305" y="445205"/>
                  </a:cubicBezTo>
                  <a:cubicBezTo>
                    <a:pt x="81447" y="440157"/>
                    <a:pt x="77542" y="433871"/>
                    <a:pt x="74399" y="428918"/>
                  </a:cubicBezTo>
                  <a:cubicBezTo>
                    <a:pt x="67922" y="418726"/>
                    <a:pt x="63826" y="407486"/>
                    <a:pt x="58016" y="396914"/>
                  </a:cubicBezTo>
                  <a:cubicBezTo>
                    <a:pt x="51444" y="384817"/>
                    <a:pt x="41252" y="376340"/>
                    <a:pt x="32965" y="365577"/>
                  </a:cubicBezTo>
                  <a:cubicBezTo>
                    <a:pt x="31441" y="363576"/>
                    <a:pt x="27250" y="364624"/>
                    <a:pt x="28393" y="367481"/>
                  </a:cubicBezTo>
                  <a:cubicBezTo>
                    <a:pt x="31441" y="375102"/>
                    <a:pt x="37251" y="380340"/>
                    <a:pt x="42490" y="386531"/>
                  </a:cubicBezTo>
                  <a:cubicBezTo>
                    <a:pt x="47634" y="392627"/>
                    <a:pt x="51444" y="399581"/>
                    <a:pt x="54777" y="406725"/>
                  </a:cubicBezTo>
                  <a:cubicBezTo>
                    <a:pt x="50586" y="408153"/>
                    <a:pt x="46586" y="412059"/>
                    <a:pt x="42871" y="414154"/>
                  </a:cubicBezTo>
                  <a:cubicBezTo>
                    <a:pt x="37728" y="417011"/>
                    <a:pt x="32298" y="419107"/>
                    <a:pt x="26869" y="421393"/>
                  </a:cubicBezTo>
                  <a:cubicBezTo>
                    <a:pt x="25345" y="422060"/>
                    <a:pt x="25917" y="424536"/>
                    <a:pt x="27631" y="424251"/>
                  </a:cubicBezTo>
                  <a:cubicBezTo>
                    <a:pt x="33822" y="423108"/>
                    <a:pt x="39633" y="420631"/>
                    <a:pt x="45252" y="417678"/>
                  </a:cubicBezTo>
                  <a:cubicBezTo>
                    <a:pt x="48681" y="415869"/>
                    <a:pt x="53634" y="413583"/>
                    <a:pt x="56397" y="410344"/>
                  </a:cubicBezTo>
                  <a:cubicBezTo>
                    <a:pt x="57825" y="413583"/>
                    <a:pt x="59254" y="416916"/>
                    <a:pt x="60683" y="420250"/>
                  </a:cubicBezTo>
                  <a:cubicBezTo>
                    <a:pt x="66588" y="433966"/>
                    <a:pt x="73637" y="448158"/>
                    <a:pt x="85829" y="457302"/>
                  </a:cubicBezTo>
                  <a:cubicBezTo>
                    <a:pt x="96211" y="465208"/>
                    <a:pt x="109641" y="465970"/>
                    <a:pt x="119738" y="457017"/>
                  </a:cubicBezTo>
                  <a:cubicBezTo>
                    <a:pt x="125739" y="451778"/>
                    <a:pt x="129168" y="442824"/>
                    <a:pt x="128691" y="434442"/>
                  </a:cubicBezTo>
                  <a:cubicBezTo>
                    <a:pt x="139264" y="443681"/>
                    <a:pt x="149742" y="453397"/>
                    <a:pt x="154980" y="465875"/>
                  </a:cubicBezTo>
                  <a:cubicBezTo>
                    <a:pt x="148408" y="472256"/>
                    <a:pt x="145170" y="482067"/>
                    <a:pt x="141836" y="490354"/>
                  </a:cubicBezTo>
                  <a:cubicBezTo>
                    <a:pt x="136692" y="503308"/>
                    <a:pt x="131930" y="517119"/>
                    <a:pt x="129644" y="530930"/>
                  </a:cubicBezTo>
                  <a:cubicBezTo>
                    <a:pt x="126596" y="549123"/>
                    <a:pt x="129072" y="567316"/>
                    <a:pt x="131358" y="585413"/>
                  </a:cubicBezTo>
                  <a:cubicBezTo>
                    <a:pt x="133359" y="601415"/>
                    <a:pt x="136978" y="617894"/>
                    <a:pt x="146122" y="631419"/>
                  </a:cubicBezTo>
                  <a:cubicBezTo>
                    <a:pt x="147170" y="632943"/>
                    <a:pt x="149551" y="631991"/>
                    <a:pt x="149075" y="630181"/>
                  </a:cubicBezTo>
                  <a:cubicBezTo>
                    <a:pt x="141169" y="598177"/>
                    <a:pt x="131644" y="564173"/>
                    <a:pt x="137454" y="530740"/>
                  </a:cubicBezTo>
                  <a:cubicBezTo>
                    <a:pt x="139359" y="519977"/>
                    <a:pt x="142884" y="509213"/>
                    <a:pt x="146979" y="499117"/>
                  </a:cubicBezTo>
                  <a:cubicBezTo>
                    <a:pt x="150027" y="491402"/>
                    <a:pt x="154218" y="484448"/>
                    <a:pt x="158314" y="477305"/>
                  </a:cubicBezTo>
                  <a:cubicBezTo>
                    <a:pt x="160410" y="487211"/>
                    <a:pt x="161457" y="497307"/>
                    <a:pt x="165553" y="506737"/>
                  </a:cubicBezTo>
                  <a:cubicBezTo>
                    <a:pt x="169744" y="516262"/>
                    <a:pt x="177555" y="523215"/>
                    <a:pt x="184984" y="530264"/>
                  </a:cubicBezTo>
                  <a:cubicBezTo>
                    <a:pt x="187270" y="532454"/>
                    <a:pt x="192033" y="530264"/>
                    <a:pt x="190699" y="526930"/>
                  </a:cubicBezTo>
                  <a:cubicBezTo>
                    <a:pt x="188318" y="520929"/>
                    <a:pt x="184698" y="517024"/>
                    <a:pt x="180698" y="512071"/>
                  </a:cubicBezTo>
                  <a:cubicBezTo>
                    <a:pt x="172887" y="502546"/>
                    <a:pt x="169649" y="490830"/>
                    <a:pt x="168411" y="478638"/>
                  </a:cubicBezTo>
                  <a:cubicBezTo>
                    <a:pt x="166887" y="464065"/>
                    <a:pt x="162410" y="453206"/>
                    <a:pt x="152599" y="442158"/>
                  </a:cubicBezTo>
                  <a:cubicBezTo>
                    <a:pt x="130882" y="417869"/>
                    <a:pt x="100402" y="399009"/>
                    <a:pt x="90306" y="366053"/>
                  </a:cubicBezTo>
                  <a:cubicBezTo>
                    <a:pt x="88877" y="361386"/>
                    <a:pt x="88210" y="356242"/>
                    <a:pt x="88305" y="351098"/>
                  </a:cubicBezTo>
                  <a:cubicBezTo>
                    <a:pt x="99831" y="367386"/>
                    <a:pt x="119738" y="386817"/>
                    <a:pt x="138216" y="368720"/>
                  </a:cubicBezTo>
                  <a:cubicBezTo>
                    <a:pt x="146694" y="360433"/>
                    <a:pt x="147265" y="349003"/>
                    <a:pt x="143265" y="338716"/>
                  </a:cubicBezTo>
                  <a:cubicBezTo>
                    <a:pt x="143455" y="338906"/>
                    <a:pt x="143741" y="339097"/>
                    <a:pt x="143931" y="339383"/>
                  </a:cubicBezTo>
                  <a:cubicBezTo>
                    <a:pt x="157647" y="351384"/>
                    <a:pt x="172983" y="361481"/>
                    <a:pt x="185937" y="374435"/>
                  </a:cubicBezTo>
                  <a:cubicBezTo>
                    <a:pt x="199843" y="388341"/>
                    <a:pt x="208416" y="405867"/>
                    <a:pt x="218131" y="422631"/>
                  </a:cubicBezTo>
                  <a:cubicBezTo>
                    <a:pt x="227751" y="439300"/>
                    <a:pt x="238419" y="454826"/>
                    <a:pt x="250897" y="469494"/>
                  </a:cubicBezTo>
                  <a:cubicBezTo>
                    <a:pt x="260898" y="481210"/>
                    <a:pt x="267566" y="493497"/>
                    <a:pt x="275281" y="506546"/>
                  </a:cubicBezTo>
                  <a:cubicBezTo>
                    <a:pt x="275948" y="507689"/>
                    <a:pt x="277567" y="507594"/>
                    <a:pt x="278329" y="506546"/>
                  </a:cubicBezTo>
                  <a:cubicBezTo>
                    <a:pt x="285282" y="495783"/>
                    <a:pt x="272328" y="480829"/>
                    <a:pt x="266137" y="472542"/>
                  </a:cubicBezTo>
                  <a:cubicBezTo>
                    <a:pt x="254326" y="456826"/>
                    <a:pt x="242229" y="441872"/>
                    <a:pt x="232133" y="424917"/>
                  </a:cubicBezTo>
                  <a:cubicBezTo>
                    <a:pt x="229942" y="421298"/>
                    <a:pt x="227847" y="417583"/>
                    <a:pt x="225846" y="413773"/>
                  </a:cubicBezTo>
                  <a:cubicBezTo>
                    <a:pt x="233562" y="408439"/>
                    <a:pt x="242134" y="404343"/>
                    <a:pt x="250992" y="401200"/>
                  </a:cubicBezTo>
                  <a:cubicBezTo>
                    <a:pt x="256231" y="399390"/>
                    <a:pt x="261565" y="397866"/>
                    <a:pt x="267090" y="397104"/>
                  </a:cubicBezTo>
                  <a:cubicBezTo>
                    <a:pt x="271376" y="396533"/>
                    <a:pt x="275853" y="397390"/>
                    <a:pt x="280044" y="396437"/>
                  </a:cubicBezTo>
                  <a:cubicBezTo>
                    <a:pt x="281187" y="396152"/>
                    <a:pt x="281091" y="394723"/>
                    <a:pt x="280329" y="394152"/>
                  </a:cubicBezTo>
                  <a:cubicBezTo>
                    <a:pt x="272805" y="388436"/>
                    <a:pt x="257469" y="393961"/>
                    <a:pt x="249849" y="396723"/>
                  </a:cubicBezTo>
                  <a:cubicBezTo>
                    <a:pt x="240705" y="400057"/>
                    <a:pt x="231847" y="404438"/>
                    <a:pt x="223941" y="410058"/>
                  </a:cubicBezTo>
                  <a:cubicBezTo>
                    <a:pt x="216131" y="395676"/>
                    <a:pt x="208511" y="381102"/>
                    <a:pt x="197748" y="368910"/>
                  </a:cubicBezTo>
                  <a:cubicBezTo>
                    <a:pt x="184032" y="353289"/>
                    <a:pt x="165553" y="342812"/>
                    <a:pt x="150313" y="328810"/>
                  </a:cubicBezTo>
                  <a:cubicBezTo>
                    <a:pt x="146503" y="325286"/>
                    <a:pt x="142312" y="321095"/>
                    <a:pt x="137835" y="317285"/>
                  </a:cubicBezTo>
                  <a:cubicBezTo>
                    <a:pt x="144312" y="316427"/>
                    <a:pt x="149646" y="308998"/>
                    <a:pt x="152790" y="303283"/>
                  </a:cubicBezTo>
                  <a:cubicBezTo>
                    <a:pt x="169935" y="271755"/>
                    <a:pt x="168220" y="229845"/>
                    <a:pt x="167744" y="195079"/>
                  </a:cubicBezTo>
                  <a:cubicBezTo>
                    <a:pt x="167458" y="172505"/>
                    <a:pt x="166696" y="149930"/>
                    <a:pt x="164505" y="127452"/>
                  </a:cubicBezTo>
                  <a:cubicBezTo>
                    <a:pt x="162410" y="106115"/>
                    <a:pt x="159362" y="84398"/>
                    <a:pt x="160791" y="62872"/>
                  </a:cubicBezTo>
                  <a:cubicBezTo>
                    <a:pt x="161838" y="48108"/>
                    <a:pt x="167934" y="6008"/>
                    <a:pt x="192128" y="12294"/>
                  </a:cubicBezTo>
                  <a:cubicBezTo>
                    <a:pt x="211368" y="17247"/>
                    <a:pt x="216512" y="45441"/>
                    <a:pt x="218226" y="61824"/>
                  </a:cubicBezTo>
                  <a:cubicBezTo>
                    <a:pt x="223560" y="112593"/>
                    <a:pt x="221751" y="164123"/>
                    <a:pt x="216321" y="214796"/>
                  </a:cubicBezTo>
                  <a:cubicBezTo>
                    <a:pt x="214797" y="229083"/>
                    <a:pt x="196795" y="321571"/>
                    <a:pt x="231276" y="312332"/>
                  </a:cubicBezTo>
                  <a:cubicBezTo>
                    <a:pt x="233847" y="311665"/>
                    <a:pt x="235086" y="309855"/>
                    <a:pt x="235276" y="307855"/>
                  </a:cubicBezTo>
                  <a:cubicBezTo>
                    <a:pt x="243468" y="301759"/>
                    <a:pt x="247087" y="288043"/>
                    <a:pt x="249468" y="278804"/>
                  </a:cubicBezTo>
                  <a:cubicBezTo>
                    <a:pt x="255850" y="254134"/>
                    <a:pt x="259089" y="227369"/>
                    <a:pt x="262803" y="202127"/>
                  </a:cubicBezTo>
                  <a:cubicBezTo>
                    <a:pt x="267375" y="171076"/>
                    <a:pt x="270042" y="139644"/>
                    <a:pt x="272519" y="108402"/>
                  </a:cubicBezTo>
                  <a:cubicBezTo>
                    <a:pt x="273471" y="96210"/>
                    <a:pt x="274424" y="83255"/>
                    <a:pt x="279186" y="71826"/>
                  </a:cubicBezTo>
                  <a:cubicBezTo>
                    <a:pt x="282330" y="64205"/>
                    <a:pt x="288140" y="54871"/>
                    <a:pt x="297474" y="54490"/>
                  </a:cubicBezTo>
                  <a:cubicBezTo>
                    <a:pt x="308904" y="54014"/>
                    <a:pt x="318715" y="66396"/>
                    <a:pt x="322335" y="76017"/>
                  </a:cubicBezTo>
                  <a:cubicBezTo>
                    <a:pt x="327478" y="89542"/>
                    <a:pt x="327288" y="105449"/>
                    <a:pt x="328526" y="119736"/>
                  </a:cubicBezTo>
                  <a:cubicBezTo>
                    <a:pt x="330336" y="140310"/>
                    <a:pt x="329002" y="160313"/>
                    <a:pt x="326049" y="180696"/>
                  </a:cubicBezTo>
                  <a:cubicBezTo>
                    <a:pt x="320620" y="218225"/>
                    <a:pt x="312429" y="255182"/>
                    <a:pt x="308714" y="292901"/>
                  </a:cubicBezTo>
                  <a:cubicBezTo>
                    <a:pt x="304999" y="330048"/>
                    <a:pt x="303951" y="367291"/>
                    <a:pt x="300713" y="404343"/>
                  </a:cubicBezTo>
                  <a:cubicBezTo>
                    <a:pt x="297665" y="439205"/>
                    <a:pt x="300046" y="474066"/>
                    <a:pt x="301856" y="508833"/>
                  </a:cubicBezTo>
                  <a:cubicBezTo>
                    <a:pt x="303380" y="537503"/>
                    <a:pt x="304713" y="566554"/>
                    <a:pt x="301094" y="595034"/>
                  </a:cubicBezTo>
                  <a:cubicBezTo>
                    <a:pt x="296808" y="627800"/>
                    <a:pt x="286425" y="662280"/>
                    <a:pt x="252040" y="673520"/>
                  </a:cubicBezTo>
                  <a:cubicBezTo>
                    <a:pt x="247087" y="675139"/>
                    <a:pt x="249183" y="682950"/>
                    <a:pt x="254231" y="681330"/>
                  </a:cubicBezTo>
                  <a:cubicBezTo>
                    <a:pt x="265947" y="677711"/>
                    <a:pt x="275472" y="671996"/>
                    <a:pt x="283187" y="664947"/>
                  </a:cubicBezTo>
                  <a:cubicBezTo>
                    <a:pt x="282044" y="686664"/>
                    <a:pt x="280234" y="708381"/>
                    <a:pt x="280044" y="730194"/>
                  </a:cubicBezTo>
                  <a:cubicBezTo>
                    <a:pt x="279948" y="740957"/>
                    <a:pt x="279758" y="751911"/>
                    <a:pt x="280806" y="762674"/>
                  </a:cubicBezTo>
                  <a:cubicBezTo>
                    <a:pt x="282330" y="778009"/>
                    <a:pt x="280901" y="800774"/>
                    <a:pt x="290045" y="813633"/>
                  </a:cubicBezTo>
                  <a:cubicBezTo>
                    <a:pt x="291759" y="816109"/>
                    <a:pt x="295569" y="815823"/>
                    <a:pt x="296427" y="812775"/>
                  </a:cubicBezTo>
                  <a:cubicBezTo>
                    <a:pt x="301475" y="796487"/>
                    <a:pt x="295474" y="777342"/>
                    <a:pt x="293188" y="760959"/>
                  </a:cubicBezTo>
                  <a:cubicBezTo>
                    <a:pt x="291664" y="750386"/>
                    <a:pt x="292140" y="739337"/>
                    <a:pt x="292140" y="728765"/>
                  </a:cubicBezTo>
                  <a:cubicBezTo>
                    <a:pt x="292140" y="704952"/>
                    <a:pt x="293379" y="680759"/>
                    <a:pt x="290807" y="657042"/>
                  </a:cubicBezTo>
                  <a:cubicBezTo>
                    <a:pt x="290807" y="657042"/>
                    <a:pt x="290807" y="657042"/>
                    <a:pt x="290807" y="657042"/>
                  </a:cubicBezTo>
                  <a:cubicBezTo>
                    <a:pt x="314143" y="628181"/>
                    <a:pt x="316334" y="583128"/>
                    <a:pt x="315286" y="545789"/>
                  </a:cubicBezTo>
                  <a:cubicBezTo>
                    <a:pt x="314334" y="513976"/>
                    <a:pt x="311000" y="482162"/>
                    <a:pt x="310047" y="450349"/>
                  </a:cubicBezTo>
                  <a:cubicBezTo>
                    <a:pt x="308809" y="408058"/>
                    <a:pt x="317667" y="367005"/>
                    <a:pt x="318715" y="324905"/>
                  </a:cubicBezTo>
                  <a:cubicBezTo>
                    <a:pt x="319763" y="283090"/>
                    <a:pt x="325383" y="241942"/>
                    <a:pt x="330907" y="200603"/>
                  </a:cubicBezTo>
                  <a:cubicBezTo>
                    <a:pt x="335860" y="163170"/>
                    <a:pt x="342337" y="123070"/>
                    <a:pt x="337098" y="85256"/>
                  </a:cubicBezTo>
                  <a:close/>
                  <a:moveTo>
                    <a:pt x="118500" y="425203"/>
                  </a:moveTo>
                  <a:cubicBezTo>
                    <a:pt x="118500" y="430251"/>
                    <a:pt x="120119" y="435300"/>
                    <a:pt x="118785" y="440443"/>
                  </a:cubicBezTo>
                  <a:cubicBezTo>
                    <a:pt x="116595" y="448825"/>
                    <a:pt x="108784" y="455016"/>
                    <a:pt x="99926" y="453302"/>
                  </a:cubicBezTo>
                  <a:cubicBezTo>
                    <a:pt x="98402" y="453016"/>
                    <a:pt x="96973" y="452540"/>
                    <a:pt x="95640" y="451873"/>
                  </a:cubicBezTo>
                  <a:cubicBezTo>
                    <a:pt x="91925" y="446348"/>
                    <a:pt x="88782" y="440252"/>
                    <a:pt x="88115" y="432537"/>
                  </a:cubicBezTo>
                  <a:cubicBezTo>
                    <a:pt x="87543" y="426251"/>
                    <a:pt x="87734" y="418917"/>
                    <a:pt x="93639" y="415487"/>
                  </a:cubicBezTo>
                  <a:cubicBezTo>
                    <a:pt x="98783" y="412535"/>
                    <a:pt x="104212" y="415202"/>
                    <a:pt x="109641" y="416440"/>
                  </a:cubicBezTo>
                  <a:cubicBezTo>
                    <a:pt x="110880" y="417773"/>
                    <a:pt x="112213" y="419107"/>
                    <a:pt x="113451" y="420440"/>
                  </a:cubicBezTo>
                  <a:cubicBezTo>
                    <a:pt x="115071" y="422060"/>
                    <a:pt x="116690" y="423679"/>
                    <a:pt x="118404" y="425203"/>
                  </a:cubicBezTo>
                  <a:close/>
                  <a:moveTo>
                    <a:pt x="134883" y="334811"/>
                  </a:moveTo>
                  <a:cubicBezTo>
                    <a:pt x="142122" y="345288"/>
                    <a:pt x="143836" y="361481"/>
                    <a:pt x="130120" y="368148"/>
                  </a:cubicBezTo>
                  <a:cubicBezTo>
                    <a:pt x="110022" y="377864"/>
                    <a:pt x="102212" y="353670"/>
                    <a:pt x="88782" y="344812"/>
                  </a:cubicBezTo>
                  <a:cubicBezTo>
                    <a:pt x="90210" y="335096"/>
                    <a:pt x="94782" y="325952"/>
                    <a:pt x="103355" y="320619"/>
                  </a:cubicBezTo>
                  <a:cubicBezTo>
                    <a:pt x="109451" y="316809"/>
                    <a:pt x="115547" y="317666"/>
                    <a:pt x="121262" y="320523"/>
                  </a:cubicBezTo>
                  <a:cubicBezTo>
                    <a:pt x="125643" y="325381"/>
                    <a:pt x="131168" y="329286"/>
                    <a:pt x="134978" y="334811"/>
                  </a:cubicBezTo>
                  <a:close/>
                  <a:moveTo>
                    <a:pt x="111356" y="305378"/>
                  </a:moveTo>
                  <a:cubicBezTo>
                    <a:pt x="99545" y="305855"/>
                    <a:pt x="90591" y="313951"/>
                    <a:pt x="84686" y="323571"/>
                  </a:cubicBezTo>
                  <a:cubicBezTo>
                    <a:pt x="80209" y="319094"/>
                    <a:pt x="74970" y="315380"/>
                    <a:pt x="69446" y="312903"/>
                  </a:cubicBezTo>
                  <a:cubicBezTo>
                    <a:pt x="66493" y="290519"/>
                    <a:pt x="61731" y="268326"/>
                    <a:pt x="59254" y="245943"/>
                  </a:cubicBezTo>
                  <a:cubicBezTo>
                    <a:pt x="56873" y="224606"/>
                    <a:pt x="56016" y="203175"/>
                    <a:pt x="53730" y="181839"/>
                  </a:cubicBezTo>
                  <a:cubicBezTo>
                    <a:pt x="51444" y="160884"/>
                    <a:pt x="48967" y="139644"/>
                    <a:pt x="49539" y="118498"/>
                  </a:cubicBezTo>
                  <a:cubicBezTo>
                    <a:pt x="50015" y="100115"/>
                    <a:pt x="52015" y="73540"/>
                    <a:pt x="67065" y="60300"/>
                  </a:cubicBezTo>
                  <a:cubicBezTo>
                    <a:pt x="86877" y="42869"/>
                    <a:pt x="99831" y="78302"/>
                    <a:pt x="102498" y="92590"/>
                  </a:cubicBezTo>
                  <a:cubicBezTo>
                    <a:pt x="106022" y="111640"/>
                    <a:pt x="108308" y="131357"/>
                    <a:pt x="110689" y="150597"/>
                  </a:cubicBezTo>
                  <a:cubicBezTo>
                    <a:pt x="113547" y="174219"/>
                    <a:pt x="115547" y="197841"/>
                    <a:pt x="117357" y="221559"/>
                  </a:cubicBezTo>
                  <a:cubicBezTo>
                    <a:pt x="118976" y="242704"/>
                    <a:pt x="117642" y="264135"/>
                    <a:pt x="120405" y="285186"/>
                  </a:cubicBezTo>
                  <a:cubicBezTo>
                    <a:pt x="121262" y="291758"/>
                    <a:pt x="121548" y="301378"/>
                    <a:pt x="124786" y="308427"/>
                  </a:cubicBezTo>
                  <a:cubicBezTo>
                    <a:pt x="120595" y="306426"/>
                    <a:pt x="116118" y="305283"/>
                    <a:pt x="111356" y="305378"/>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7" name="Google Shape;267;p11"/>
            <p:cNvSpPr/>
            <p:nvPr/>
          </p:nvSpPr>
          <p:spPr>
            <a:xfrm>
              <a:off x="6100629" y="4666989"/>
              <a:ext cx="333567" cy="553212"/>
            </a:xfrm>
            <a:custGeom>
              <a:avLst/>
              <a:gdLst/>
              <a:ahLst/>
              <a:cxnLst/>
              <a:rect l="l" t="t" r="r" b="b"/>
              <a:pathLst>
                <a:path w="399008" h="661749" extrusionOk="0">
                  <a:moveTo>
                    <a:pt x="391094" y="540258"/>
                  </a:moveTo>
                  <a:cubicBezTo>
                    <a:pt x="385951" y="502158"/>
                    <a:pt x="374330" y="468058"/>
                    <a:pt x="357376" y="433673"/>
                  </a:cubicBezTo>
                  <a:cubicBezTo>
                    <a:pt x="348136" y="415004"/>
                    <a:pt x="338802" y="396621"/>
                    <a:pt x="332325" y="376714"/>
                  </a:cubicBezTo>
                  <a:cubicBezTo>
                    <a:pt x="326134" y="357949"/>
                    <a:pt x="322419" y="338519"/>
                    <a:pt x="319181" y="318992"/>
                  </a:cubicBezTo>
                  <a:cubicBezTo>
                    <a:pt x="312608" y="279940"/>
                    <a:pt x="312037" y="240602"/>
                    <a:pt x="305750" y="201644"/>
                  </a:cubicBezTo>
                  <a:cubicBezTo>
                    <a:pt x="299750" y="165163"/>
                    <a:pt x="274223" y="136207"/>
                    <a:pt x="264793" y="100584"/>
                  </a:cubicBezTo>
                  <a:cubicBezTo>
                    <a:pt x="259840" y="81724"/>
                    <a:pt x="256411" y="62389"/>
                    <a:pt x="252315" y="43339"/>
                  </a:cubicBezTo>
                  <a:cubicBezTo>
                    <a:pt x="249648" y="30766"/>
                    <a:pt x="247267" y="16097"/>
                    <a:pt x="236503" y="7525"/>
                  </a:cubicBezTo>
                  <a:cubicBezTo>
                    <a:pt x="225359" y="-1334"/>
                    <a:pt x="209738" y="286"/>
                    <a:pt x="196403" y="286"/>
                  </a:cubicBezTo>
                  <a:cubicBezTo>
                    <a:pt x="175448" y="286"/>
                    <a:pt x="154493" y="0"/>
                    <a:pt x="133634" y="0"/>
                  </a:cubicBezTo>
                  <a:cubicBezTo>
                    <a:pt x="101915" y="0"/>
                    <a:pt x="76293" y="18574"/>
                    <a:pt x="56005" y="41624"/>
                  </a:cubicBezTo>
                  <a:cubicBezTo>
                    <a:pt x="48004" y="50673"/>
                    <a:pt x="40765" y="62389"/>
                    <a:pt x="47242" y="74390"/>
                  </a:cubicBezTo>
                  <a:cubicBezTo>
                    <a:pt x="54385" y="87630"/>
                    <a:pt x="69816" y="90773"/>
                    <a:pt x="83532" y="89249"/>
                  </a:cubicBezTo>
                  <a:cubicBezTo>
                    <a:pt x="99058" y="87535"/>
                    <a:pt x="116869" y="84201"/>
                    <a:pt x="130585" y="76390"/>
                  </a:cubicBezTo>
                  <a:cubicBezTo>
                    <a:pt x="134205" y="74295"/>
                    <a:pt x="137158" y="71914"/>
                    <a:pt x="139539" y="69342"/>
                  </a:cubicBezTo>
                  <a:cubicBezTo>
                    <a:pt x="139539" y="69342"/>
                    <a:pt x="139539" y="69342"/>
                    <a:pt x="139539" y="69342"/>
                  </a:cubicBezTo>
                  <a:cubicBezTo>
                    <a:pt x="145730" y="76200"/>
                    <a:pt x="157256" y="78010"/>
                    <a:pt x="168019" y="78010"/>
                  </a:cubicBezTo>
                  <a:cubicBezTo>
                    <a:pt x="158970" y="94012"/>
                    <a:pt x="173353" y="113919"/>
                    <a:pt x="175353" y="130778"/>
                  </a:cubicBezTo>
                  <a:cubicBezTo>
                    <a:pt x="175353" y="131350"/>
                    <a:pt x="175353" y="131921"/>
                    <a:pt x="175353" y="132588"/>
                  </a:cubicBezTo>
                  <a:cubicBezTo>
                    <a:pt x="162494" y="122682"/>
                    <a:pt x="141634" y="119063"/>
                    <a:pt x="127061" y="114490"/>
                  </a:cubicBezTo>
                  <a:cubicBezTo>
                    <a:pt x="108583" y="108680"/>
                    <a:pt x="89342" y="100298"/>
                    <a:pt x="70007" y="98107"/>
                  </a:cubicBezTo>
                  <a:cubicBezTo>
                    <a:pt x="65434" y="97631"/>
                    <a:pt x="61339" y="98107"/>
                    <a:pt x="57529" y="99346"/>
                  </a:cubicBezTo>
                  <a:cubicBezTo>
                    <a:pt x="48004" y="96869"/>
                    <a:pt x="37145" y="94869"/>
                    <a:pt x="29525" y="101727"/>
                  </a:cubicBezTo>
                  <a:cubicBezTo>
                    <a:pt x="20476" y="109823"/>
                    <a:pt x="17714" y="125063"/>
                    <a:pt x="14095" y="136017"/>
                  </a:cubicBezTo>
                  <a:cubicBezTo>
                    <a:pt x="3998" y="166783"/>
                    <a:pt x="-10480" y="205835"/>
                    <a:pt x="11523" y="234791"/>
                  </a:cubicBezTo>
                  <a:cubicBezTo>
                    <a:pt x="11523" y="234791"/>
                    <a:pt x="11618" y="234887"/>
                    <a:pt x="11714" y="234982"/>
                  </a:cubicBezTo>
                  <a:cubicBezTo>
                    <a:pt x="12094" y="244602"/>
                    <a:pt x="14190" y="254032"/>
                    <a:pt x="19810" y="262509"/>
                  </a:cubicBezTo>
                  <a:cubicBezTo>
                    <a:pt x="29525" y="277178"/>
                    <a:pt x="43432" y="288322"/>
                    <a:pt x="56291" y="300133"/>
                  </a:cubicBezTo>
                  <a:cubicBezTo>
                    <a:pt x="66958" y="309848"/>
                    <a:pt x="77722" y="320135"/>
                    <a:pt x="92867" y="320707"/>
                  </a:cubicBezTo>
                  <a:cubicBezTo>
                    <a:pt x="92867" y="320707"/>
                    <a:pt x="92962" y="320707"/>
                    <a:pt x="93057" y="320707"/>
                  </a:cubicBezTo>
                  <a:cubicBezTo>
                    <a:pt x="88009" y="341947"/>
                    <a:pt x="82294" y="363379"/>
                    <a:pt x="86008" y="385286"/>
                  </a:cubicBezTo>
                  <a:cubicBezTo>
                    <a:pt x="90104" y="409575"/>
                    <a:pt x="106106" y="430625"/>
                    <a:pt x="119822" y="450437"/>
                  </a:cubicBezTo>
                  <a:cubicBezTo>
                    <a:pt x="133157" y="469582"/>
                    <a:pt x="148111" y="484632"/>
                    <a:pt x="167066" y="498253"/>
                  </a:cubicBezTo>
                  <a:cubicBezTo>
                    <a:pt x="177734" y="505873"/>
                    <a:pt x="187164" y="514255"/>
                    <a:pt x="195927" y="524065"/>
                  </a:cubicBezTo>
                  <a:cubicBezTo>
                    <a:pt x="203071" y="532066"/>
                    <a:pt x="209357" y="540544"/>
                    <a:pt x="217930" y="546830"/>
                  </a:cubicBezTo>
                  <a:cubicBezTo>
                    <a:pt x="219740" y="551497"/>
                    <a:pt x="221644" y="556165"/>
                    <a:pt x="222978" y="561022"/>
                  </a:cubicBezTo>
                  <a:cubicBezTo>
                    <a:pt x="226026" y="571786"/>
                    <a:pt x="227645" y="582930"/>
                    <a:pt x="228312" y="594074"/>
                  </a:cubicBezTo>
                  <a:cubicBezTo>
                    <a:pt x="228979" y="604647"/>
                    <a:pt x="228979" y="615315"/>
                    <a:pt x="228884" y="625983"/>
                  </a:cubicBezTo>
                  <a:cubicBezTo>
                    <a:pt x="228884" y="636080"/>
                    <a:pt x="227264" y="646938"/>
                    <a:pt x="229931" y="656749"/>
                  </a:cubicBezTo>
                  <a:cubicBezTo>
                    <a:pt x="230884" y="660273"/>
                    <a:pt x="236027" y="660273"/>
                    <a:pt x="237075" y="656749"/>
                  </a:cubicBezTo>
                  <a:cubicBezTo>
                    <a:pt x="240028" y="646366"/>
                    <a:pt x="238790" y="634460"/>
                    <a:pt x="238885" y="623697"/>
                  </a:cubicBezTo>
                  <a:cubicBezTo>
                    <a:pt x="239075" y="611029"/>
                    <a:pt x="239075" y="598361"/>
                    <a:pt x="237837" y="585692"/>
                  </a:cubicBezTo>
                  <a:cubicBezTo>
                    <a:pt x="236027" y="567880"/>
                    <a:pt x="232217" y="545782"/>
                    <a:pt x="219359" y="532257"/>
                  </a:cubicBezTo>
                  <a:cubicBezTo>
                    <a:pt x="209167" y="518350"/>
                    <a:pt x="195927" y="505111"/>
                    <a:pt x="182973" y="495014"/>
                  </a:cubicBezTo>
                  <a:cubicBezTo>
                    <a:pt x="164399" y="480441"/>
                    <a:pt x="146016" y="467868"/>
                    <a:pt x="131824" y="448532"/>
                  </a:cubicBezTo>
                  <a:cubicBezTo>
                    <a:pt x="118393" y="430054"/>
                    <a:pt x="102201" y="409004"/>
                    <a:pt x="97248" y="386429"/>
                  </a:cubicBezTo>
                  <a:cubicBezTo>
                    <a:pt x="94200" y="372523"/>
                    <a:pt x="95438" y="359664"/>
                    <a:pt x="97915" y="345853"/>
                  </a:cubicBezTo>
                  <a:cubicBezTo>
                    <a:pt x="99534" y="337090"/>
                    <a:pt x="102106" y="327565"/>
                    <a:pt x="100582" y="318611"/>
                  </a:cubicBezTo>
                  <a:cubicBezTo>
                    <a:pt x="100391" y="317754"/>
                    <a:pt x="100010" y="317087"/>
                    <a:pt x="99343" y="316611"/>
                  </a:cubicBezTo>
                  <a:cubicBezTo>
                    <a:pt x="109345" y="305753"/>
                    <a:pt x="104011" y="282892"/>
                    <a:pt x="99725" y="270510"/>
                  </a:cubicBezTo>
                  <a:cubicBezTo>
                    <a:pt x="95629" y="258699"/>
                    <a:pt x="90771" y="249555"/>
                    <a:pt x="83627" y="242221"/>
                  </a:cubicBezTo>
                  <a:cubicBezTo>
                    <a:pt x="84866" y="241935"/>
                    <a:pt x="86008" y="241078"/>
                    <a:pt x="86485" y="239554"/>
                  </a:cubicBezTo>
                  <a:cubicBezTo>
                    <a:pt x="90771" y="225552"/>
                    <a:pt x="94200" y="210503"/>
                    <a:pt x="95343" y="195548"/>
                  </a:cubicBezTo>
                  <a:cubicBezTo>
                    <a:pt x="95724" y="195548"/>
                    <a:pt x="96200" y="195548"/>
                    <a:pt x="96772" y="195453"/>
                  </a:cubicBezTo>
                  <a:cubicBezTo>
                    <a:pt x="114393" y="188595"/>
                    <a:pt x="138301" y="191357"/>
                    <a:pt x="148397" y="208312"/>
                  </a:cubicBezTo>
                  <a:cubicBezTo>
                    <a:pt x="157256" y="223266"/>
                    <a:pt x="162018" y="240316"/>
                    <a:pt x="171352" y="255079"/>
                  </a:cubicBezTo>
                  <a:cubicBezTo>
                    <a:pt x="181354" y="270796"/>
                    <a:pt x="196975" y="282130"/>
                    <a:pt x="206500" y="298228"/>
                  </a:cubicBezTo>
                  <a:cubicBezTo>
                    <a:pt x="213643" y="310324"/>
                    <a:pt x="217073" y="329755"/>
                    <a:pt x="228312" y="338709"/>
                  </a:cubicBezTo>
                  <a:cubicBezTo>
                    <a:pt x="230503" y="340423"/>
                    <a:pt x="234122" y="338233"/>
                    <a:pt x="232408" y="335471"/>
                  </a:cubicBezTo>
                  <a:cubicBezTo>
                    <a:pt x="222407" y="319469"/>
                    <a:pt x="221168" y="300799"/>
                    <a:pt x="209738" y="285750"/>
                  </a:cubicBezTo>
                  <a:cubicBezTo>
                    <a:pt x="202975" y="276892"/>
                    <a:pt x="194879" y="269272"/>
                    <a:pt x="187640" y="260795"/>
                  </a:cubicBezTo>
                  <a:cubicBezTo>
                    <a:pt x="178973" y="250698"/>
                    <a:pt x="173448" y="239173"/>
                    <a:pt x="167542" y="227457"/>
                  </a:cubicBezTo>
                  <a:cubicBezTo>
                    <a:pt x="162970" y="218408"/>
                    <a:pt x="159160" y="207264"/>
                    <a:pt x="152779" y="198596"/>
                  </a:cubicBezTo>
                  <a:cubicBezTo>
                    <a:pt x="158589" y="186214"/>
                    <a:pt x="159637" y="172783"/>
                    <a:pt x="168876" y="161544"/>
                  </a:cubicBezTo>
                  <a:cubicBezTo>
                    <a:pt x="174686" y="154400"/>
                    <a:pt x="181640" y="146875"/>
                    <a:pt x="183068" y="137446"/>
                  </a:cubicBezTo>
                  <a:cubicBezTo>
                    <a:pt x="184592" y="127349"/>
                    <a:pt x="178687" y="117920"/>
                    <a:pt x="176020" y="108585"/>
                  </a:cubicBezTo>
                  <a:cubicBezTo>
                    <a:pt x="173353" y="99346"/>
                    <a:pt x="172781" y="91154"/>
                    <a:pt x="175734" y="81915"/>
                  </a:cubicBezTo>
                  <a:cubicBezTo>
                    <a:pt x="176306" y="80010"/>
                    <a:pt x="176877" y="78772"/>
                    <a:pt x="177163" y="77724"/>
                  </a:cubicBezTo>
                  <a:cubicBezTo>
                    <a:pt x="179449" y="77533"/>
                    <a:pt x="181544" y="77248"/>
                    <a:pt x="183449" y="77057"/>
                  </a:cubicBezTo>
                  <a:cubicBezTo>
                    <a:pt x="199547" y="74866"/>
                    <a:pt x="206976" y="67532"/>
                    <a:pt x="218216" y="56769"/>
                  </a:cubicBezTo>
                  <a:cubicBezTo>
                    <a:pt x="220787" y="54292"/>
                    <a:pt x="217453" y="49816"/>
                    <a:pt x="214406" y="51816"/>
                  </a:cubicBezTo>
                  <a:cubicBezTo>
                    <a:pt x="210595" y="54292"/>
                    <a:pt x="207738" y="57340"/>
                    <a:pt x="204309" y="60293"/>
                  </a:cubicBezTo>
                  <a:cubicBezTo>
                    <a:pt x="197165" y="66675"/>
                    <a:pt x="188498" y="68866"/>
                    <a:pt x="179068" y="69437"/>
                  </a:cubicBezTo>
                  <a:cubicBezTo>
                    <a:pt x="172210" y="69818"/>
                    <a:pt x="165161" y="69532"/>
                    <a:pt x="158399" y="68389"/>
                  </a:cubicBezTo>
                  <a:cubicBezTo>
                    <a:pt x="152874" y="67437"/>
                    <a:pt x="148207" y="65341"/>
                    <a:pt x="142682" y="65437"/>
                  </a:cubicBezTo>
                  <a:cubicBezTo>
                    <a:pt x="148874" y="56293"/>
                    <a:pt x="150683" y="45053"/>
                    <a:pt x="155636" y="33528"/>
                  </a:cubicBezTo>
                  <a:cubicBezTo>
                    <a:pt x="157827" y="28480"/>
                    <a:pt x="150874" y="24003"/>
                    <a:pt x="148016" y="29051"/>
                  </a:cubicBezTo>
                  <a:cubicBezTo>
                    <a:pt x="140206" y="42958"/>
                    <a:pt x="140396" y="58960"/>
                    <a:pt x="125347" y="68104"/>
                  </a:cubicBezTo>
                  <a:cubicBezTo>
                    <a:pt x="113345" y="75438"/>
                    <a:pt x="95438" y="78962"/>
                    <a:pt x="81436" y="80296"/>
                  </a:cubicBezTo>
                  <a:cubicBezTo>
                    <a:pt x="73150" y="81058"/>
                    <a:pt x="64577" y="80296"/>
                    <a:pt x="58291" y="74104"/>
                  </a:cubicBezTo>
                  <a:cubicBezTo>
                    <a:pt x="56481" y="72295"/>
                    <a:pt x="55338" y="70485"/>
                    <a:pt x="54576" y="68580"/>
                  </a:cubicBezTo>
                  <a:cubicBezTo>
                    <a:pt x="69054" y="62674"/>
                    <a:pt x="93533" y="41529"/>
                    <a:pt x="87342" y="23717"/>
                  </a:cubicBezTo>
                  <a:cubicBezTo>
                    <a:pt x="89818" y="21907"/>
                    <a:pt x="92295" y="20193"/>
                    <a:pt x="94867" y="18669"/>
                  </a:cubicBezTo>
                  <a:cubicBezTo>
                    <a:pt x="124585" y="95"/>
                    <a:pt x="162780" y="8477"/>
                    <a:pt x="196117" y="8763"/>
                  </a:cubicBezTo>
                  <a:cubicBezTo>
                    <a:pt x="211262" y="8858"/>
                    <a:pt x="228217" y="6667"/>
                    <a:pt x="237170" y="21717"/>
                  </a:cubicBezTo>
                  <a:cubicBezTo>
                    <a:pt x="244790" y="34385"/>
                    <a:pt x="246600" y="52197"/>
                    <a:pt x="249267" y="66389"/>
                  </a:cubicBezTo>
                  <a:cubicBezTo>
                    <a:pt x="255363" y="98774"/>
                    <a:pt x="261745" y="128588"/>
                    <a:pt x="276509" y="158305"/>
                  </a:cubicBezTo>
                  <a:cubicBezTo>
                    <a:pt x="282985" y="171355"/>
                    <a:pt x="289748" y="184309"/>
                    <a:pt x="292701" y="198787"/>
                  </a:cubicBezTo>
                  <a:cubicBezTo>
                    <a:pt x="296225" y="216027"/>
                    <a:pt x="297559" y="233744"/>
                    <a:pt x="298225" y="251270"/>
                  </a:cubicBezTo>
                  <a:cubicBezTo>
                    <a:pt x="299464" y="283559"/>
                    <a:pt x="304702" y="315944"/>
                    <a:pt x="311846" y="347472"/>
                  </a:cubicBezTo>
                  <a:cubicBezTo>
                    <a:pt x="318704" y="377857"/>
                    <a:pt x="330992" y="405765"/>
                    <a:pt x="343850" y="433959"/>
                  </a:cubicBezTo>
                  <a:cubicBezTo>
                    <a:pt x="359376" y="468154"/>
                    <a:pt x="373187" y="502063"/>
                    <a:pt x="379188" y="539401"/>
                  </a:cubicBezTo>
                  <a:cubicBezTo>
                    <a:pt x="385379" y="577977"/>
                    <a:pt x="390332" y="618839"/>
                    <a:pt x="390999" y="657892"/>
                  </a:cubicBezTo>
                  <a:cubicBezTo>
                    <a:pt x="390999" y="663035"/>
                    <a:pt x="398905" y="663035"/>
                    <a:pt x="399000" y="657892"/>
                  </a:cubicBezTo>
                  <a:cubicBezTo>
                    <a:pt x="399191" y="618839"/>
                    <a:pt x="396238" y="579501"/>
                    <a:pt x="390999" y="540734"/>
                  </a:cubicBezTo>
                  <a:close/>
                  <a:moveTo>
                    <a:pt x="12857" y="215265"/>
                  </a:moveTo>
                  <a:cubicBezTo>
                    <a:pt x="12666" y="216408"/>
                    <a:pt x="12571" y="217646"/>
                    <a:pt x="12380" y="218789"/>
                  </a:cubicBezTo>
                  <a:cubicBezTo>
                    <a:pt x="9808" y="211360"/>
                    <a:pt x="7142" y="204121"/>
                    <a:pt x="7237" y="195548"/>
                  </a:cubicBezTo>
                  <a:cubicBezTo>
                    <a:pt x="7427" y="180499"/>
                    <a:pt x="11428" y="165545"/>
                    <a:pt x="15714" y="151162"/>
                  </a:cubicBezTo>
                  <a:cubicBezTo>
                    <a:pt x="18952" y="140303"/>
                    <a:pt x="21905" y="128873"/>
                    <a:pt x="26573" y="118491"/>
                  </a:cubicBezTo>
                  <a:cubicBezTo>
                    <a:pt x="30573" y="109728"/>
                    <a:pt x="34859" y="104489"/>
                    <a:pt x="45051" y="103918"/>
                  </a:cubicBezTo>
                  <a:cubicBezTo>
                    <a:pt x="46194" y="103918"/>
                    <a:pt x="47337" y="103918"/>
                    <a:pt x="48575" y="103918"/>
                  </a:cubicBezTo>
                  <a:cubicBezTo>
                    <a:pt x="32383" y="115919"/>
                    <a:pt x="24382" y="143256"/>
                    <a:pt x="20953" y="160687"/>
                  </a:cubicBezTo>
                  <a:cubicBezTo>
                    <a:pt x="17428" y="178689"/>
                    <a:pt x="15047" y="197072"/>
                    <a:pt x="12666" y="215265"/>
                  </a:cubicBezTo>
                  <a:close/>
                  <a:moveTo>
                    <a:pt x="157351" y="165925"/>
                  </a:moveTo>
                  <a:cubicBezTo>
                    <a:pt x="152969" y="174117"/>
                    <a:pt x="149635" y="184023"/>
                    <a:pt x="148874" y="193643"/>
                  </a:cubicBezTo>
                  <a:cubicBezTo>
                    <a:pt x="146587" y="191357"/>
                    <a:pt x="144016" y="189357"/>
                    <a:pt x="141063" y="187833"/>
                  </a:cubicBezTo>
                  <a:cubicBezTo>
                    <a:pt x="128204" y="181356"/>
                    <a:pt x="108297" y="182308"/>
                    <a:pt x="95819" y="189547"/>
                  </a:cubicBezTo>
                  <a:cubicBezTo>
                    <a:pt x="96200" y="177355"/>
                    <a:pt x="94772" y="165259"/>
                    <a:pt x="90771" y="153733"/>
                  </a:cubicBezTo>
                  <a:cubicBezTo>
                    <a:pt x="89818" y="150971"/>
                    <a:pt x="86008" y="152114"/>
                    <a:pt x="86485" y="154877"/>
                  </a:cubicBezTo>
                  <a:cubicBezTo>
                    <a:pt x="91247" y="183166"/>
                    <a:pt x="86770" y="210121"/>
                    <a:pt x="78960" y="237363"/>
                  </a:cubicBezTo>
                  <a:cubicBezTo>
                    <a:pt x="78960" y="237458"/>
                    <a:pt x="78960" y="237649"/>
                    <a:pt x="78960" y="237744"/>
                  </a:cubicBezTo>
                  <a:cubicBezTo>
                    <a:pt x="75055" y="234601"/>
                    <a:pt x="70578" y="231743"/>
                    <a:pt x="65244" y="229076"/>
                  </a:cubicBezTo>
                  <a:cubicBezTo>
                    <a:pt x="62196" y="227552"/>
                    <a:pt x="58767" y="231362"/>
                    <a:pt x="61529" y="233934"/>
                  </a:cubicBezTo>
                  <a:cubicBezTo>
                    <a:pt x="67911" y="240030"/>
                    <a:pt x="75722" y="244126"/>
                    <a:pt x="80675" y="251555"/>
                  </a:cubicBezTo>
                  <a:cubicBezTo>
                    <a:pt x="85342" y="258508"/>
                    <a:pt x="88771" y="266700"/>
                    <a:pt x="91342" y="274701"/>
                  </a:cubicBezTo>
                  <a:cubicBezTo>
                    <a:pt x="93724" y="282130"/>
                    <a:pt x="94962" y="289846"/>
                    <a:pt x="95057" y="297656"/>
                  </a:cubicBezTo>
                  <a:cubicBezTo>
                    <a:pt x="95057" y="303181"/>
                    <a:pt x="94200" y="308705"/>
                    <a:pt x="95438" y="314039"/>
                  </a:cubicBezTo>
                  <a:cubicBezTo>
                    <a:pt x="94867" y="313372"/>
                    <a:pt x="94009" y="312991"/>
                    <a:pt x="92867" y="312896"/>
                  </a:cubicBezTo>
                  <a:cubicBezTo>
                    <a:pt x="77626" y="312325"/>
                    <a:pt x="64768" y="298799"/>
                    <a:pt x="54005" y="289274"/>
                  </a:cubicBezTo>
                  <a:cubicBezTo>
                    <a:pt x="42098" y="278606"/>
                    <a:pt x="29716" y="266605"/>
                    <a:pt x="24096" y="251270"/>
                  </a:cubicBezTo>
                  <a:cubicBezTo>
                    <a:pt x="18476" y="236029"/>
                    <a:pt x="20953" y="220218"/>
                    <a:pt x="23429" y="204597"/>
                  </a:cubicBezTo>
                  <a:cubicBezTo>
                    <a:pt x="25715" y="190119"/>
                    <a:pt x="27239" y="175450"/>
                    <a:pt x="30192" y="161068"/>
                  </a:cubicBezTo>
                  <a:cubicBezTo>
                    <a:pt x="33050" y="146971"/>
                    <a:pt x="36955" y="132302"/>
                    <a:pt x="44956" y="120110"/>
                  </a:cubicBezTo>
                  <a:cubicBezTo>
                    <a:pt x="56386" y="102489"/>
                    <a:pt x="72769" y="108299"/>
                    <a:pt x="89914" y="113347"/>
                  </a:cubicBezTo>
                  <a:cubicBezTo>
                    <a:pt x="104392" y="117634"/>
                    <a:pt x="118870" y="122206"/>
                    <a:pt x="133252" y="126778"/>
                  </a:cubicBezTo>
                  <a:cubicBezTo>
                    <a:pt x="145921" y="130778"/>
                    <a:pt x="160589" y="138684"/>
                    <a:pt x="174210" y="139732"/>
                  </a:cubicBezTo>
                  <a:cubicBezTo>
                    <a:pt x="171067" y="149257"/>
                    <a:pt x="162113" y="157258"/>
                    <a:pt x="157351" y="166021"/>
                  </a:cubicBezTo>
                  <a:close/>
                  <a:moveTo>
                    <a:pt x="81056" y="36386"/>
                  </a:moveTo>
                  <a:cubicBezTo>
                    <a:pt x="79150" y="41243"/>
                    <a:pt x="75912" y="45434"/>
                    <a:pt x="72292" y="49149"/>
                  </a:cubicBezTo>
                  <a:cubicBezTo>
                    <a:pt x="66768" y="54959"/>
                    <a:pt x="59719" y="58864"/>
                    <a:pt x="53814" y="64294"/>
                  </a:cubicBezTo>
                  <a:cubicBezTo>
                    <a:pt x="53624" y="58960"/>
                    <a:pt x="56672" y="53721"/>
                    <a:pt x="60482" y="48958"/>
                  </a:cubicBezTo>
                  <a:cubicBezTo>
                    <a:pt x="66768" y="41148"/>
                    <a:pt x="74293" y="33814"/>
                    <a:pt x="82389" y="27432"/>
                  </a:cubicBezTo>
                  <a:cubicBezTo>
                    <a:pt x="82389" y="30480"/>
                    <a:pt x="82294" y="33338"/>
                    <a:pt x="81056" y="36481"/>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8" name="Google Shape;268;p11"/>
            <p:cNvSpPr/>
            <p:nvPr/>
          </p:nvSpPr>
          <p:spPr>
            <a:xfrm>
              <a:off x="6864158" y="4692135"/>
              <a:ext cx="501919" cy="502920"/>
            </a:xfrm>
            <a:custGeom>
              <a:avLst/>
              <a:gdLst/>
              <a:ahLst/>
              <a:cxnLst/>
              <a:rect l="l" t="t" r="r" b="b"/>
              <a:pathLst>
                <a:path w="650902" h="652199" extrusionOk="0">
                  <a:moveTo>
                    <a:pt x="633612" y="149233"/>
                  </a:moveTo>
                  <a:cubicBezTo>
                    <a:pt x="605608" y="132279"/>
                    <a:pt x="573509" y="162949"/>
                    <a:pt x="555602" y="181523"/>
                  </a:cubicBezTo>
                  <a:cubicBezTo>
                    <a:pt x="530361" y="207812"/>
                    <a:pt x="505786" y="236292"/>
                    <a:pt x="474163" y="255247"/>
                  </a:cubicBezTo>
                  <a:cubicBezTo>
                    <a:pt x="468353" y="258771"/>
                    <a:pt x="461114" y="263343"/>
                    <a:pt x="454065" y="262581"/>
                  </a:cubicBezTo>
                  <a:cubicBezTo>
                    <a:pt x="441778" y="261247"/>
                    <a:pt x="438254" y="245722"/>
                    <a:pt x="435682" y="235815"/>
                  </a:cubicBezTo>
                  <a:cubicBezTo>
                    <a:pt x="430253" y="214956"/>
                    <a:pt x="429967" y="193143"/>
                    <a:pt x="423776" y="172379"/>
                  </a:cubicBezTo>
                  <a:cubicBezTo>
                    <a:pt x="423681" y="171998"/>
                    <a:pt x="423490" y="171712"/>
                    <a:pt x="423300" y="171426"/>
                  </a:cubicBezTo>
                  <a:cubicBezTo>
                    <a:pt x="424157" y="155710"/>
                    <a:pt x="421966" y="138375"/>
                    <a:pt x="418918" y="123706"/>
                  </a:cubicBezTo>
                  <a:cubicBezTo>
                    <a:pt x="412251" y="92274"/>
                    <a:pt x="399487" y="47697"/>
                    <a:pt x="364149" y="37791"/>
                  </a:cubicBezTo>
                  <a:cubicBezTo>
                    <a:pt x="342242" y="31599"/>
                    <a:pt x="319382" y="40934"/>
                    <a:pt x="313096" y="62175"/>
                  </a:cubicBezTo>
                  <a:cubicBezTo>
                    <a:pt x="302904" y="50268"/>
                    <a:pt x="289092" y="40648"/>
                    <a:pt x="273472" y="42553"/>
                  </a:cubicBezTo>
                  <a:cubicBezTo>
                    <a:pt x="263661" y="43791"/>
                    <a:pt x="254612" y="50268"/>
                    <a:pt x="248802" y="58079"/>
                  </a:cubicBezTo>
                  <a:cubicBezTo>
                    <a:pt x="248040" y="59127"/>
                    <a:pt x="247373" y="60174"/>
                    <a:pt x="246706" y="61222"/>
                  </a:cubicBezTo>
                  <a:cubicBezTo>
                    <a:pt x="242420" y="52173"/>
                    <a:pt x="235467" y="43696"/>
                    <a:pt x="228513" y="39696"/>
                  </a:cubicBezTo>
                  <a:cubicBezTo>
                    <a:pt x="216512" y="32838"/>
                    <a:pt x="194414" y="35600"/>
                    <a:pt x="183460" y="43791"/>
                  </a:cubicBezTo>
                  <a:cubicBezTo>
                    <a:pt x="168030" y="55412"/>
                    <a:pt x="170982" y="79129"/>
                    <a:pt x="172125" y="95798"/>
                  </a:cubicBezTo>
                  <a:cubicBezTo>
                    <a:pt x="172888" y="107799"/>
                    <a:pt x="173078" y="119991"/>
                    <a:pt x="174888" y="131898"/>
                  </a:cubicBezTo>
                  <a:cubicBezTo>
                    <a:pt x="176316" y="141328"/>
                    <a:pt x="179079" y="150948"/>
                    <a:pt x="178983" y="160568"/>
                  </a:cubicBezTo>
                  <a:cubicBezTo>
                    <a:pt x="178698" y="160568"/>
                    <a:pt x="178317" y="160663"/>
                    <a:pt x="178031" y="160854"/>
                  </a:cubicBezTo>
                  <a:cubicBezTo>
                    <a:pt x="150599" y="175427"/>
                    <a:pt x="138121" y="134089"/>
                    <a:pt x="124881" y="117134"/>
                  </a:cubicBezTo>
                  <a:cubicBezTo>
                    <a:pt x="106117" y="93131"/>
                    <a:pt x="82400" y="73319"/>
                    <a:pt x="67827" y="46268"/>
                  </a:cubicBezTo>
                  <a:cubicBezTo>
                    <a:pt x="59254" y="30361"/>
                    <a:pt x="48681" y="5691"/>
                    <a:pt x="29155" y="834"/>
                  </a:cubicBezTo>
                  <a:cubicBezTo>
                    <a:pt x="11629" y="-3548"/>
                    <a:pt x="-372" y="9978"/>
                    <a:pt x="9" y="26456"/>
                  </a:cubicBezTo>
                  <a:cubicBezTo>
                    <a:pt x="390" y="44744"/>
                    <a:pt x="8867" y="62841"/>
                    <a:pt x="16678" y="79034"/>
                  </a:cubicBezTo>
                  <a:cubicBezTo>
                    <a:pt x="31155" y="109133"/>
                    <a:pt x="44871" y="139994"/>
                    <a:pt x="63445" y="167807"/>
                  </a:cubicBezTo>
                  <a:cubicBezTo>
                    <a:pt x="83448" y="197715"/>
                    <a:pt x="111356" y="225433"/>
                    <a:pt x="122976" y="260104"/>
                  </a:cubicBezTo>
                  <a:cubicBezTo>
                    <a:pt x="128406" y="276201"/>
                    <a:pt x="130501" y="293061"/>
                    <a:pt x="133168" y="309730"/>
                  </a:cubicBezTo>
                  <a:cubicBezTo>
                    <a:pt x="136216" y="328494"/>
                    <a:pt x="140407" y="347067"/>
                    <a:pt x="143455" y="365832"/>
                  </a:cubicBezTo>
                  <a:cubicBezTo>
                    <a:pt x="149742" y="404789"/>
                    <a:pt x="150504" y="442698"/>
                    <a:pt x="168696" y="478703"/>
                  </a:cubicBezTo>
                  <a:cubicBezTo>
                    <a:pt x="175459" y="492038"/>
                    <a:pt x="188128" y="507468"/>
                    <a:pt x="203272" y="514517"/>
                  </a:cubicBezTo>
                  <a:cubicBezTo>
                    <a:pt x="201177" y="530138"/>
                    <a:pt x="201843" y="546045"/>
                    <a:pt x="202701" y="561761"/>
                  </a:cubicBezTo>
                  <a:cubicBezTo>
                    <a:pt x="203367" y="573191"/>
                    <a:pt x="203653" y="584716"/>
                    <a:pt x="203844" y="596241"/>
                  </a:cubicBezTo>
                  <a:cubicBezTo>
                    <a:pt x="204130" y="613958"/>
                    <a:pt x="200796" y="632817"/>
                    <a:pt x="207558" y="649581"/>
                  </a:cubicBezTo>
                  <a:cubicBezTo>
                    <a:pt x="208511" y="651867"/>
                    <a:pt x="211940" y="652344"/>
                    <a:pt x="212607" y="649581"/>
                  </a:cubicBezTo>
                  <a:cubicBezTo>
                    <a:pt x="219941" y="622340"/>
                    <a:pt x="217083" y="590336"/>
                    <a:pt x="215655" y="562142"/>
                  </a:cubicBezTo>
                  <a:cubicBezTo>
                    <a:pt x="214893" y="547188"/>
                    <a:pt x="214226" y="532519"/>
                    <a:pt x="212797" y="517660"/>
                  </a:cubicBezTo>
                  <a:cubicBezTo>
                    <a:pt x="219274" y="518898"/>
                    <a:pt x="226037" y="518422"/>
                    <a:pt x="232895" y="515470"/>
                  </a:cubicBezTo>
                  <a:cubicBezTo>
                    <a:pt x="237467" y="513469"/>
                    <a:pt x="234133" y="506611"/>
                    <a:pt x="229656" y="507754"/>
                  </a:cubicBezTo>
                  <a:cubicBezTo>
                    <a:pt x="215845" y="510993"/>
                    <a:pt x="198224" y="501277"/>
                    <a:pt x="189461" y="491276"/>
                  </a:cubicBezTo>
                  <a:cubicBezTo>
                    <a:pt x="179746" y="480227"/>
                    <a:pt x="174030" y="465273"/>
                    <a:pt x="169458" y="451462"/>
                  </a:cubicBezTo>
                  <a:cubicBezTo>
                    <a:pt x="158790" y="419934"/>
                    <a:pt x="158600" y="386120"/>
                    <a:pt x="152409" y="353640"/>
                  </a:cubicBezTo>
                  <a:cubicBezTo>
                    <a:pt x="149170" y="336495"/>
                    <a:pt x="144693" y="319635"/>
                    <a:pt x="141360" y="302586"/>
                  </a:cubicBezTo>
                  <a:cubicBezTo>
                    <a:pt x="138121" y="286298"/>
                    <a:pt x="136407" y="269820"/>
                    <a:pt x="130978" y="254008"/>
                  </a:cubicBezTo>
                  <a:cubicBezTo>
                    <a:pt x="120976" y="224766"/>
                    <a:pt x="101164" y="202288"/>
                    <a:pt x="83448" y="177427"/>
                  </a:cubicBezTo>
                  <a:cubicBezTo>
                    <a:pt x="63255" y="149138"/>
                    <a:pt x="47538" y="119420"/>
                    <a:pt x="32584" y="88178"/>
                  </a:cubicBezTo>
                  <a:cubicBezTo>
                    <a:pt x="24583" y="71509"/>
                    <a:pt x="15725" y="54936"/>
                    <a:pt x="11915" y="36743"/>
                  </a:cubicBezTo>
                  <a:cubicBezTo>
                    <a:pt x="10391" y="29599"/>
                    <a:pt x="8105" y="17122"/>
                    <a:pt x="15820" y="12359"/>
                  </a:cubicBezTo>
                  <a:cubicBezTo>
                    <a:pt x="26869" y="5596"/>
                    <a:pt x="38395" y="19217"/>
                    <a:pt x="43919" y="26932"/>
                  </a:cubicBezTo>
                  <a:cubicBezTo>
                    <a:pt x="56206" y="44172"/>
                    <a:pt x="63921" y="63222"/>
                    <a:pt x="77923" y="79320"/>
                  </a:cubicBezTo>
                  <a:cubicBezTo>
                    <a:pt x="89925" y="93131"/>
                    <a:pt x="103355" y="105704"/>
                    <a:pt x="115071" y="119801"/>
                  </a:cubicBezTo>
                  <a:cubicBezTo>
                    <a:pt x="123357" y="129802"/>
                    <a:pt x="129454" y="140756"/>
                    <a:pt x="136407" y="151614"/>
                  </a:cubicBezTo>
                  <a:cubicBezTo>
                    <a:pt x="147646" y="168950"/>
                    <a:pt x="163363" y="180380"/>
                    <a:pt x="182031" y="165521"/>
                  </a:cubicBezTo>
                  <a:cubicBezTo>
                    <a:pt x="183365" y="164473"/>
                    <a:pt x="183270" y="162949"/>
                    <a:pt x="182413" y="161901"/>
                  </a:cubicBezTo>
                  <a:cubicBezTo>
                    <a:pt x="188508" y="154663"/>
                    <a:pt x="185270" y="143232"/>
                    <a:pt x="183937" y="134279"/>
                  </a:cubicBezTo>
                  <a:cubicBezTo>
                    <a:pt x="181174" y="115610"/>
                    <a:pt x="179841" y="94750"/>
                    <a:pt x="180412" y="75891"/>
                  </a:cubicBezTo>
                  <a:cubicBezTo>
                    <a:pt x="180698" y="65985"/>
                    <a:pt x="182508" y="56841"/>
                    <a:pt x="190223" y="50078"/>
                  </a:cubicBezTo>
                  <a:cubicBezTo>
                    <a:pt x="198700" y="42648"/>
                    <a:pt x="209273" y="38457"/>
                    <a:pt x="220513" y="42553"/>
                  </a:cubicBezTo>
                  <a:cubicBezTo>
                    <a:pt x="237181" y="48649"/>
                    <a:pt x="235943" y="65413"/>
                    <a:pt x="243087" y="77891"/>
                  </a:cubicBezTo>
                  <a:cubicBezTo>
                    <a:pt x="243277" y="83415"/>
                    <a:pt x="244611" y="89035"/>
                    <a:pt x="246421" y="94846"/>
                  </a:cubicBezTo>
                  <a:cubicBezTo>
                    <a:pt x="250421" y="107895"/>
                    <a:pt x="253755" y="121134"/>
                    <a:pt x="258613" y="133898"/>
                  </a:cubicBezTo>
                  <a:cubicBezTo>
                    <a:pt x="260327" y="138470"/>
                    <a:pt x="261946" y="143709"/>
                    <a:pt x="263851" y="148757"/>
                  </a:cubicBezTo>
                  <a:cubicBezTo>
                    <a:pt x="265471" y="155710"/>
                    <a:pt x="267661" y="162473"/>
                    <a:pt x="270138" y="169426"/>
                  </a:cubicBezTo>
                  <a:cubicBezTo>
                    <a:pt x="271757" y="174284"/>
                    <a:pt x="273472" y="179142"/>
                    <a:pt x="275186" y="183904"/>
                  </a:cubicBezTo>
                  <a:cubicBezTo>
                    <a:pt x="274614" y="183714"/>
                    <a:pt x="274043" y="183523"/>
                    <a:pt x="273472" y="183333"/>
                  </a:cubicBezTo>
                  <a:cubicBezTo>
                    <a:pt x="266042" y="181237"/>
                    <a:pt x="257660" y="182856"/>
                    <a:pt x="251755" y="188000"/>
                  </a:cubicBezTo>
                  <a:cubicBezTo>
                    <a:pt x="243372" y="195334"/>
                    <a:pt x="241467" y="207717"/>
                    <a:pt x="244896" y="218004"/>
                  </a:cubicBezTo>
                  <a:cubicBezTo>
                    <a:pt x="237562" y="209622"/>
                    <a:pt x="231942" y="199430"/>
                    <a:pt x="226799" y="189810"/>
                  </a:cubicBezTo>
                  <a:cubicBezTo>
                    <a:pt x="210321" y="159520"/>
                    <a:pt x="205368" y="124278"/>
                    <a:pt x="189175" y="94083"/>
                  </a:cubicBezTo>
                  <a:cubicBezTo>
                    <a:pt x="188032" y="91893"/>
                    <a:pt x="184794" y="93798"/>
                    <a:pt x="185937" y="95989"/>
                  </a:cubicBezTo>
                  <a:cubicBezTo>
                    <a:pt x="191556" y="107133"/>
                    <a:pt x="194128" y="119039"/>
                    <a:pt x="197081" y="131040"/>
                  </a:cubicBezTo>
                  <a:cubicBezTo>
                    <a:pt x="200034" y="143232"/>
                    <a:pt x="204415" y="155329"/>
                    <a:pt x="208606" y="167140"/>
                  </a:cubicBezTo>
                  <a:cubicBezTo>
                    <a:pt x="214512" y="183999"/>
                    <a:pt x="221560" y="201049"/>
                    <a:pt x="231466" y="216004"/>
                  </a:cubicBezTo>
                  <a:cubicBezTo>
                    <a:pt x="239086" y="227433"/>
                    <a:pt x="249754" y="240768"/>
                    <a:pt x="264137" y="242959"/>
                  </a:cubicBezTo>
                  <a:cubicBezTo>
                    <a:pt x="275472" y="244674"/>
                    <a:pt x="294522" y="238387"/>
                    <a:pt x="297284" y="225624"/>
                  </a:cubicBezTo>
                  <a:cubicBezTo>
                    <a:pt x="306618" y="237435"/>
                    <a:pt x="318906" y="246483"/>
                    <a:pt x="335098" y="242102"/>
                  </a:cubicBezTo>
                  <a:cubicBezTo>
                    <a:pt x="353958" y="236958"/>
                    <a:pt x="361673" y="218956"/>
                    <a:pt x="361387" y="200859"/>
                  </a:cubicBezTo>
                  <a:cubicBezTo>
                    <a:pt x="367769" y="206955"/>
                    <a:pt x="376246" y="211622"/>
                    <a:pt x="384819" y="213432"/>
                  </a:cubicBezTo>
                  <a:cubicBezTo>
                    <a:pt x="352910" y="227529"/>
                    <a:pt x="327859" y="260390"/>
                    <a:pt x="311953" y="289632"/>
                  </a:cubicBezTo>
                  <a:cubicBezTo>
                    <a:pt x="302618" y="306777"/>
                    <a:pt x="295284" y="325160"/>
                    <a:pt x="289855" y="343829"/>
                  </a:cubicBezTo>
                  <a:cubicBezTo>
                    <a:pt x="283949" y="364117"/>
                    <a:pt x="275948" y="389168"/>
                    <a:pt x="279282" y="410504"/>
                  </a:cubicBezTo>
                  <a:cubicBezTo>
                    <a:pt x="279472" y="411742"/>
                    <a:pt x="281377" y="411647"/>
                    <a:pt x="281568" y="410504"/>
                  </a:cubicBezTo>
                  <a:cubicBezTo>
                    <a:pt x="286235" y="389930"/>
                    <a:pt x="287854" y="369070"/>
                    <a:pt x="293855" y="348687"/>
                  </a:cubicBezTo>
                  <a:cubicBezTo>
                    <a:pt x="299380" y="329827"/>
                    <a:pt x="306618" y="311444"/>
                    <a:pt x="315858" y="294108"/>
                  </a:cubicBezTo>
                  <a:cubicBezTo>
                    <a:pt x="324811" y="277249"/>
                    <a:pt x="335670" y="261342"/>
                    <a:pt x="348909" y="247531"/>
                  </a:cubicBezTo>
                  <a:cubicBezTo>
                    <a:pt x="361959" y="233815"/>
                    <a:pt x="377008" y="224481"/>
                    <a:pt x="392629" y="214384"/>
                  </a:cubicBezTo>
                  <a:cubicBezTo>
                    <a:pt x="397487" y="214384"/>
                    <a:pt x="402059" y="213241"/>
                    <a:pt x="406250" y="210765"/>
                  </a:cubicBezTo>
                  <a:cubicBezTo>
                    <a:pt x="413680" y="206288"/>
                    <a:pt x="418251" y="198573"/>
                    <a:pt x="420823" y="190286"/>
                  </a:cubicBezTo>
                  <a:cubicBezTo>
                    <a:pt x="422538" y="204859"/>
                    <a:pt x="423395" y="219528"/>
                    <a:pt x="426538" y="233815"/>
                  </a:cubicBezTo>
                  <a:cubicBezTo>
                    <a:pt x="429205" y="246103"/>
                    <a:pt x="433206" y="262581"/>
                    <a:pt x="446160" y="267915"/>
                  </a:cubicBezTo>
                  <a:cubicBezTo>
                    <a:pt x="466734" y="276392"/>
                    <a:pt x="490070" y="254865"/>
                    <a:pt x="504548" y="243055"/>
                  </a:cubicBezTo>
                  <a:cubicBezTo>
                    <a:pt x="519216" y="231148"/>
                    <a:pt x="532932" y="218385"/>
                    <a:pt x="546077" y="204859"/>
                  </a:cubicBezTo>
                  <a:cubicBezTo>
                    <a:pt x="558936" y="191715"/>
                    <a:pt x="571318" y="177237"/>
                    <a:pt x="586654" y="166855"/>
                  </a:cubicBezTo>
                  <a:cubicBezTo>
                    <a:pt x="601798" y="156567"/>
                    <a:pt x="623991" y="146566"/>
                    <a:pt x="638374" y="164188"/>
                  </a:cubicBezTo>
                  <a:cubicBezTo>
                    <a:pt x="649518" y="177904"/>
                    <a:pt x="633897" y="192096"/>
                    <a:pt x="625897" y="201811"/>
                  </a:cubicBezTo>
                  <a:cubicBezTo>
                    <a:pt x="619610" y="209526"/>
                    <a:pt x="614657" y="217147"/>
                    <a:pt x="609609" y="225719"/>
                  </a:cubicBezTo>
                  <a:cubicBezTo>
                    <a:pt x="598750" y="239625"/>
                    <a:pt x="589797" y="254104"/>
                    <a:pt x="575890" y="265438"/>
                  </a:cubicBezTo>
                  <a:cubicBezTo>
                    <a:pt x="565127" y="274106"/>
                    <a:pt x="556364" y="282964"/>
                    <a:pt x="548363" y="294204"/>
                  </a:cubicBezTo>
                  <a:cubicBezTo>
                    <a:pt x="539695" y="306491"/>
                    <a:pt x="530932" y="318778"/>
                    <a:pt x="521979" y="330970"/>
                  </a:cubicBezTo>
                  <a:cubicBezTo>
                    <a:pt x="495213" y="367737"/>
                    <a:pt x="468924" y="404694"/>
                    <a:pt x="441492" y="440889"/>
                  </a:cubicBezTo>
                  <a:cubicBezTo>
                    <a:pt x="435682" y="448509"/>
                    <a:pt x="429777" y="456129"/>
                    <a:pt x="424347" y="464034"/>
                  </a:cubicBezTo>
                  <a:cubicBezTo>
                    <a:pt x="417299" y="474226"/>
                    <a:pt x="410822" y="487752"/>
                    <a:pt x="399106" y="493276"/>
                  </a:cubicBezTo>
                  <a:cubicBezTo>
                    <a:pt x="390153" y="497563"/>
                    <a:pt x="379771" y="497086"/>
                    <a:pt x="370531" y="500325"/>
                  </a:cubicBezTo>
                  <a:cubicBezTo>
                    <a:pt x="365673" y="502039"/>
                    <a:pt x="366340" y="509278"/>
                    <a:pt x="371770" y="509469"/>
                  </a:cubicBezTo>
                  <a:cubicBezTo>
                    <a:pt x="384723" y="509945"/>
                    <a:pt x="399963" y="507278"/>
                    <a:pt x="410155" y="498515"/>
                  </a:cubicBezTo>
                  <a:cubicBezTo>
                    <a:pt x="409012" y="521375"/>
                    <a:pt x="407107" y="544140"/>
                    <a:pt x="406822" y="567095"/>
                  </a:cubicBezTo>
                  <a:cubicBezTo>
                    <a:pt x="406726" y="577858"/>
                    <a:pt x="406536" y="588812"/>
                    <a:pt x="407583" y="599575"/>
                  </a:cubicBezTo>
                  <a:cubicBezTo>
                    <a:pt x="409107" y="614910"/>
                    <a:pt x="407679" y="637675"/>
                    <a:pt x="416823" y="650534"/>
                  </a:cubicBezTo>
                  <a:cubicBezTo>
                    <a:pt x="418537" y="653010"/>
                    <a:pt x="422347" y="652725"/>
                    <a:pt x="423205" y="649677"/>
                  </a:cubicBezTo>
                  <a:cubicBezTo>
                    <a:pt x="428253" y="633389"/>
                    <a:pt x="422252" y="614244"/>
                    <a:pt x="419966" y="597861"/>
                  </a:cubicBezTo>
                  <a:cubicBezTo>
                    <a:pt x="418442" y="587288"/>
                    <a:pt x="418918" y="576239"/>
                    <a:pt x="418918" y="565666"/>
                  </a:cubicBezTo>
                  <a:cubicBezTo>
                    <a:pt x="418918" y="541854"/>
                    <a:pt x="420156" y="517660"/>
                    <a:pt x="417585" y="493943"/>
                  </a:cubicBezTo>
                  <a:cubicBezTo>
                    <a:pt x="417489" y="493086"/>
                    <a:pt x="417204" y="492324"/>
                    <a:pt x="416728" y="491847"/>
                  </a:cubicBezTo>
                  <a:cubicBezTo>
                    <a:pt x="425967" y="480798"/>
                    <a:pt x="432730" y="466511"/>
                    <a:pt x="441016" y="455176"/>
                  </a:cubicBezTo>
                  <a:cubicBezTo>
                    <a:pt x="451684" y="440698"/>
                    <a:pt x="461686" y="425744"/>
                    <a:pt x="472639" y="411456"/>
                  </a:cubicBezTo>
                  <a:cubicBezTo>
                    <a:pt x="499881" y="375833"/>
                    <a:pt x="527122" y="340114"/>
                    <a:pt x="553030" y="303538"/>
                  </a:cubicBezTo>
                  <a:cubicBezTo>
                    <a:pt x="559888" y="293823"/>
                    <a:pt x="567127" y="284774"/>
                    <a:pt x="575128" y="275916"/>
                  </a:cubicBezTo>
                  <a:cubicBezTo>
                    <a:pt x="588463" y="261057"/>
                    <a:pt x="602751" y="245722"/>
                    <a:pt x="612847" y="228481"/>
                  </a:cubicBezTo>
                  <a:cubicBezTo>
                    <a:pt x="612847" y="228481"/>
                    <a:pt x="612847" y="228481"/>
                    <a:pt x="612847" y="228481"/>
                  </a:cubicBezTo>
                  <a:cubicBezTo>
                    <a:pt x="625420" y="214956"/>
                    <a:pt x="641232" y="201716"/>
                    <a:pt x="648852" y="184476"/>
                  </a:cubicBezTo>
                  <a:cubicBezTo>
                    <a:pt x="655043" y="170474"/>
                    <a:pt x="646375" y="156663"/>
                    <a:pt x="634088" y="149138"/>
                  </a:cubicBezTo>
                  <a:close/>
                  <a:moveTo>
                    <a:pt x="272519" y="231720"/>
                  </a:moveTo>
                  <a:cubicBezTo>
                    <a:pt x="264804" y="233244"/>
                    <a:pt x="257660" y="230100"/>
                    <a:pt x="251755" y="225338"/>
                  </a:cubicBezTo>
                  <a:cubicBezTo>
                    <a:pt x="251755" y="225338"/>
                    <a:pt x="251659" y="225243"/>
                    <a:pt x="251564" y="225147"/>
                  </a:cubicBezTo>
                  <a:cubicBezTo>
                    <a:pt x="246135" y="215432"/>
                    <a:pt x="246039" y="200573"/>
                    <a:pt x="253469" y="192953"/>
                  </a:cubicBezTo>
                  <a:cubicBezTo>
                    <a:pt x="257946" y="188381"/>
                    <a:pt x="264613" y="186857"/>
                    <a:pt x="270709" y="188476"/>
                  </a:cubicBezTo>
                  <a:cubicBezTo>
                    <a:pt x="273662" y="189238"/>
                    <a:pt x="275853" y="190667"/>
                    <a:pt x="277758" y="192286"/>
                  </a:cubicBezTo>
                  <a:cubicBezTo>
                    <a:pt x="280330" y="198858"/>
                    <a:pt x="283282" y="205335"/>
                    <a:pt x="286902" y="211431"/>
                  </a:cubicBezTo>
                  <a:cubicBezTo>
                    <a:pt x="288235" y="213717"/>
                    <a:pt x="289759" y="216099"/>
                    <a:pt x="291283" y="218480"/>
                  </a:cubicBezTo>
                  <a:cubicBezTo>
                    <a:pt x="284616" y="222862"/>
                    <a:pt x="281091" y="230005"/>
                    <a:pt x="272424" y="231720"/>
                  </a:cubicBezTo>
                  <a:close/>
                  <a:moveTo>
                    <a:pt x="286521" y="187809"/>
                  </a:moveTo>
                  <a:cubicBezTo>
                    <a:pt x="283282" y="179332"/>
                    <a:pt x="279853" y="170855"/>
                    <a:pt x="276520" y="162473"/>
                  </a:cubicBezTo>
                  <a:cubicBezTo>
                    <a:pt x="276900" y="161997"/>
                    <a:pt x="277091" y="161330"/>
                    <a:pt x="276996" y="160568"/>
                  </a:cubicBezTo>
                  <a:cubicBezTo>
                    <a:pt x="275376" y="145233"/>
                    <a:pt x="265756" y="129897"/>
                    <a:pt x="261280" y="115134"/>
                  </a:cubicBezTo>
                  <a:cubicBezTo>
                    <a:pt x="257850" y="104085"/>
                    <a:pt x="252993" y="92559"/>
                    <a:pt x="251088" y="81130"/>
                  </a:cubicBezTo>
                  <a:cubicBezTo>
                    <a:pt x="250992" y="80463"/>
                    <a:pt x="250992" y="79891"/>
                    <a:pt x="250897" y="79224"/>
                  </a:cubicBezTo>
                  <a:cubicBezTo>
                    <a:pt x="250897" y="77891"/>
                    <a:pt x="250897" y="76462"/>
                    <a:pt x="250897" y="75033"/>
                  </a:cubicBezTo>
                  <a:cubicBezTo>
                    <a:pt x="252040" y="60174"/>
                    <a:pt x="265851" y="47506"/>
                    <a:pt x="281472" y="50935"/>
                  </a:cubicBezTo>
                  <a:cubicBezTo>
                    <a:pt x="301284" y="55317"/>
                    <a:pt x="315286" y="77224"/>
                    <a:pt x="321573" y="95036"/>
                  </a:cubicBezTo>
                  <a:cubicBezTo>
                    <a:pt x="327669" y="112372"/>
                    <a:pt x="331669" y="132564"/>
                    <a:pt x="340242" y="149233"/>
                  </a:cubicBezTo>
                  <a:cubicBezTo>
                    <a:pt x="343004" y="161901"/>
                    <a:pt x="346052" y="174474"/>
                    <a:pt x="349672" y="186952"/>
                  </a:cubicBezTo>
                  <a:cubicBezTo>
                    <a:pt x="351481" y="193143"/>
                    <a:pt x="352338" y="200287"/>
                    <a:pt x="351957" y="207145"/>
                  </a:cubicBezTo>
                  <a:cubicBezTo>
                    <a:pt x="349672" y="204288"/>
                    <a:pt x="346528" y="201906"/>
                    <a:pt x="343861" y="200287"/>
                  </a:cubicBezTo>
                  <a:cubicBezTo>
                    <a:pt x="337575" y="196477"/>
                    <a:pt x="330240" y="195810"/>
                    <a:pt x="323192" y="197811"/>
                  </a:cubicBezTo>
                  <a:cubicBezTo>
                    <a:pt x="310238" y="201621"/>
                    <a:pt x="304237" y="213622"/>
                    <a:pt x="308047" y="225719"/>
                  </a:cubicBezTo>
                  <a:cubicBezTo>
                    <a:pt x="297570" y="215813"/>
                    <a:pt x="290902" y="198954"/>
                    <a:pt x="286616" y="187809"/>
                  </a:cubicBezTo>
                  <a:close/>
                  <a:moveTo>
                    <a:pt x="326621" y="233815"/>
                  </a:moveTo>
                  <a:cubicBezTo>
                    <a:pt x="321001" y="233815"/>
                    <a:pt x="315953" y="232005"/>
                    <a:pt x="311572" y="228862"/>
                  </a:cubicBezTo>
                  <a:cubicBezTo>
                    <a:pt x="311857" y="228576"/>
                    <a:pt x="312048" y="228196"/>
                    <a:pt x="311953" y="227814"/>
                  </a:cubicBezTo>
                  <a:cubicBezTo>
                    <a:pt x="310429" y="215813"/>
                    <a:pt x="313381" y="204955"/>
                    <a:pt x="326907" y="202478"/>
                  </a:cubicBezTo>
                  <a:cubicBezTo>
                    <a:pt x="333574" y="201240"/>
                    <a:pt x="339765" y="203526"/>
                    <a:pt x="344623" y="208003"/>
                  </a:cubicBezTo>
                  <a:cubicBezTo>
                    <a:pt x="346909" y="210193"/>
                    <a:pt x="348338" y="212860"/>
                    <a:pt x="350529" y="214860"/>
                  </a:cubicBezTo>
                  <a:cubicBezTo>
                    <a:pt x="347862" y="225433"/>
                    <a:pt x="340623" y="233720"/>
                    <a:pt x="326621" y="233910"/>
                  </a:cubicBezTo>
                  <a:close/>
                  <a:moveTo>
                    <a:pt x="357958" y="181332"/>
                  </a:moveTo>
                  <a:cubicBezTo>
                    <a:pt x="357958" y="181332"/>
                    <a:pt x="357768" y="180951"/>
                    <a:pt x="357672" y="180761"/>
                  </a:cubicBezTo>
                  <a:cubicBezTo>
                    <a:pt x="355482" y="172570"/>
                    <a:pt x="352624" y="164473"/>
                    <a:pt x="350624" y="156282"/>
                  </a:cubicBezTo>
                  <a:cubicBezTo>
                    <a:pt x="349862" y="153234"/>
                    <a:pt x="349386" y="149995"/>
                    <a:pt x="348814" y="146757"/>
                  </a:cubicBezTo>
                  <a:cubicBezTo>
                    <a:pt x="348529" y="144756"/>
                    <a:pt x="348147" y="142851"/>
                    <a:pt x="347576" y="140947"/>
                  </a:cubicBezTo>
                  <a:cubicBezTo>
                    <a:pt x="347290" y="139804"/>
                    <a:pt x="346909" y="138660"/>
                    <a:pt x="346528" y="137517"/>
                  </a:cubicBezTo>
                  <a:cubicBezTo>
                    <a:pt x="346528" y="137517"/>
                    <a:pt x="346528" y="137327"/>
                    <a:pt x="346528" y="137232"/>
                  </a:cubicBezTo>
                  <a:cubicBezTo>
                    <a:pt x="346528" y="137232"/>
                    <a:pt x="346528" y="137137"/>
                    <a:pt x="346528" y="137041"/>
                  </a:cubicBezTo>
                  <a:cubicBezTo>
                    <a:pt x="344147" y="130564"/>
                    <a:pt x="340813" y="124182"/>
                    <a:pt x="338622" y="117801"/>
                  </a:cubicBezTo>
                  <a:cubicBezTo>
                    <a:pt x="333955" y="104180"/>
                    <a:pt x="331003" y="89892"/>
                    <a:pt x="323859" y="77224"/>
                  </a:cubicBezTo>
                  <a:cubicBezTo>
                    <a:pt x="322239" y="74367"/>
                    <a:pt x="320334" y="71414"/>
                    <a:pt x="318334" y="68556"/>
                  </a:cubicBezTo>
                  <a:cubicBezTo>
                    <a:pt x="321478" y="59413"/>
                    <a:pt x="322811" y="49411"/>
                    <a:pt x="333003" y="45315"/>
                  </a:cubicBezTo>
                  <a:cubicBezTo>
                    <a:pt x="344338" y="40648"/>
                    <a:pt x="358911" y="44077"/>
                    <a:pt x="369007" y="49983"/>
                  </a:cubicBezTo>
                  <a:cubicBezTo>
                    <a:pt x="394058" y="64556"/>
                    <a:pt x="401964" y="95703"/>
                    <a:pt x="408536" y="121992"/>
                  </a:cubicBezTo>
                  <a:cubicBezTo>
                    <a:pt x="412917" y="139708"/>
                    <a:pt x="416728" y="163521"/>
                    <a:pt x="413108" y="183333"/>
                  </a:cubicBezTo>
                  <a:cubicBezTo>
                    <a:pt x="410917" y="178570"/>
                    <a:pt x="406726" y="174189"/>
                    <a:pt x="403107" y="171426"/>
                  </a:cubicBezTo>
                  <a:cubicBezTo>
                    <a:pt x="396820" y="166569"/>
                    <a:pt x="387867" y="163902"/>
                    <a:pt x="380056" y="166473"/>
                  </a:cubicBezTo>
                  <a:cubicBezTo>
                    <a:pt x="368245" y="170379"/>
                    <a:pt x="365483" y="183428"/>
                    <a:pt x="368340" y="194191"/>
                  </a:cubicBezTo>
                  <a:cubicBezTo>
                    <a:pt x="363673" y="190000"/>
                    <a:pt x="359958" y="185333"/>
                    <a:pt x="358149" y="181428"/>
                  </a:cubicBezTo>
                  <a:close/>
                  <a:moveTo>
                    <a:pt x="371960" y="197334"/>
                  </a:moveTo>
                  <a:cubicBezTo>
                    <a:pt x="370436" y="188095"/>
                    <a:pt x="372627" y="174379"/>
                    <a:pt x="382152" y="171712"/>
                  </a:cubicBezTo>
                  <a:cubicBezTo>
                    <a:pt x="389296" y="169712"/>
                    <a:pt x="397106" y="173331"/>
                    <a:pt x="402059" y="178380"/>
                  </a:cubicBezTo>
                  <a:cubicBezTo>
                    <a:pt x="405964" y="182380"/>
                    <a:pt x="407203" y="187809"/>
                    <a:pt x="410631" y="191905"/>
                  </a:cubicBezTo>
                  <a:cubicBezTo>
                    <a:pt x="410155" y="193524"/>
                    <a:pt x="409584" y="195048"/>
                    <a:pt x="408917" y="196572"/>
                  </a:cubicBezTo>
                  <a:cubicBezTo>
                    <a:pt x="401964" y="212765"/>
                    <a:pt x="384723" y="207240"/>
                    <a:pt x="371960" y="197334"/>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69" name="Google Shape;269;p11"/>
            <p:cNvSpPr/>
            <p:nvPr/>
          </p:nvSpPr>
          <p:spPr>
            <a:xfrm>
              <a:off x="7825822" y="4639329"/>
              <a:ext cx="274000" cy="608533"/>
            </a:xfrm>
            <a:custGeom>
              <a:avLst/>
              <a:gdLst/>
              <a:ahLst/>
              <a:cxnLst/>
              <a:rect l="l" t="t" r="r" b="b"/>
              <a:pathLst>
                <a:path w="392849" h="872490" extrusionOk="0">
                  <a:moveTo>
                    <a:pt x="392710" y="468966"/>
                  </a:moveTo>
                  <a:cubicBezTo>
                    <a:pt x="389471" y="437057"/>
                    <a:pt x="367850" y="410197"/>
                    <a:pt x="354895" y="381812"/>
                  </a:cubicBezTo>
                  <a:cubicBezTo>
                    <a:pt x="345370" y="360762"/>
                    <a:pt x="336227" y="335140"/>
                    <a:pt x="315938" y="327043"/>
                  </a:cubicBezTo>
                  <a:cubicBezTo>
                    <a:pt x="315652" y="326567"/>
                    <a:pt x="315081" y="326091"/>
                    <a:pt x="314414" y="325805"/>
                  </a:cubicBezTo>
                  <a:cubicBezTo>
                    <a:pt x="314414" y="325805"/>
                    <a:pt x="314319" y="325805"/>
                    <a:pt x="314224" y="325805"/>
                  </a:cubicBezTo>
                  <a:cubicBezTo>
                    <a:pt x="317938" y="270274"/>
                    <a:pt x="318129" y="214649"/>
                    <a:pt x="319558" y="159023"/>
                  </a:cubicBezTo>
                  <a:cubicBezTo>
                    <a:pt x="320129" y="137972"/>
                    <a:pt x="321368" y="117112"/>
                    <a:pt x="320510" y="96062"/>
                  </a:cubicBezTo>
                  <a:cubicBezTo>
                    <a:pt x="319462" y="70726"/>
                    <a:pt x="319082" y="43675"/>
                    <a:pt x="308223" y="20148"/>
                  </a:cubicBezTo>
                  <a:cubicBezTo>
                    <a:pt x="301841" y="6337"/>
                    <a:pt x="287744" y="-6141"/>
                    <a:pt x="272314" y="3289"/>
                  </a:cubicBezTo>
                  <a:cubicBezTo>
                    <a:pt x="260598" y="10432"/>
                    <a:pt x="257169" y="24434"/>
                    <a:pt x="255169" y="37102"/>
                  </a:cubicBezTo>
                  <a:cubicBezTo>
                    <a:pt x="250025" y="70631"/>
                    <a:pt x="247930" y="104920"/>
                    <a:pt x="244786" y="138639"/>
                  </a:cubicBezTo>
                  <a:cubicBezTo>
                    <a:pt x="243262" y="155403"/>
                    <a:pt x="241738" y="172167"/>
                    <a:pt x="240215" y="188836"/>
                  </a:cubicBezTo>
                  <a:cubicBezTo>
                    <a:pt x="239262" y="199599"/>
                    <a:pt x="238595" y="210362"/>
                    <a:pt x="237643" y="221125"/>
                  </a:cubicBezTo>
                  <a:cubicBezTo>
                    <a:pt x="236690" y="232460"/>
                    <a:pt x="238405" y="250558"/>
                    <a:pt x="232690" y="260559"/>
                  </a:cubicBezTo>
                  <a:cubicBezTo>
                    <a:pt x="232594" y="260749"/>
                    <a:pt x="232499" y="261035"/>
                    <a:pt x="232404" y="261226"/>
                  </a:cubicBezTo>
                  <a:cubicBezTo>
                    <a:pt x="231070" y="261131"/>
                    <a:pt x="229642" y="261035"/>
                    <a:pt x="228213" y="261035"/>
                  </a:cubicBezTo>
                  <a:cubicBezTo>
                    <a:pt x="207449" y="260845"/>
                    <a:pt x="189256" y="272084"/>
                    <a:pt x="173730" y="284752"/>
                  </a:cubicBezTo>
                  <a:cubicBezTo>
                    <a:pt x="164872" y="291991"/>
                    <a:pt x="156109" y="299802"/>
                    <a:pt x="147632" y="307517"/>
                  </a:cubicBezTo>
                  <a:cubicBezTo>
                    <a:pt x="142964" y="311803"/>
                    <a:pt x="137440" y="316661"/>
                    <a:pt x="134487" y="322567"/>
                  </a:cubicBezTo>
                  <a:cubicBezTo>
                    <a:pt x="117533" y="326853"/>
                    <a:pt x="101054" y="334854"/>
                    <a:pt x="86481" y="344093"/>
                  </a:cubicBezTo>
                  <a:cubicBezTo>
                    <a:pt x="74384" y="351713"/>
                    <a:pt x="54382" y="365906"/>
                    <a:pt x="53715" y="382479"/>
                  </a:cubicBezTo>
                  <a:cubicBezTo>
                    <a:pt x="34475" y="387146"/>
                    <a:pt x="15425" y="396004"/>
                    <a:pt x="6090" y="414197"/>
                  </a:cubicBezTo>
                  <a:cubicBezTo>
                    <a:pt x="-1340" y="428675"/>
                    <a:pt x="-958" y="445534"/>
                    <a:pt x="1899" y="461156"/>
                  </a:cubicBezTo>
                  <a:cubicBezTo>
                    <a:pt x="4852" y="477538"/>
                    <a:pt x="9614" y="493731"/>
                    <a:pt x="14186" y="509828"/>
                  </a:cubicBezTo>
                  <a:cubicBezTo>
                    <a:pt x="20377" y="538213"/>
                    <a:pt x="28855" y="566311"/>
                    <a:pt x="36856" y="594220"/>
                  </a:cubicBezTo>
                  <a:cubicBezTo>
                    <a:pt x="46000" y="626224"/>
                    <a:pt x="54668" y="658704"/>
                    <a:pt x="66860" y="689756"/>
                  </a:cubicBezTo>
                  <a:cubicBezTo>
                    <a:pt x="71622" y="701757"/>
                    <a:pt x="75051" y="714425"/>
                    <a:pt x="84385" y="723855"/>
                  </a:cubicBezTo>
                  <a:cubicBezTo>
                    <a:pt x="89338" y="728808"/>
                    <a:pt x="95244" y="732808"/>
                    <a:pt x="101626" y="735761"/>
                  </a:cubicBezTo>
                  <a:cubicBezTo>
                    <a:pt x="98863" y="751858"/>
                    <a:pt x="99626" y="767956"/>
                    <a:pt x="100578" y="784243"/>
                  </a:cubicBezTo>
                  <a:cubicBezTo>
                    <a:pt x="101245" y="795578"/>
                    <a:pt x="101435" y="806913"/>
                    <a:pt x="101530" y="818343"/>
                  </a:cubicBezTo>
                  <a:cubicBezTo>
                    <a:pt x="101721" y="835393"/>
                    <a:pt x="98578" y="853585"/>
                    <a:pt x="105150" y="869778"/>
                  </a:cubicBezTo>
                  <a:cubicBezTo>
                    <a:pt x="106102" y="872064"/>
                    <a:pt x="109436" y="872540"/>
                    <a:pt x="110198" y="869778"/>
                  </a:cubicBezTo>
                  <a:cubicBezTo>
                    <a:pt x="117533" y="843679"/>
                    <a:pt x="114866" y="812533"/>
                    <a:pt x="113437" y="785482"/>
                  </a:cubicBezTo>
                  <a:cubicBezTo>
                    <a:pt x="112675" y="769861"/>
                    <a:pt x="111722" y="754525"/>
                    <a:pt x="110008" y="739095"/>
                  </a:cubicBezTo>
                  <a:cubicBezTo>
                    <a:pt x="111436" y="739571"/>
                    <a:pt x="112865" y="739952"/>
                    <a:pt x="114389" y="740238"/>
                  </a:cubicBezTo>
                  <a:cubicBezTo>
                    <a:pt x="124771" y="742619"/>
                    <a:pt x="155442" y="748810"/>
                    <a:pt x="159157" y="733951"/>
                  </a:cubicBezTo>
                  <a:cubicBezTo>
                    <a:pt x="159538" y="732332"/>
                    <a:pt x="158204" y="731284"/>
                    <a:pt x="156776" y="731570"/>
                  </a:cubicBezTo>
                  <a:cubicBezTo>
                    <a:pt x="138487" y="734237"/>
                    <a:pt x="119818" y="735857"/>
                    <a:pt x="102674" y="726808"/>
                  </a:cubicBezTo>
                  <a:cubicBezTo>
                    <a:pt x="75908" y="712806"/>
                    <a:pt x="73432" y="678040"/>
                    <a:pt x="66097" y="651941"/>
                  </a:cubicBezTo>
                  <a:cubicBezTo>
                    <a:pt x="59049" y="626891"/>
                    <a:pt x="50762" y="602221"/>
                    <a:pt x="43428" y="577265"/>
                  </a:cubicBezTo>
                  <a:cubicBezTo>
                    <a:pt x="37142" y="555834"/>
                    <a:pt x="31712" y="534117"/>
                    <a:pt x="24378" y="512971"/>
                  </a:cubicBezTo>
                  <a:cubicBezTo>
                    <a:pt x="21425" y="482396"/>
                    <a:pt x="946" y="451631"/>
                    <a:pt x="14091" y="421627"/>
                  </a:cubicBezTo>
                  <a:cubicBezTo>
                    <a:pt x="25711" y="394957"/>
                    <a:pt x="59811" y="390861"/>
                    <a:pt x="85243" y="389527"/>
                  </a:cubicBezTo>
                  <a:cubicBezTo>
                    <a:pt x="102293" y="388575"/>
                    <a:pt x="123819" y="384479"/>
                    <a:pt x="136963" y="398100"/>
                  </a:cubicBezTo>
                  <a:cubicBezTo>
                    <a:pt x="148679" y="410197"/>
                    <a:pt x="149536" y="431914"/>
                    <a:pt x="152108" y="447630"/>
                  </a:cubicBezTo>
                  <a:cubicBezTo>
                    <a:pt x="156585" y="474395"/>
                    <a:pt x="160204" y="502494"/>
                    <a:pt x="167443" y="529069"/>
                  </a:cubicBezTo>
                  <a:cubicBezTo>
                    <a:pt x="162110" y="528592"/>
                    <a:pt x="156299" y="534022"/>
                    <a:pt x="153537" y="538308"/>
                  </a:cubicBezTo>
                  <a:cubicBezTo>
                    <a:pt x="149441" y="544690"/>
                    <a:pt x="145536" y="555453"/>
                    <a:pt x="147155" y="563549"/>
                  </a:cubicBezTo>
                  <a:cubicBezTo>
                    <a:pt x="142678" y="563644"/>
                    <a:pt x="137916" y="562597"/>
                    <a:pt x="132868" y="559739"/>
                  </a:cubicBezTo>
                  <a:cubicBezTo>
                    <a:pt x="121438" y="553262"/>
                    <a:pt x="114580" y="540594"/>
                    <a:pt x="109055" y="529259"/>
                  </a:cubicBezTo>
                  <a:cubicBezTo>
                    <a:pt x="102674" y="516019"/>
                    <a:pt x="96577" y="502399"/>
                    <a:pt x="93053" y="488111"/>
                  </a:cubicBezTo>
                  <a:cubicBezTo>
                    <a:pt x="88767" y="470871"/>
                    <a:pt x="87529" y="452964"/>
                    <a:pt x="81814" y="436105"/>
                  </a:cubicBezTo>
                  <a:cubicBezTo>
                    <a:pt x="80671" y="432771"/>
                    <a:pt x="74765" y="433057"/>
                    <a:pt x="75242" y="436962"/>
                  </a:cubicBezTo>
                  <a:cubicBezTo>
                    <a:pt x="76289" y="444677"/>
                    <a:pt x="77337" y="452392"/>
                    <a:pt x="78575" y="460012"/>
                  </a:cubicBezTo>
                  <a:cubicBezTo>
                    <a:pt x="72479" y="458203"/>
                    <a:pt x="65050" y="459060"/>
                    <a:pt x="58954" y="456965"/>
                  </a:cubicBezTo>
                  <a:cubicBezTo>
                    <a:pt x="48191" y="453345"/>
                    <a:pt x="40951" y="444487"/>
                    <a:pt x="34665" y="435438"/>
                  </a:cubicBezTo>
                  <a:cubicBezTo>
                    <a:pt x="32474" y="432295"/>
                    <a:pt x="27712" y="434962"/>
                    <a:pt x="29521" y="438486"/>
                  </a:cubicBezTo>
                  <a:cubicBezTo>
                    <a:pt x="34951" y="448963"/>
                    <a:pt x="41904" y="458203"/>
                    <a:pt x="52858" y="463251"/>
                  </a:cubicBezTo>
                  <a:cubicBezTo>
                    <a:pt x="56477" y="464966"/>
                    <a:pt x="61716" y="466775"/>
                    <a:pt x="67050" y="467728"/>
                  </a:cubicBezTo>
                  <a:cubicBezTo>
                    <a:pt x="55715" y="469823"/>
                    <a:pt x="44000" y="474491"/>
                    <a:pt x="38380" y="482873"/>
                  </a:cubicBezTo>
                  <a:cubicBezTo>
                    <a:pt x="37618" y="484016"/>
                    <a:pt x="39046" y="484968"/>
                    <a:pt x="40094" y="484587"/>
                  </a:cubicBezTo>
                  <a:cubicBezTo>
                    <a:pt x="47619" y="481349"/>
                    <a:pt x="54382" y="477157"/>
                    <a:pt x="62383" y="474871"/>
                  </a:cubicBezTo>
                  <a:cubicBezTo>
                    <a:pt x="68288" y="473157"/>
                    <a:pt x="74479" y="472204"/>
                    <a:pt x="80385" y="470585"/>
                  </a:cubicBezTo>
                  <a:cubicBezTo>
                    <a:pt x="85243" y="497350"/>
                    <a:pt x="92577" y="523354"/>
                    <a:pt x="106960" y="547071"/>
                  </a:cubicBezTo>
                  <a:cubicBezTo>
                    <a:pt x="123343" y="574027"/>
                    <a:pt x="154394" y="583552"/>
                    <a:pt x="179159" y="562597"/>
                  </a:cubicBezTo>
                  <a:cubicBezTo>
                    <a:pt x="183160" y="571074"/>
                    <a:pt x="188589" y="579361"/>
                    <a:pt x="196018" y="584981"/>
                  </a:cubicBezTo>
                  <a:cubicBezTo>
                    <a:pt x="191161" y="600697"/>
                    <a:pt x="197161" y="620318"/>
                    <a:pt x="202972" y="634796"/>
                  </a:cubicBezTo>
                  <a:cubicBezTo>
                    <a:pt x="208115" y="647655"/>
                    <a:pt x="215450" y="665657"/>
                    <a:pt x="229261" y="671086"/>
                  </a:cubicBezTo>
                  <a:cubicBezTo>
                    <a:pt x="230690" y="671658"/>
                    <a:pt x="231928" y="669753"/>
                    <a:pt x="231166" y="668610"/>
                  </a:cubicBezTo>
                  <a:cubicBezTo>
                    <a:pt x="222784" y="655275"/>
                    <a:pt x="213259" y="645178"/>
                    <a:pt x="208401" y="629653"/>
                  </a:cubicBezTo>
                  <a:cubicBezTo>
                    <a:pt x="204115" y="616032"/>
                    <a:pt x="203353" y="602887"/>
                    <a:pt x="202876" y="589076"/>
                  </a:cubicBezTo>
                  <a:cubicBezTo>
                    <a:pt x="203734" y="589457"/>
                    <a:pt x="204686" y="589838"/>
                    <a:pt x="205639" y="590219"/>
                  </a:cubicBezTo>
                  <a:cubicBezTo>
                    <a:pt x="217735" y="594506"/>
                    <a:pt x="229737" y="590029"/>
                    <a:pt x="236024" y="579361"/>
                  </a:cubicBezTo>
                  <a:cubicBezTo>
                    <a:pt x="244786" y="573741"/>
                    <a:pt x="240691" y="557929"/>
                    <a:pt x="239071" y="547642"/>
                  </a:cubicBezTo>
                  <a:cubicBezTo>
                    <a:pt x="246310" y="549262"/>
                    <a:pt x="254311" y="548976"/>
                    <a:pt x="258979" y="546976"/>
                  </a:cubicBezTo>
                  <a:cubicBezTo>
                    <a:pt x="270980" y="541737"/>
                    <a:pt x="276791" y="528211"/>
                    <a:pt x="280124" y="516400"/>
                  </a:cubicBezTo>
                  <a:cubicBezTo>
                    <a:pt x="284696" y="499922"/>
                    <a:pt x="285935" y="482206"/>
                    <a:pt x="286411" y="465156"/>
                  </a:cubicBezTo>
                  <a:cubicBezTo>
                    <a:pt x="286792" y="454298"/>
                    <a:pt x="288887" y="438676"/>
                    <a:pt x="285553" y="427342"/>
                  </a:cubicBezTo>
                  <a:cubicBezTo>
                    <a:pt x="295269" y="425532"/>
                    <a:pt x="304889" y="422960"/>
                    <a:pt x="314319" y="419722"/>
                  </a:cubicBezTo>
                  <a:cubicBezTo>
                    <a:pt x="318224" y="418388"/>
                    <a:pt x="317748" y="412292"/>
                    <a:pt x="313367" y="412292"/>
                  </a:cubicBezTo>
                  <a:cubicBezTo>
                    <a:pt x="287459" y="412483"/>
                    <a:pt x="262884" y="421532"/>
                    <a:pt x="236500" y="419722"/>
                  </a:cubicBezTo>
                  <a:cubicBezTo>
                    <a:pt x="228308" y="419150"/>
                    <a:pt x="217354" y="417721"/>
                    <a:pt x="207163" y="414388"/>
                  </a:cubicBezTo>
                  <a:cubicBezTo>
                    <a:pt x="214021" y="412864"/>
                    <a:pt x="220879" y="410292"/>
                    <a:pt x="225641" y="408387"/>
                  </a:cubicBezTo>
                  <a:cubicBezTo>
                    <a:pt x="236119" y="404196"/>
                    <a:pt x="245168" y="396862"/>
                    <a:pt x="247168" y="385241"/>
                  </a:cubicBezTo>
                  <a:cubicBezTo>
                    <a:pt x="250120" y="368191"/>
                    <a:pt x="236024" y="350570"/>
                    <a:pt x="219736" y="346570"/>
                  </a:cubicBezTo>
                  <a:cubicBezTo>
                    <a:pt x="226403" y="344474"/>
                    <a:pt x="232976" y="342950"/>
                    <a:pt x="238500" y="341712"/>
                  </a:cubicBezTo>
                  <a:cubicBezTo>
                    <a:pt x="251644" y="338759"/>
                    <a:pt x="264884" y="336949"/>
                    <a:pt x="278315" y="335997"/>
                  </a:cubicBezTo>
                  <a:cubicBezTo>
                    <a:pt x="286316" y="335425"/>
                    <a:pt x="294983" y="335521"/>
                    <a:pt x="303175" y="334282"/>
                  </a:cubicBezTo>
                  <a:cubicBezTo>
                    <a:pt x="307270" y="335044"/>
                    <a:pt x="311366" y="335997"/>
                    <a:pt x="314891" y="337902"/>
                  </a:cubicBezTo>
                  <a:cubicBezTo>
                    <a:pt x="322415" y="341998"/>
                    <a:pt x="326797" y="349808"/>
                    <a:pt x="330893" y="357047"/>
                  </a:cubicBezTo>
                  <a:cubicBezTo>
                    <a:pt x="340703" y="374192"/>
                    <a:pt x="348133" y="392575"/>
                    <a:pt x="357848" y="409816"/>
                  </a:cubicBezTo>
                  <a:cubicBezTo>
                    <a:pt x="366802" y="425723"/>
                    <a:pt x="376803" y="441534"/>
                    <a:pt x="381185" y="459441"/>
                  </a:cubicBezTo>
                  <a:cubicBezTo>
                    <a:pt x="386518" y="481158"/>
                    <a:pt x="379184" y="499256"/>
                    <a:pt x="372612" y="519544"/>
                  </a:cubicBezTo>
                  <a:cubicBezTo>
                    <a:pt x="366230" y="539356"/>
                    <a:pt x="369469" y="559930"/>
                    <a:pt x="364611" y="579837"/>
                  </a:cubicBezTo>
                  <a:cubicBezTo>
                    <a:pt x="359658" y="599935"/>
                    <a:pt x="348514" y="617937"/>
                    <a:pt x="337751" y="635368"/>
                  </a:cubicBezTo>
                  <a:cubicBezTo>
                    <a:pt x="326797" y="653179"/>
                    <a:pt x="320605" y="671658"/>
                    <a:pt x="311652" y="690422"/>
                  </a:cubicBezTo>
                  <a:cubicBezTo>
                    <a:pt x="307175" y="699852"/>
                    <a:pt x="301079" y="708043"/>
                    <a:pt x="290983" y="711949"/>
                  </a:cubicBezTo>
                  <a:cubicBezTo>
                    <a:pt x="281077" y="715663"/>
                    <a:pt x="271647" y="713377"/>
                    <a:pt x="262598" y="719759"/>
                  </a:cubicBezTo>
                  <a:cubicBezTo>
                    <a:pt x="259931" y="721664"/>
                    <a:pt x="260503" y="726998"/>
                    <a:pt x="264503" y="726617"/>
                  </a:cubicBezTo>
                  <a:cubicBezTo>
                    <a:pt x="280219" y="725284"/>
                    <a:pt x="294031" y="725855"/>
                    <a:pt x="306699" y="714997"/>
                  </a:cubicBezTo>
                  <a:cubicBezTo>
                    <a:pt x="307175" y="714616"/>
                    <a:pt x="307652" y="714140"/>
                    <a:pt x="308128" y="713663"/>
                  </a:cubicBezTo>
                  <a:cubicBezTo>
                    <a:pt x="306985" y="736714"/>
                    <a:pt x="304889" y="759669"/>
                    <a:pt x="304413" y="782719"/>
                  </a:cubicBezTo>
                  <a:cubicBezTo>
                    <a:pt x="304127" y="794626"/>
                    <a:pt x="303651" y="806818"/>
                    <a:pt x="304794" y="818724"/>
                  </a:cubicBezTo>
                  <a:cubicBezTo>
                    <a:pt x="305556" y="827011"/>
                    <a:pt x="306794" y="835202"/>
                    <a:pt x="307556" y="843489"/>
                  </a:cubicBezTo>
                  <a:cubicBezTo>
                    <a:pt x="308413" y="852824"/>
                    <a:pt x="308604" y="862920"/>
                    <a:pt x="314128" y="870826"/>
                  </a:cubicBezTo>
                  <a:cubicBezTo>
                    <a:pt x="315843" y="873302"/>
                    <a:pt x="319653" y="873016"/>
                    <a:pt x="320510" y="869968"/>
                  </a:cubicBezTo>
                  <a:cubicBezTo>
                    <a:pt x="325559" y="853204"/>
                    <a:pt x="319367" y="834059"/>
                    <a:pt x="317177" y="817200"/>
                  </a:cubicBezTo>
                  <a:cubicBezTo>
                    <a:pt x="315652" y="805389"/>
                    <a:pt x="316319" y="793102"/>
                    <a:pt x="316415" y="781195"/>
                  </a:cubicBezTo>
                  <a:cubicBezTo>
                    <a:pt x="316700" y="755859"/>
                    <a:pt x="318224" y="730141"/>
                    <a:pt x="315557" y="704995"/>
                  </a:cubicBezTo>
                  <a:cubicBezTo>
                    <a:pt x="315557" y="704900"/>
                    <a:pt x="315557" y="704710"/>
                    <a:pt x="315557" y="704615"/>
                  </a:cubicBezTo>
                  <a:cubicBezTo>
                    <a:pt x="321653" y="695280"/>
                    <a:pt x="325082" y="684041"/>
                    <a:pt x="329083" y="673658"/>
                  </a:cubicBezTo>
                  <a:cubicBezTo>
                    <a:pt x="342037" y="639368"/>
                    <a:pt x="368993" y="611269"/>
                    <a:pt x="375088" y="574122"/>
                  </a:cubicBezTo>
                  <a:cubicBezTo>
                    <a:pt x="378232" y="554977"/>
                    <a:pt x="376898" y="536784"/>
                    <a:pt x="383375" y="518020"/>
                  </a:cubicBezTo>
                  <a:cubicBezTo>
                    <a:pt x="388995" y="501827"/>
                    <a:pt x="394234" y="486492"/>
                    <a:pt x="392519" y="469157"/>
                  </a:cubicBezTo>
                  <a:close/>
                  <a:moveTo>
                    <a:pt x="148679" y="393052"/>
                  </a:moveTo>
                  <a:cubicBezTo>
                    <a:pt x="130391" y="369144"/>
                    <a:pt x="94006" y="375621"/>
                    <a:pt x="68002" y="379621"/>
                  </a:cubicBezTo>
                  <a:cubicBezTo>
                    <a:pt x="66764" y="379812"/>
                    <a:pt x="65621" y="380002"/>
                    <a:pt x="64383" y="380193"/>
                  </a:cubicBezTo>
                  <a:cubicBezTo>
                    <a:pt x="76575" y="354285"/>
                    <a:pt x="109722" y="339521"/>
                    <a:pt x="136487" y="333235"/>
                  </a:cubicBezTo>
                  <a:cubicBezTo>
                    <a:pt x="149060" y="330282"/>
                    <a:pt x="162491" y="328758"/>
                    <a:pt x="175444" y="329234"/>
                  </a:cubicBezTo>
                  <a:cubicBezTo>
                    <a:pt x="181636" y="329520"/>
                    <a:pt x="189446" y="329996"/>
                    <a:pt x="194590" y="333806"/>
                  </a:cubicBezTo>
                  <a:cubicBezTo>
                    <a:pt x="197447" y="335902"/>
                    <a:pt x="198114" y="338759"/>
                    <a:pt x="198971" y="341521"/>
                  </a:cubicBezTo>
                  <a:cubicBezTo>
                    <a:pt x="182302" y="349618"/>
                    <a:pt x="167825" y="362000"/>
                    <a:pt x="167348" y="382003"/>
                  </a:cubicBezTo>
                  <a:cubicBezTo>
                    <a:pt x="166682" y="406673"/>
                    <a:pt x="190208" y="419817"/>
                    <a:pt x="211449" y="425341"/>
                  </a:cubicBezTo>
                  <a:cubicBezTo>
                    <a:pt x="209258" y="438391"/>
                    <a:pt x="210973" y="452869"/>
                    <a:pt x="211640" y="465727"/>
                  </a:cubicBezTo>
                  <a:cubicBezTo>
                    <a:pt x="212211" y="477253"/>
                    <a:pt x="213259" y="488683"/>
                    <a:pt x="214021" y="500113"/>
                  </a:cubicBezTo>
                  <a:cubicBezTo>
                    <a:pt x="214307" y="504780"/>
                    <a:pt x="214783" y="510114"/>
                    <a:pt x="215640" y="515353"/>
                  </a:cubicBezTo>
                  <a:cubicBezTo>
                    <a:pt x="207639" y="514305"/>
                    <a:pt x="198114" y="518782"/>
                    <a:pt x="194018" y="525735"/>
                  </a:cubicBezTo>
                  <a:cubicBezTo>
                    <a:pt x="189542" y="533450"/>
                    <a:pt x="188684" y="544690"/>
                    <a:pt x="190494" y="555548"/>
                  </a:cubicBezTo>
                  <a:cubicBezTo>
                    <a:pt x="181350" y="535355"/>
                    <a:pt x="175635" y="508495"/>
                    <a:pt x="173635" y="498779"/>
                  </a:cubicBezTo>
                  <a:cubicBezTo>
                    <a:pt x="169349" y="478300"/>
                    <a:pt x="166396" y="457631"/>
                    <a:pt x="162871" y="437057"/>
                  </a:cubicBezTo>
                  <a:cubicBezTo>
                    <a:pt x="160300" y="422008"/>
                    <a:pt x="158395" y="405339"/>
                    <a:pt x="148870" y="392861"/>
                  </a:cubicBezTo>
                  <a:close/>
                  <a:moveTo>
                    <a:pt x="156394" y="544213"/>
                  </a:moveTo>
                  <a:cubicBezTo>
                    <a:pt x="157918" y="541070"/>
                    <a:pt x="159728" y="537641"/>
                    <a:pt x="162586" y="535546"/>
                  </a:cubicBezTo>
                  <a:cubicBezTo>
                    <a:pt x="164681" y="534022"/>
                    <a:pt x="166682" y="533736"/>
                    <a:pt x="168872" y="533831"/>
                  </a:cubicBezTo>
                  <a:cubicBezTo>
                    <a:pt x="170872" y="540594"/>
                    <a:pt x="173063" y="547261"/>
                    <a:pt x="175635" y="553738"/>
                  </a:cubicBezTo>
                  <a:cubicBezTo>
                    <a:pt x="167539" y="556882"/>
                    <a:pt x="160204" y="561073"/>
                    <a:pt x="152394" y="562692"/>
                  </a:cubicBezTo>
                  <a:cubicBezTo>
                    <a:pt x="152394" y="556310"/>
                    <a:pt x="153537" y="550214"/>
                    <a:pt x="156299" y="544309"/>
                  </a:cubicBezTo>
                  <a:close/>
                  <a:moveTo>
                    <a:pt x="231547" y="561073"/>
                  </a:moveTo>
                  <a:cubicBezTo>
                    <a:pt x="231547" y="563930"/>
                    <a:pt x="231070" y="566788"/>
                    <a:pt x="230594" y="569645"/>
                  </a:cubicBezTo>
                  <a:cubicBezTo>
                    <a:pt x="230309" y="569836"/>
                    <a:pt x="230118" y="570121"/>
                    <a:pt x="229832" y="570407"/>
                  </a:cubicBezTo>
                  <a:cubicBezTo>
                    <a:pt x="220498" y="581551"/>
                    <a:pt x="212306" y="582313"/>
                    <a:pt x="205258" y="577075"/>
                  </a:cubicBezTo>
                  <a:cubicBezTo>
                    <a:pt x="202115" y="567264"/>
                    <a:pt x="195637" y="558406"/>
                    <a:pt x="194876" y="547452"/>
                  </a:cubicBezTo>
                  <a:cubicBezTo>
                    <a:pt x="194399" y="541356"/>
                    <a:pt x="195161" y="533926"/>
                    <a:pt x="198495" y="528592"/>
                  </a:cubicBezTo>
                  <a:cubicBezTo>
                    <a:pt x="202591" y="521925"/>
                    <a:pt x="209925" y="519258"/>
                    <a:pt x="216593" y="520877"/>
                  </a:cubicBezTo>
                  <a:cubicBezTo>
                    <a:pt x="218021" y="526783"/>
                    <a:pt x="220212" y="532498"/>
                    <a:pt x="223832" y="536974"/>
                  </a:cubicBezTo>
                  <a:cubicBezTo>
                    <a:pt x="225165" y="540594"/>
                    <a:pt x="228308" y="543261"/>
                    <a:pt x="232404" y="545071"/>
                  </a:cubicBezTo>
                  <a:cubicBezTo>
                    <a:pt x="231737" y="550405"/>
                    <a:pt x="231451" y="555453"/>
                    <a:pt x="231547" y="561073"/>
                  </a:cubicBezTo>
                  <a:close/>
                  <a:moveTo>
                    <a:pt x="259265" y="534784"/>
                  </a:moveTo>
                  <a:cubicBezTo>
                    <a:pt x="254502" y="538308"/>
                    <a:pt x="249073" y="538594"/>
                    <a:pt x="243453" y="537451"/>
                  </a:cubicBezTo>
                  <a:cubicBezTo>
                    <a:pt x="240691" y="536879"/>
                    <a:pt x="237928" y="535355"/>
                    <a:pt x="235071" y="534117"/>
                  </a:cubicBezTo>
                  <a:cubicBezTo>
                    <a:pt x="233928" y="528592"/>
                    <a:pt x="231451" y="523354"/>
                    <a:pt x="231070" y="517543"/>
                  </a:cubicBezTo>
                  <a:cubicBezTo>
                    <a:pt x="230690" y="510685"/>
                    <a:pt x="231833" y="503351"/>
                    <a:pt x="233928" y="496779"/>
                  </a:cubicBezTo>
                  <a:cubicBezTo>
                    <a:pt x="236595" y="488683"/>
                    <a:pt x="241167" y="480491"/>
                    <a:pt x="249740" y="477443"/>
                  </a:cubicBezTo>
                  <a:cubicBezTo>
                    <a:pt x="261360" y="473252"/>
                    <a:pt x="270790" y="480110"/>
                    <a:pt x="274981" y="490397"/>
                  </a:cubicBezTo>
                  <a:cubicBezTo>
                    <a:pt x="274600" y="493921"/>
                    <a:pt x="274219" y="497446"/>
                    <a:pt x="273647" y="500970"/>
                  </a:cubicBezTo>
                  <a:cubicBezTo>
                    <a:pt x="271837" y="512019"/>
                    <a:pt x="269075" y="527640"/>
                    <a:pt x="259360" y="534879"/>
                  </a:cubicBezTo>
                  <a:close/>
                  <a:moveTo>
                    <a:pt x="276124" y="428580"/>
                  </a:moveTo>
                  <a:cubicBezTo>
                    <a:pt x="274504" y="437248"/>
                    <a:pt x="276124" y="447916"/>
                    <a:pt x="276124" y="456012"/>
                  </a:cubicBezTo>
                  <a:cubicBezTo>
                    <a:pt x="276124" y="464870"/>
                    <a:pt x="276124" y="473728"/>
                    <a:pt x="275552" y="482682"/>
                  </a:cubicBezTo>
                  <a:cubicBezTo>
                    <a:pt x="268980" y="468871"/>
                    <a:pt x="249454" y="465727"/>
                    <a:pt x="237262" y="478205"/>
                  </a:cubicBezTo>
                  <a:cubicBezTo>
                    <a:pt x="227260" y="488397"/>
                    <a:pt x="222879" y="506018"/>
                    <a:pt x="225165" y="521449"/>
                  </a:cubicBezTo>
                  <a:cubicBezTo>
                    <a:pt x="224975" y="521258"/>
                    <a:pt x="224879" y="520973"/>
                    <a:pt x="224689" y="520782"/>
                  </a:cubicBezTo>
                  <a:cubicBezTo>
                    <a:pt x="222212" y="512495"/>
                    <a:pt x="221545" y="503446"/>
                    <a:pt x="221355" y="494874"/>
                  </a:cubicBezTo>
                  <a:cubicBezTo>
                    <a:pt x="221069" y="484396"/>
                    <a:pt x="221355" y="473919"/>
                    <a:pt x="221355" y="463441"/>
                  </a:cubicBezTo>
                  <a:cubicBezTo>
                    <a:pt x="221355" y="451821"/>
                    <a:pt x="222593" y="439248"/>
                    <a:pt x="220879" y="427532"/>
                  </a:cubicBezTo>
                  <a:cubicBezTo>
                    <a:pt x="239167" y="430771"/>
                    <a:pt x="257836" y="431057"/>
                    <a:pt x="276124" y="428580"/>
                  </a:cubicBezTo>
                  <a:close/>
                  <a:moveTo>
                    <a:pt x="241834" y="386860"/>
                  </a:moveTo>
                  <a:cubicBezTo>
                    <a:pt x="236309" y="404767"/>
                    <a:pt x="211830" y="408292"/>
                    <a:pt x="194304" y="408482"/>
                  </a:cubicBezTo>
                  <a:cubicBezTo>
                    <a:pt x="184017" y="402482"/>
                    <a:pt x="177064" y="393433"/>
                    <a:pt x="179159" y="380098"/>
                  </a:cubicBezTo>
                  <a:cubicBezTo>
                    <a:pt x="181350" y="366191"/>
                    <a:pt x="193066" y="357333"/>
                    <a:pt x="206686" y="351332"/>
                  </a:cubicBezTo>
                  <a:cubicBezTo>
                    <a:pt x="226499" y="350189"/>
                    <a:pt x="248977" y="364000"/>
                    <a:pt x="241929" y="386956"/>
                  </a:cubicBezTo>
                  <a:close/>
                  <a:moveTo>
                    <a:pt x="219355" y="333616"/>
                  </a:moveTo>
                  <a:cubicBezTo>
                    <a:pt x="216497" y="334568"/>
                    <a:pt x="213449" y="335616"/>
                    <a:pt x="210496" y="336759"/>
                  </a:cubicBezTo>
                  <a:cubicBezTo>
                    <a:pt x="207734" y="329234"/>
                    <a:pt x="196876" y="321424"/>
                    <a:pt x="191256" y="319900"/>
                  </a:cubicBezTo>
                  <a:cubicBezTo>
                    <a:pt x="178493" y="316280"/>
                    <a:pt x="164205" y="317042"/>
                    <a:pt x="150775" y="319233"/>
                  </a:cubicBezTo>
                  <a:cubicBezTo>
                    <a:pt x="151727" y="318281"/>
                    <a:pt x="152680" y="317233"/>
                    <a:pt x="153727" y="316375"/>
                  </a:cubicBezTo>
                  <a:cubicBezTo>
                    <a:pt x="159347" y="311232"/>
                    <a:pt x="165443" y="306565"/>
                    <a:pt x="171349" y="301707"/>
                  </a:cubicBezTo>
                  <a:cubicBezTo>
                    <a:pt x="185160" y="290467"/>
                    <a:pt x="199447" y="277990"/>
                    <a:pt x="217164" y="273703"/>
                  </a:cubicBezTo>
                  <a:cubicBezTo>
                    <a:pt x="234690" y="269512"/>
                    <a:pt x="254407" y="273418"/>
                    <a:pt x="263551" y="290182"/>
                  </a:cubicBezTo>
                  <a:cubicBezTo>
                    <a:pt x="269266" y="300659"/>
                    <a:pt x="270409" y="312375"/>
                    <a:pt x="269742" y="324091"/>
                  </a:cubicBezTo>
                  <a:cubicBezTo>
                    <a:pt x="268504" y="324186"/>
                    <a:pt x="267361" y="324376"/>
                    <a:pt x="266122" y="324472"/>
                  </a:cubicBezTo>
                  <a:cubicBezTo>
                    <a:pt x="250311" y="325996"/>
                    <a:pt x="234595" y="328758"/>
                    <a:pt x="219450" y="333616"/>
                  </a:cubicBezTo>
                  <a:close/>
                  <a:moveTo>
                    <a:pt x="278029" y="323233"/>
                  </a:moveTo>
                  <a:cubicBezTo>
                    <a:pt x="278791" y="310470"/>
                    <a:pt x="276600" y="297135"/>
                    <a:pt x="270980" y="285800"/>
                  </a:cubicBezTo>
                  <a:cubicBezTo>
                    <a:pt x="264408" y="272465"/>
                    <a:pt x="253168" y="264845"/>
                    <a:pt x="239643" y="262178"/>
                  </a:cubicBezTo>
                  <a:cubicBezTo>
                    <a:pt x="242596" y="256463"/>
                    <a:pt x="242501" y="249796"/>
                    <a:pt x="242786" y="243414"/>
                  </a:cubicBezTo>
                  <a:cubicBezTo>
                    <a:pt x="243358" y="232174"/>
                    <a:pt x="245168" y="221030"/>
                    <a:pt x="246310" y="209791"/>
                  </a:cubicBezTo>
                  <a:cubicBezTo>
                    <a:pt x="247739" y="196837"/>
                    <a:pt x="249073" y="183978"/>
                    <a:pt x="250311" y="171024"/>
                  </a:cubicBezTo>
                  <a:cubicBezTo>
                    <a:pt x="253454" y="138639"/>
                    <a:pt x="256502" y="106254"/>
                    <a:pt x="260312" y="73964"/>
                  </a:cubicBezTo>
                  <a:cubicBezTo>
                    <a:pt x="261836" y="61201"/>
                    <a:pt x="263551" y="48532"/>
                    <a:pt x="265742" y="35864"/>
                  </a:cubicBezTo>
                  <a:cubicBezTo>
                    <a:pt x="266789" y="29673"/>
                    <a:pt x="268123" y="23291"/>
                    <a:pt x="271837" y="18052"/>
                  </a:cubicBezTo>
                  <a:cubicBezTo>
                    <a:pt x="280982" y="5194"/>
                    <a:pt x="292316" y="11480"/>
                    <a:pt x="298317" y="23482"/>
                  </a:cubicBezTo>
                  <a:cubicBezTo>
                    <a:pt x="310033" y="46913"/>
                    <a:pt x="309271" y="76536"/>
                    <a:pt x="310128" y="102158"/>
                  </a:cubicBezTo>
                  <a:cubicBezTo>
                    <a:pt x="310700" y="120065"/>
                    <a:pt x="311176" y="137782"/>
                    <a:pt x="310795" y="155784"/>
                  </a:cubicBezTo>
                  <a:cubicBezTo>
                    <a:pt x="310128" y="183597"/>
                    <a:pt x="310318" y="211410"/>
                    <a:pt x="309080" y="239223"/>
                  </a:cubicBezTo>
                  <a:cubicBezTo>
                    <a:pt x="307747" y="267322"/>
                    <a:pt x="305461" y="295516"/>
                    <a:pt x="306699" y="323615"/>
                  </a:cubicBezTo>
                  <a:cubicBezTo>
                    <a:pt x="297555" y="321805"/>
                    <a:pt x="287459" y="322281"/>
                    <a:pt x="277934" y="323138"/>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70" name="Google Shape;270;p11"/>
            <p:cNvSpPr/>
            <p:nvPr/>
          </p:nvSpPr>
          <p:spPr>
            <a:xfrm>
              <a:off x="1056930" y="4639329"/>
              <a:ext cx="248498" cy="608533"/>
            </a:xfrm>
            <a:custGeom>
              <a:avLst/>
              <a:gdLst/>
              <a:ahLst/>
              <a:cxnLst/>
              <a:rect l="l" t="t" r="r" b="b"/>
              <a:pathLst>
                <a:path w="359427" h="880192" extrusionOk="0">
                  <a:moveTo>
                    <a:pt x="333301" y="448760"/>
                  </a:moveTo>
                  <a:cubicBezTo>
                    <a:pt x="332825" y="387419"/>
                    <a:pt x="327396" y="326078"/>
                    <a:pt x="321014" y="265213"/>
                  </a:cubicBezTo>
                  <a:cubicBezTo>
                    <a:pt x="315775" y="215683"/>
                    <a:pt x="311013" y="166439"/>
                    <a:pt x="297297" y="118623"/>
                  </a:cubicBezTo>
                  <a:cubicBezTo>
                    <a:pt x="298154" y="112813"/>
                    <a:pt x="297011" y="106336"/>
                    <a:pt x="296915" y="100811"/>
                  </a:cubicBezTo>
                  <a:cubicBezTo>
                    <a:pt x="296630" y="89286"/>
                    <a:pt x="296153" y="77856"/>
                    <a:pt x="295296" y="66331"/>
                  </a:cubicBezTo>
                  <a:cubicBezTo>
                    <a:pt x="294153" y="49567"/>
                    <a:pt x="294725" y="27945"/>
                    <a:pt x="286343" y="12800"/>
                  </a:cubicBezTo>
                  <a:cubicBezTo>
                    <a:pt x="279675" y="799"/>
                    <a:pt x="267578" y="-3297"/>
                    <a:pt x="255101" y="2799"/>
                  </a:cubicBezTo>
                  <a:cubicBezTo>
                    <a:pt x="243480" y="8514"/>
                    <a:pt x="237384" y="21659"/>
                    <a:pt x="233289" y="33755"/>
                  </a:cubicBezTo>
                  <a:cubicBezTo>
                    <a:pt x="228050" y="33755"/>
                    <a:pt x="222811" y="35089"/>
                    <a:pt x="218048" y="38042"/>
                  </a:cubicBezTo>
                  <a:cubicBezTo>
                    <a:pt x="202237" y="47948"/>
                    <a:pt x="201284" y="69093"/>
                    <a:pt x="204047" y="85571"/>
                  </a:cubicBezTo>
                  <a:cubicBezTo>
                    <a:pt x="204809" y="90143"/>
                    <a:pt x="205856" y="94715"/>
                    <a:pt x="207095" y="99192"/>
                  </a:cubicBezTo>
                  <a:cubicBezTo>
                    <a:pt x="206809" y="99478"/>
                    <a:pt x="206618" y="99859"/>
                    <a:pt x="206428" y="100335"/>
                  </a:cubicBezTo>
                  <a:cubicBezTo>
                    <a:pt x="202713" y="109574"/>
                    <a:pt x="202047" y="121195"/>
                    <a:pt x="200237" y="131101"/>
                  </a:cubicBezTo>
                  <a:cubicBezTo>
                    <a:pt x="198713" y="139197"/>
                    <a:pt x="197379" y="147389"/>
                    <a:pt x="196331" y="155580"/>
                  </a:cubicBezTo>
                  <a:cubicBezTo>
                    <a:pt x="193664" y="176059"/>
                    <a:pt x="191950" y="196728"/>
                    <a:pt x="190807" y="217397"/>
                  </a:cubicBezTo>
                  <a:cubicBezTo>
                    <a:pt x="189759" y="238257"/>
                    <a:pt x="189283" y="259212"/>
                    <a:pt x="190140" y="279977"/>
                  </a:cubicBezTo>
                  <a:cubicBezTo>
                    <a:pt x="190712" y="292169"/>
                    <a:pt x="190235" y="304742"/>
                    <a:pt x="190712" y="317219"/>
                  </a:cubicBezTo>
                  <a:cubicBezTo>
                    <a:pt x="190521" y="316838"/>
                    <a:pt x="190235" y="316457"/>
                    <a:pt x="190045" y="316076"/>
                  </a:cubicBezTo>
                  <a:cubicBezTo>
                    <a:pt x="182806" y="303884"/>
                    <a:pt x="170138" y="295217"/>
                    <a:pt x="155564" y="297693"/>
                  </a:cubicBezTo>
                  <a:cubicBezTo>
                    <a:pt x="139372" y="300455"/>
                    <a:pt x="126513" y="313219"/>
                    <a:pt x="122036" y="328745"/>
                  </a:cubicBezTo>
                  <a:cubicBezTo>
                    <a:pt x="120036" y="335698"/>
                    <a:pt x="118989" y="345223"/>
                    <a:pt x="119655" y="354462"/>
                  </a:cubicBezTo>
                  <a:cubicBezTo>
                    <a:pt x="107749" y="352557"/>
                    <a:pt x="95366" y="353033"/>
                    <a:pt x="84317" y="358367"/>
                  </a:cubicBezTo>
                  <a:cubicBezTo>
                    <a:pt x="69268" y="365606"/>
                    <a:pt x="57933" y="378751"/>
                    <a:pt x="46122" y="390086"/>
                  </a:cubicBezTo>
                  <a:cubicBezTo>
                    <a:pt x="35264" y="400468"/>
                    <a:pt x="22786" y="409612"/>
                    <a:pt x="14118" y="422090"/>
                  </a:cubicBezTo>
                  <a:cubicBezTo>
                    <a:pt x="5069" y="435234"/>
                    <a:pt x="4498" y="451808"/>
                    <a:pt x="3164" y="467238"/>
                  </a:cubicBezTo>
                  <a:cubicBezTo>
                    <a:pt x="-3503" y="543438"/>
                    <a:pt x="-1122" y="623258"/>
                    <a:pt x="24881" y="695933"/>
                  </a:cubicBezTo>
                  <a:cubicBezTo>
                    <a:pt x="31073" y="713269"/>
                    <a:pt x="37931" y="732033"/>
                    <a:pt x="51456" y="745178"/>
                  </a:cubicBezTo>
                  <a:cubicBezTo>
                    <a:pt x="56790" y="750321"/>
                    <a:pt x="63077" y="754607"/>
                    <a:pt x="69744" y="758227"/>
                  </a:cubicBezTo>
                  <a:cubicBezTo>
                    <a:pt x="67553" y="772705"/>
                    <a:pt x="67934" y="786802"/>
                    <a:pt x="68411" y="801566"/>
                  </a:cubicBezTo>
                  <a:cubicBezTo>
                    <a:pt x="68792" y="812805"/>
                    <a:pt x="69077" y="824045"/>
                    <a:pt x="68982" y="835284"/>
                  </a:cubicBezTo>
                  <a:cubicBezTo>
                    <a:pt x="68887" y="850048"/>
                    <a:pt x="66982" y="864240"/>
                    <a:pt x="72888" y="878147"/>
                  </a:cubicBezTo>
                  <a:cubicBezTo>
                    <a:pt x="73840" y="880337"/>
                    <a:pt x="77078" y="879480"/>
                    <a:pt x="77745" y="877480"/>
                  </a:cubicBezTo>
                  <a:cubicBezTo>
                    <a:pt x="84794" y="853858"/>
                    <a:pt x="81936" y="826140"/>
                    <a:pt x="81365" y="801566"/>
                  </a:cubicBezTo>
                  <a:cubicBezTo>
                    <a:pt x="81079" y="788707"/>
                    <a:pt x="80889" y="775943"/>
                    <a:pt x="79936" y="763085"/>
                  </a:cubicBezTo>
                  <a:cubicBezTo>
                    <a:pt x="85746" y="765561"/>
                    <a:pt x="91652" y="767752"/>
                    <a:pt x="97367" y="769562"/>
                  </a:cubicBezTo>
                  <a:cubicBezTo>
                    <a:pt x="101558" y="770895"/>
                    <a:pt x="105368" y="764894"/>
                    <a:pt x="101843" y="761942"/>
                  </a:cubicBezTo>
                  <a:cubicBezTo>
                    <a:pt x="87080" y="749845"/>
                    <a:pt x="67934" y="747178"/>
                    <a:pt x="56028" y="730985"/>
                  </a:cubicBezTo>
                  <a:cubicBezTo>
                    <a:pt x="43550" y="713936"/>
                    <a:pt x="36978" y="692790"/>
                    <a:pt x="30882" y="672788"/>
                  </a:cubicBezTo>
                  <a:cubicBezTo>
                    <a:pt x="18023" y="631164"/>
                    <a:pt x="12308" y="588872"/>
                    <a:pt x="10784" y="545438"/>
                  </a:cubicBezTo>
                  <a:cubicBezTo>
                    <a:pt x="10022" y="523912"/>
                    <a:pt x="10403" y="502481"/>
                    <a:pt x="11547" y="481049"/>
                  </a:cubicBezTo>
                  <a:cubicBezTo>
                    <a:pt x="12785" y="458666"/>
                    <a:pt x="12213" y="436187"/>
                    <a:pt x="28025" y="418851"/>
                  </a:cubicBezTo>
                  <a:cubicBezTo>
                    <a:pt x="39931" y="405802"/>
                    <a:pt x="53742" y="393610"/>
                    <a:pt x="66696" y="381608"/>
                  </a:cubicBezTo>
                  <a:cubicBezTo>
                    <a:pt x="74411" y="374369"/>
                    <a:pt x="82984" y="367226"/>
                    <a:pt x="93176" y="364082"/>
                  </a:cubicBezTo>
                  <a:cubicBezTo>
                    <a:pt x="101939" y="361320"/>
                    <a:pt x="111559" y="361701"/>
                    <a:pt x="120798" y="362368"/>
                  </a:cubicBezTo>
                  <a:cubicBezTo>
                    <a:pt x="121465" y="365702"/>
                    <a:pt x="122513" y="368845"/>
                    <a:pt x="123846" y="371702"/>
                  </a:cubicBezTo>
                  <a:cubicBezTo>
                    <a:pt x="109559" y="375322"/>
                    <a:pt x="94605" y="380465"/>
                    <a:pt x="85841" y="391991"/>
                  </a:cubicBezTo>
                  <a:cubicBezTo>
                    <a:pt x="84698" y="393419"/>
                    <a:pt x="84984" y="394848"/>
                    <a:pt x="85841" y="395896"/>
                  </a:cubicBezTo>
                  <a:cubicBezTo>
                    <a:pt x="75269" y="423137"/>
                    <a:pt x="105558" y="449903"/>
                    <a:pt x="131942" y="455903"/>
                  </a:cubicBezTo>
                  <a:cubicBezTo>
                    <a:pt x="135276" y="456665"/>
                    <a:pt x="138800" y="457237"/>
                    <a:pt x="142230" y="457808"/>
                  </a:cubicBezTo>
                  <a:cubicBezTo>
                    <a:pt x="140324" y="472191"/>
                    <a:pt x="141563" y="488669"/>
                    <a:pt x="144325" y="503624"/>
                  </a:cubicBezTo>
                  <a:cubicBezTo>
                    <a:pt x="126799" y="504005"/>
                    <a:pt x="123560" y="524674"/>
                    <a:pt x="127561" y="538580"/>
                  </a:cubicBezTo>
                  <a:cubicBezTo>
                    <a:pt x="125180" y="536485"/>
                    <a:pt x="122894" y="534294"/>
                    <a:pt x="120893" y="532103"/>
                  </a:cubicBezTo>
                  <a:cubicBezTo>
                    <a:pt x="111083" y="521435"/>
                    <a:pt x="104796" y="508196"/>
                    <a:pt x="98033" y="495432"/>
                  </a:cubicBezTo>
                  <a:cubicBezTo>
                    <a:pt x="90794" y="481811"/>
                    <a:pt x="83365" y="468762"/>
                    <a:pt x="79079" y="453808"/>
                  </a:cubicBezTo>
                  <a:cubicBezTo>
                    <a:pt x="74792" y="438663"/>
                    <a:pt x="72125" y="423042"/>
                    <a:pt x="67553" y="407993"/>
                  </a:cubicBezTo>
                  <a:cubicBezTo>
                    <a:pt x="66887" y="405707"/>
                    <a:pt x="63363" y="405516"/>
                    <a:pt x="62791" y="407993"/>
                  </a:cubicBezTo>
                  <a:cubicBezTo>
                    <a:pt x="60696" y="416470"/>
                    <a:pt x="62791" y="424566"/>
                    <a:pt x="64791" y="432948"/>
                  </a:cubicBezTo>
                  <a:cubicBezTo>
                    <a:pt x="65363" y="435520"/>
                    <a:pt x="66030" y="438187"/>
                    <a:pt x="66696" y="440759"/>
                  </a:cubicBezTo>
                  <a:cubicBezTo>
                    <a:pt x="62886" y="440282"/>
                    <a:pt x="58981" y="439997"/>
                    <a:pt x="55266" y="439044"/>
                  </a:cubicBezTo>
                  <a:cubicBezTo>
                    <a:pt x="50027" y="437806"/>
                    <a:pt x="45265" y="435234"/>
                    <a:pt x="40598" y="432567"/>
                  </a:cubicBezTo>
                  <a:cubicBezTo>
                    <a:pt x="39836" y="432186"/>
                    <a:pt x="39074" y="432948"/>
                    <a:pt x="39455" y="433710"/>
                  </a:cubicBezTo>
                  <a:cubicBezTo>
                    <a:pt x="44789" y="443902"/>
                    <a:pt x="56981" y="445807"/>
                    <a:pt x="67649" y="444759"/>
                  </a:cubicBezTo>
                  <a:cubicBezTo>
                    <a:pt x="69458" y="451903"/>
                    <a:pt x="71364" y="459047"/>
                    <a:pt x="73745" y="466095"/>
                  </a:cubicBezTo>
                  <a:cubicBezTo>
                    <a:pt x="74888" y="469619"/>
                    <a:pt x="76221" y="473144"/>
                    <a:pt x="77555" y="476573"/>
                  </a:cubicBezTo>
                  <a:cubicBezTo>
                    <a:pt x="59648" y="476477"/>
                    <a:pt x="40407" y="482573"/>
                    <a:pt x="25072" y="490479"/>
                  </a:cubicBezTo>
                  <a:cubicBezTo>
                    <a:pt x="23072" y="491527"/>
                    <a:pt x="24500" y="494861"/>
                    <a:pt x="26596" y="494099"/>
                  </a:cubicBezTo>
                  <a:cubicBezTo>
                    <a:pt x="44408" y="487241"/>
                    <a:pt x="61648" y="485145"/>
                    <a:pt x="79936" y="482573"/>
                  </a:cubicBezTo>
                  <a:cubicBezTo>
                    <a:pt x="85270" y="495432"/>
                    <a:pt x="91556" y="508100"/>
                    <a:pt x="98605" y="519911"/>
                  </a:cubicBezTo>
                  <a:cubicBezTo>
                    <a:pt x="106320" y="532865"/>
                    <a:pt x="116417" y="546486"/>
                    <a:pt x="130228" y="553535"/>
                  </a:cubicBezTo>
                  <a:cubicBezTo>
                    <a:pt x="106892" y="563536"/>
                    <a:pt x="97557" y="606208"/>
                    <a:pt x="91461" y="626401"/>
                  </a:cubicBezTo>
                  <a:cubicBezTo>
                    <a:pt x="90985" y="627830"/>
                    <a:pt x="92890" y="628401"/>
                    <a:pt x="93747" y="627353"/>
                  </a:cubicBezTo>
                  <a:cubicBezTo>
                    <a:pt x="101748" y="616876"/>
                    <a:pt x="104796" y="602779"/>
                    <a:pt x="109654" y="590682"/>
                  </a:cubicBezTo>
                  <a:cubicBezTo>
                    <a:pt x="115655" y="575823"/>
                    <a:pt x="122798" y="564393"/>
                    <a:pt x="136038" y="555916"/>
                  </a:cubicBezTo>
                  <a:cubicBezTo>
                    <a:pt x="147468" y="559440"/>
                    <a:pt x="160327" y="555725"/>
                    <a:pt x="165089" y="544772"/>
                  </a:cubicBezTo>
                  <a:cubicBezTo>
                    <a:pt x="169185" y="547153"/>
                    <a:pt x="174233" y="548963"/>
                    <a:pt x="177948" y="547343"/>
                  </a:cubicBezTo>
                  <a:cubicBezTo>
                    <a:pt x="174043" y="557535"/>
                    <a:pt x="170900" y="568013"/>
                    <a:pt x="168518" y="578490"/>
                  </a:cubicBezTo>
                  <a:cubicBezTo>
                    <a:pt x="164232" y="597350"/>
                    <a:pt x="162423" y="617066"/>
                    <a:pt x="163280" y="636307"/>
                  </a:cubicBezTo>
                  <a:cubicBezTo>
                    <a:pt x="163947" y="651166"/>
                    <a:pt x="164423" y="674788"/>
                    <a:pt x="175853" y="685742"/>
                  </a:cubicBezTo>
                  <a:cubicBezTo>
                    <a:pt x="177091" y="686885"/>
                    <a:pt x="179663" y="686599"/>
                    <a:pt x="179948" y="684694"/>
                  </a:cubicBezTo>
                  <a:cubicBezTo>
                    <a:pt x="181187" y="677360"/>
                    <a:pt x="178806" y="670025"/>
                    <a:pt x="177567" y="662786"/>
                  </a:cubicBezTo>
                  <a:cubicBezTo>
                    <a:pt x="176043" y="654023"/>
                    <a:pt x="175091" y="645260"/>
                    <a:pt x="174805" y="636307"/>
                  </a:cubicBezTo>
                  <a:cubicBezTo>
                    <a:pt x="174233" y="617924"/>
                    <a:pt x="176519" y="599731"/>
                    <a:pt x="180425" y="581824"/>
                  </a:cubicBezTo>
                  <a:cubicBezTo>
                    <a:pt x="184425" y="563631"/>
                    <a:pt x="190616" y="546391"/>
                    <a:pt x="198808" y="529627"/>
                  </a:cubicBezTo>
                  <a:cubicBezTo>
                    <a:pt x="205761" y="515339"/>
                    <a:pt x="215381" y="503147"/>
                    <a:pt x="223192" y="489622"/>
                  </a:cubicBezTo>
                  <a:cubicBezTo>
                    <a:pt x="230907" y="498004"/>
                    <a:pt x="240527" y="506291"/>
                    <a:pt x="250719" y="509148"/>
                  </a:cubicBezTo>
                  <a:cubicBezTo>
                    <a:pt x="252243" y="509624"/>
                    <a:pt x="253672" y="507815"/>
                    <a:pt x="252815" y="506386"/>
                  </a:cubicBezTo>
                  <a:cubicBezTo>
                    <a:pt x="246814" y="496575"/>
                    <a:pt x="236051" y="489717"/>
                    <a:pt x="228145" y="481335"/>
                  </a:cubicBezTo>
                  <a:cubicBezTo>
                    <a:pt x="223478" y="476287"/>
                    <a:pt x="219382" y="470953"/>
                    <a:pt x="216334" y="464857"/>
                  </a:cubicBezTo>
                  <a:cubicBezTo>
                    <a:pt x="214334" y="460952"/>
                    <a:pt x="213096" y="456761"/>
                    <a:pt x="210619" y="453141"/>
                  </a:cubicBezTo>
                  <a:cubicBezTo>
                    <a:pt x="219001" y="450188"/>
                    <a:pt x="226431" y="445807"/>
                    <a:pt x="227669" y="438854"/>
                  </a:cubicBezTo>
                  <a:cubicBezTo>
                    <a:pt x="227955" y="437139"/>
                    <a:pt x="226907" y="435329"/>
                    <a:pt x="225002" y="435329"/>
                  </a:cubicBezTo>
                  <a:cubicBezTo>
                    <a:pt x="219382" y="435329"/>
                    <a:pt x="215477" y="438949"/>
                    <a:pt x="210524" y="441235"/>
                  </a:cubicBezTo>
                  <a:cubicBezTo>
                    <a:pt x="204237" y="444092"/>
                    <a:pt x="197570" y="445807"/>
                    <a:pt x="190807" y="446950"/>
                  </a:cubicBezTo>
                  <a:cubicBezTo>
                    <a:pt x="176234" y="449522"/>
                    <a:pt x="160994" y="449522"/>
                    <a:pt x="146230" y="447902"/>
                  </a:cubicBezTo>
                  <a:cubicBezTo>
                    <a:pt x="134609" y="446664"/>
                    <a:pt x="117750" y="440378"/>
                    <a:pt x="105653" y="430853"/>
                  </a:cubicBezTo>
                  <a:cubicBezTo>
                    <a:pt x="127751" y="431043"/>
                    <a:pt x="161375" y="432567"/>
                    <a:pt x="168995" y="407993"/>
                  </a:cubicBezTo>
                  <a:cubicBezTo>
                    <a:pt x="171471" y="400087"/>
                    <a:pt x="172138" y="379989"/>
                    <a:pt x="164327" y="372560"/>
                  </a:cubicBezTo>
                  <a:cubicBezTo>
                    <a:pt x="173567" y="370464"/>
                    <a:pt x="182806" y="368369"/>
                    <a:pt x="192045" y="366559"/>
                  </a:cubicBezTo>
                  <a:cubicBezTo>
                    <a:pt x="213000" y="362463"/>
                    <a:pt x="229383" y="361511"/>
                    <a:pt x="247385" y="374274"/>
                  </a:cubicBezTo>
                  <a:cubicBezTo>
                    <a:pt x="262054" y="384561"/>
                    <a:pt x="273389" y="398468"/>
                    <a:pt x="284628" y="412184"/>
                  </a:cubicBezTo>
                  <a:cubicBezTo>
                    <a:pt x="295201" y="425042"/>
                    <a:pt x="305107" y="438377"/>
                    <a:pt x="315394" y="451427"/>
                  </a:cubicBezTo>
                  <a:cubicBezTo>
                    <a:pt x="329205" y="468953"/>
                    <a:pt x="345874" y="488669"/>
                    <a:pt x="345302" y="512291"/>
                  </a:cubicBezTo>
                  <a:cubicBezTo>
                    <a:pt x="344731" y="534961"/>
                    <a:pt x="338540" y="558297"/>
                    <a:pt x="334063" y="580395"/>
                  </a:cubicBezTo>
                  <a:cubicBezTo>
                    <a:pt x="329491" y="603350"/>
                    <a:pt x="328062" y="626972"/>
                    <a:pt x="323205" y="649737"/>
                  </a:cubicBezTo>
                  <a:cubicBezTo>
                    <a:pt x="317775" y="674883"/>
                    <a:pt x="303869" y="698410"/>
                    <a:pt x="290439" y="720127"/>
                  </a:cubicBezTo>
                  <a:cubicBezTo>
                    <a:pt x="284342" y="729938"/>
                    <a:pt x="276723" y="738796"/>
                    <a:pt x="267864" y="746130"/>
                  </a:cubicBezTo>
                  <a:cubicBezTo>
                    <a:pt x="258244" y="754036"/>
                    <a:pt x="247100" y="754607"/>
                    <a:pt x="236336" y="759941"/>
                  </a:cubicBezTo>
                  <a:cubicBezTo>
                    <a:pt x="232241" y="761942"/>
                    <a:pt x="234146" y="769085"/>
                    <a:pt x="238718" y="768704"/>
                  </a:cubicBezTo>
                  <a:cubicBezTo>
                    <a:pt x="252148" y="767657"/>
                    <a:pt x="263197" y="763942"/>
                    <a:pt x="273008" y="757370"/>
                  </a:cubicBezTo>
                  <a:cubicBezTo>
                    <a:pt x="271960" y="774134"/>
                    <a:pt x="271007" y="790802"/>
                    <a:pt x="271293" y="807662"/>
                  </a:cubicBezTo>
                  <a:cubicBezTo>
                    <a:pt x="271484" y="816901"/>
                    <a:pt x="272341" y="825854"/>
                    <a:pt x="273579" y="834903"/>
                  </a:cubicBezTo>
                  <a:cubicBezTo>
                    <a:pt x="275484" y="848810"/>
                    <a:pt x="272913" y="866717"/>
                    <a:pt x="281580" y="878528"/>
                  </a:cubicBezTo>
                  <a:cubicBezTo>
                    <a:pt x="283390" y="881004"/>
                    <a:pt x="287009" y="880718"/>
                    <a:pt x="287962" y="877670"/>
                  </a:cubicBezTo>
                  <a:cubicBezTo>
                    <a:pt x="292153" y="865097"/>
                    <a:pt x="288724" y="849286"/>
                    <a:pt x="286533" y="836427"/>
                  </a:cubicBezTo>
                  <a:cubicBezTo>
                    <a:pt x="284819" y="826235"/>
                    <a:pt x="283581" y="816520"/>
                    <a:pt x="283295" y="806138"/>
                  </a:cubicBezTo>
                  <a:cubicBezTo>
                    <a:pt x="282818" y="787659"/>
                    <a:pt x="283295" y="769085"/>
                    <a:pt x="281580" y="750702"/>
                  </a:cubicBezTo>
                  <a:cubicBezTo>
                    <a:pt x="284819" y="747749"/>
                    <a:pt x="287962" y="744511"/>
                    <a:pt x="291105" y="740891"/>
                  </a:cubicBezTo>
                  <a:cubicBezTo>
                    <a:pt x="298249" y="732414"/>
                    <a:pt x="303297" y="722794"/>
                    <a:pt x="308917" y="713364"/>
                  </a:cubicBezTo>
                  <a:cubicBezTo>
                    <a:pt x="316061" y="701363"/>
                    <a:pt x="323395" y="689742"/>
                    <a:pt x="328919" y="676788"/>
                  </a:cubicBezTo>
                  <a:cubicBezTo>
                    <a:pt x="339302" y="652214"/>
                    <a:pt x="339492" y="625829"/>
                    <a:pt x="344731" y="600017"/>
                  </a:cubicBezTo>
                  <a:cubicBezTo>
                    <a:pt x="349970" y="574394"/>
                    <a:pt x="356351" y="548963"/>
                    <a:pt x="359018" y="522864"/>
                  </a:cubicBezTo>
                  <a:cubicBezTo>
                    <a:pt x="361876" y="494670"/>
                    <a:pt x="349398" y="470858"/>
                    <a:pt x="333206" y="448950"/>
                  </a:cubicBezTo>
                  <a:close/>
                  <a:moveTo>
                    <a:pt x="139467" y="545438"/>
                  </a:moveTo>
                  <a:cubicBezTo>
                    <a:pt x="136229" y="544391"/>
                    <a:pt x="133181" y="542676"/>
                    <a:pt x="130323" y="540581"/>
                  </a:cubicBezTo>
                  <a:cubicBezTo>
                    <a:pt x="129561" y="534389"/>
                    <a:pt x="128990" y="527246"/>
                    <a:pt x="130418" y="521150"/>
                  </a:cubicBezTo>
                  <a:cubicBezTo>
                    <a:pt x="132419" y="512768"/>
                    <a:pt x="137753" y="510196"/>
                    <a:pt x="145087" y="508005"/>
                  </a:cubicBezTo>
                  <a:cubicBezTo>
                    <a:pt x="145658" y="510863"/>
                    <a:pt x="146325" y="513625"/>
                    <a:pt x="146992" y="516197"/>
                  </a:cubicBezTo>
                  <a:cubicBezTo>
                    <a:pt x="149088" y="524102"/>
                    <a:pt x="152135" y="532484"/>
                    <a:pt x="157660" y="538676"/>
                  </a:cubicBezTo>
                  <a:cubicBezTo>
                    <a:pt x="152802" y="544295"/>
                    <a:pt x="147564" y="547915"/>
                    <a:pt x="139372" y="545438"/>
                  </a:cubicBezTo>
                  <a:close/>
                  <a:moveTo>
                    <a:pt x="189569" y="521912"/>
                  </a:moveTo>
                  <a:cubicBezTo>
                    <a:pt x="185949" y="528484"/>
                    <a:pt x="182711" y="535342"/>
                    <a:pt x="179853" y="542486"/>
                  </a:cubicBezTo>
                  <a:cubicBezTo>
                    <a:pt x="178234" y="540962"/>
                    <a:pt x="176519" y="540771"/>
                    <a:pt x="174519" y="540485"/>
                  </a:cubicBezTo>
                  <a:cubicBezTo>
                    <a:pt x="170328" y="530865"/>
                    <a:pt x="173281" y="514577"/>
                    <a:pt x="178996" y="506672"/>
                  </a:cubicBezTo>
                  <a:cubicBezTo>
                    <a:pt x="183568" y="500385"/>
                    <a:pt x="190331" y="497432"/>
                    <a:pt x="197951" y="497051"/>
                  </a:cubicBezTo>
                  <a:cubicBezTo>
                    <a:pt x="200427" y="496861"/>
                    <a:pt x="202904" y="497242"/>
                    <a:pt x="205380" y="497432"/>
                  </a:cubicBezTo>
                  <a:cubicBezTo>
                    <a:pt x="199189" y="505243"/>
                    <a:pt x="193855" y="514101"/>
                    <a:pt x="189569" y="522007"/>
                  </a:cubicBezTo>
                  <a:close/>
                  <a:moveTo>
                    <a:pt x="217572" y="484764"/>
                  </a:moveTo>
                  <a:cubicBezTo>
                    <a:pt x="217572" y="484193"/>
                    <a:pt x="217763" y="483621"/>
                    <a:pt x="217763" y="483050"/>
                  </a:cubicBezTo>
                  <a:cubicBezTo>
                    <a:pt x="218048" y="483335"/>
                    <a:pt x="218334" y="483716"/>
                    <a:pt x="218525" y="484002"/>
                  </a:cubicBezTo>
                  <a:cubicBezTo>
                    <a:pt x="218144" y="484288"/>
                    <a:pt x="217858" y="484478"/>
                    <a:pt x="217477" y="484764"/>
                  </a:cubicBezTo>
                  <a:close/>
                  <a:moveTo>
                    <a:pt x="187283" y="457999"/>
                  </a:moveTo>
                  <a:cubicBezTo>
                    <a:pt x="191950" y="457427"/>
                    <a:pt x="199380" y="456380"/>
                    <a:pt x="206714" y="454284"/>
                  </a:cubicBezTo>
                  <a:cubicBezTo>
                    <a:pt x="204332" y="460285"/>
                    <a:pt x="206999" y="467238"/>
                    <a:pt x="210714" y="473334"/>
                  </a:cubicBezTo>
                  <a:cubicBezTo>
                    <a:pt x="210333" y="475620"/>
                    <a:pt x="210428" y="478001"/>
                    <a:pt x="210428" y="480383"/>
                  </a:cubicBezTo>
                  <a:cubicBezTo>
                    <a:pt x="210428" y="484002"/>
                    <a:pt x="210524" y="487717"/>
                    <a:pt x="210428" y="491432"/>
                  </a:cubicBezTo>
                  <a:cubicBezTo>
                    <a:pt x="210428" y="491527"/>
                    <a:pt x="210238" y="491622"/>
                    <a:pt x="210143" y="491717"/>
                  </a:cubicBezTo>
                  <a:cubicBezTo>
                    <a:pt x="204999" y="489812"/>
                    <a:pt x="198141" y="490384"/>
                    <a:pt x="193283" y="491241"/>
                  </a:cubicBezTo>
                  <a:cubicBezTo>
                    <a:pt x="185378" y="492575"/>
                    <a:pt x="178424" y="496480"/>
                    <a:pt x="173757" y="503147"/>
                  </a:cubicBezTo>
                  <a:cubicBezTo>
                    <a:pt x="166994" y="512672"/>
                    <a:pt x="164042" y="529341"/>
                    <a:pt x="170900" y="539628"/>
                  </a:cubicBezTo>
                  <a:cubicBezTo>
                    <a:pt x="166614" y="538104"/>
                    <a:pt x="163375" y="534961"/>
                    <a:pt x="160803" y="531341"/>
                  </a:cubicBezTo>
                  <a:cubicBezTo>
                    <a:pt x="155469" y="523626"/>
                    <a:pt x="153278" y="513720"/>
                    <a:pt x="151945" y="504576"/>
                  </a:cubicBezTo>
                  <a:cubicBezTo>
                    <a:pt x="149659" y="489336"/>
                    <a:pt x="152231" y="473906"/>
                    <a:pt x="150611" y="458761"/>
                  </a:cubicBezTo>
                  <a:cubicBezTo>
                    <a:pt x="162803" y="459904"/>
                    <a:pt x="175376" y="459523"/>
                    <a:pt x="187188" y="457999"/>
                  </a:cubicBezTo>
                  <a:close/>
                  <a:moveTo>
                    <a:pt x="256625" y="12134"/>
                  </a:moveTo>
                  <a:cubicBezTo>
                    <a:pt x="277103" y="-820"/>
                    <a:pt x="281390" y="28231"/>
                    <a:pt x="282818" y="41280"/>
                  </a:cubicBezTo>
                  <a:cubicBezTo>
                    <a:pt x="284438" y="55663"/>
                    <a:pt x="285295" y="70141"/>
                    <a:pt x="285866" y="84619"/>
                  </a:cubicBezTo>
                  <a:cubicBezTo>
                    <a:pt x="279771" y="69188"/>
                    <a:pt x="271769" y="53853"/>
                    <a:pt x="259292" y="43566"/>
                  </a:cubicBezTo>
                  <a:cubicBezTo>
                    <a:pt x="254434" y="39566"/>
                    <a:pt x="248433" y="36422"/>
                    <a:pt x="242147" y="34803"/>
                  </a:cubicBezTo>
                  <a:cubicBezTo>
                    <a:pt x="246338" y="26707"/>
                    <a:pt x="248433" y="17182"/>
                    <a:pt x="256530" y="12134"/>
                  </a:cubicBezTo>
                  <a:close/>
                  <a:moveTo>
                    <a:pt x="160898" y="412469"/>
                  </a:moveTo>
                  <a:cubicBezTo>
                    <a:pt x="148992" y="428852"/>
                    <a:pt x="120322" y="425328"/>
                    <a:pt x="101939" y="427424"/>
                  </a:cubicBezTo>
                  <a:cubicBezTo>
                    <a:pt x="92795" y="418756"/>
                    <a:pt x="87651" y="407897"/>
                    <a:pt x="92414" y="395705"/>
                  </a:cubicBezTo>
                  <a:cubicBezTo>
                    <a:pt x="104510" y="386085"/>
                    <a:pt x="121751" y="382561"/>
                    <a:pt x="136324" y="379132"/>
                  </a:cubicBezTo>
                  <a:cubicBezTo>
                    <a:pt x="142706" y="377608"/>
                    <a:pt x="149183" y="376084"/>
                    <a:pt x="155564" y="374560"/>
                  </a:cubicBezTo>
                  <a:cubicBezTo>
                    <a:pt x="168233" y="380561"/>
                    <a:pt x="168709" y="401611"/>
                    <a:pt x="160803" y="412469"/>
                  </a:cubicBezTo>
                  <a:close/>
                  <a:moveTo>
                    <a:pt x="135181" y="368750"/>
                  </a:moveTo>
                  <a:cubicBezTo>
                    <a:pt x="135181" y="368750"/>
                    <a:pt x="134324" y="368940"/>
                    <a:pt x="133848" y="369035"/>
                  </a:cubicBezTo>
                  <a:cubicBezTo>
                    <a:pt x="132895" y="359415"/>
                    <a:pt x="129085" y="350081"/>
                    <a:pt x="130133" y="339984"/>
                  </a:cubicBezTo>
                  <a:cubicBezTo>
                    <a:pt x="131657" y="324649"/>
                    <a:pt x="141086" y="309409"/>
                    <a:pt x="157469" y="307028"/>
                  </a:cubicBezTo>
                  <a:cubicBezTo>
                    <a:pt x="170709" y="305027"/>
                    <a:pt x="181091" y="314838"/>
                    <a:pt x="187473" y="325506"/>
                  </a:cubicBezTo>
                  <a:cubicBezTo>
                    <a:pt x="193093" y="334936"/>
                    <a:pt x="193950" y="344461"/>
                    <a:pt x="196141" y="354462"/>
                  </a:cubicBezTo>
                  <a:cubicBezTo>
                    <a:pt x="175662" y="357891"/>
                    <a:pt x="155279" y="363987"/>
                    <a:pt x="135276" y="368750"/>
                  </a:cubicBezTo>
                  <a:close/>
                  <a:moveTo>
                    <a:pt x="211572" y="352367"/>
                  </a:moveTo>
                  <a:cubicBezTo>
                    <a:pt x="208238" y="352652"/>
                    <a:pt x="204809" y="353033"/>
                    <a:pt x="201475" y="353510"/>
                  </a:cubicBezTo>
                  <a:cubicBezTo>
                    <a:pt x="201951" y="347128"/>
                    <a:pt x="200523" y="340079"/>
                    <a:pt x="198141" y="333412"/>
                  </a:cubicBezTo>
                  <a:cubicBezTo>
                    <a:pt x="200332" y="315886"/>
                    <a:pt x="199094" y="297503"/>
                    <a:pt x="200141" y="279881"/>
                  </a:cubicBezTo>
                  <a:cubicBezTo>
                    <a:pt x="201475" y="259022"/>
                    <a:pt x="201856" y="238162"/>
                    <a:pt x="202999" y="217302"/>
                  </a:cubicBezTo>
                  <a:cubicBezTo>
                    <a:pt x="204142" y="195585"/>
                    <a:pt x="205952" y="173963"/>
                    <a:pt x="209000" y="152437"/>
                  </a:cubicBezTo>
                  <a:cubicBezTo>
                    <a:pt x="210238" y="144055"/>
                    <a:pt x="213096" y="134149"/>
                    <a:pt x="214619" y="124243"/>
                  </a:cubicBezTo>
                  <a:cubicBezTo>
                    <a:pt x="219001" y="139197"/>
                    <a:pt x="222525" y="154437"/>
                    <a:pt x="225478" y="169677"/>
                  </a:cubicBezTo>
                  <a:cubicBezTo>
                    <a:pt x="232526" y="205872"/>
                    <a:pt x="232526" y="241305"/>
                    <a:pt x="233479" y="277976"/>
                  </a:cubicBezTo>
                  <a:cubicBezTo>
                    <a:pt x="234050" y="301503"/>
                    <a:pt x="244052" y="332459"/>
                    <a:pt x="233479" y="354748"/>
                  </a:cubicBezTo>
                  <a:cubicBezTo>
                    <a:pt x="226335" y="352652"/>
                    <a:pt x="219001" y="351700"/>
                    <a:pt x="211381" y="352367"/>
                  </a:cubicBezTo>
                  <a:close/>
                  <a:moveTo>
                    <a:pt x="301297" y="409517"/>
                  </a:moveTo>
                  <a:cubicBezTo>
                    <a:pt x="285581" y="390181"/>
                    <a:pt x="264054" y="366178"/>
                    <a:pt x="238908" y="356558"/>
                  </a:cubicBezTo>
                  <a:cubicBezTo>
                    <a:pt x="246052" y="341889"/>
                    <a:pt x="244433" y="323696"/>
                    <a:pt x="244147" y="307980"/>
                  </a:cubicBezTo>
                  <a:cubicBezTo>
                    <a:pt x="243766" y="283596"/>
                    <a:pt x="245004" y="259307"/>
                    <a:pt x="244338" y="235019"/>
                  </a:cubicBezTo>
                  <a:cubicBezTo>
                    <a:pt x="243671" y="208825"/>
                    <a:pt x="240242" y="182917"/>
                    <a:pt x="234908" y="157199"/>
                  </a:cubicBezTo>
                  <a:cubicBezTo>
                    <a:pt x="232241" y="144150"/>
                    <a:pt x="229288" y="131196"/>
                    <a:pt x="225383" y="118433"/>
                  </a:cubicBezTo>
                  <a:cubicBezTo>
                    <a:pt x="221477" y="105479"/>
                    <a:pt x="216620" y="92525"/>
                    <a:pt x="215191" y="78904"/>
                  </a:cubicBezTo>
                  <a:cubicBezTo>
                    <a:pt x="214048" y="68426"/>
                    <a:pt x="214524" y="55187"/>
                    <a:pt x="224144" y="48519"/>
                  </a:cubicBezTo>
                  <a:cubicBezTo>
                    <a:pt x="231860" y="43090"/>
                    <a:pt x="241480" y="44995"/>
                    <a:pt x="249100" y="49757"/>
                  </a:cubicBezTo>
                  <a:cubicBezTo>
                    <a:pt x="267674" y="61664"/>
                    <a:pt x="276341" y="89286"/>
                    <a:pt x="282628" y="109098"/>
                  </a:cubicBezTo>
                  <a:cubicBezTo>
                    <a:pt x="298821" y="159866"/>
                    <a:pt x="304631" y="212349"/>
                    <a:pt x="308822" y="265308"/>
                  </a:cubicBezTo>
                  <a:cubicBezTo>
                    <a:pt x="311203" y="295312"/>
                    <a:pt x="314823" y="325125"/>
                    <a:pt x="316632" y="355224"/>
                  </a:cubicBezTo>
                  <a:cubicBezTo>
                    <a:pt x="318156" y="380751"/>
                    <a:pt x="318347" y="406469"/>
                    <a:pt x="320061" y="432091"/>
                  </a:cubicBezTo>
                  <a:cubicBezTo>
                    <a:pt x="313775" y="424471"/>
                    <a:pt x="307298" y="417041"/>
                    <a:pt x="301392" y="409612"/>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sp>
          <p:nvSpPr>
            <p:cNvPr id="271" name="Google Shape;271;p11"/>
            <p:cNvSpPr/>
            <p:nvPr/>
          </p:nvSpPr>
          <p:spPr>
            <a:xfrm>
              <a:off x="1850040" y="4666989"/>
              <a:ext cx="357688" cy="553212"/>
            </a:xfrm>
            <a:custGeom>
              <a:avLst/>
              <a:gdLst/>
              <a:ahLst/>
              <a:cxnLst/>
              <a:rect l="l" t="t" r="r" b="b"/>
              <a:pathLst>
                <a:path w="391076" h="604847" extrusionOk="0">
                  <a:moveTo>
                    <a:pt x="390476" y="246266"/>
                  </a:moveTo>
                  <a:cubicBezTo>
                    <a:pt x="389142" y="226740"/>
                    <a:pt x="376093" y="210738"/>
                    <a:pt x="366854" y="194355"/>
                  </a:cubicBezTo>
                  <a:cubicBezTo>
                    <a:pt x="363044" y="187687"/>
                    <a:pt x="359425" y="181020"/>
                    <a:pt x="355805" y="174257"/>
                  </a:cubicBezTo>
                  <a:cubicBezTo>
                    <a:pt x="356091" y="173876"/>
                    <a:pt x="356281" y="173400"/>
                    <a:pt x="356376" y="172828"/>
                  </a:cubicBezTo>
                  <a:cubicBezTo>
                    <a:pt x="362091" y="144825"/>
                    <a:pt x="355995" y="113774"/>
                    <a:pt x="355614" y="85389"/>
                  </a:cubicBezTo>
                  <a:cubicBezTo>
                    <a:pt x="355329" y="62624"/>
                    <a:pt x="353804" y="35668"/>
                    <a:pt x="337803" y="17666"/>
                  </a:cubicBezTo>
                  <a:cubicBezTo>
                    <a:pt x="325611" y="3950"/>
                    <a:pt x="305608" y="-1670"/>
                    <a:pt x="287796" y="426"/>
                  </a:cubicBezTo>
                  <a:cubicBezTo>
                    <a:pt x="275604" y="1855"/>
                    <a:pt x="257316" y="8713"/>
                    <a:pt x="252078" y="21476"/>
                  </a:cubicBezTo>
                  <a:cubicBezTo>
                    <a:pt x="249982" y="19285"/>
                    <a:pt x="247791" y="17285"/>
                    <a:pt x="245315" y="15475"/>
                  </a:cubicBezTo>
                  <a:cubicBezTo>
                    <a:pt x="218645" y="-4051"/>
                    <a:pt x="179211" y="2998"/>
                    <a:pt x="168353" y="35097"/>
                  </a:cubicBezTo>
                  <a:cubicBezTo>
                    <a:pt x="163590" y="32811"/>
                    <a:pt x="158161" y="31573"/>
                    <a:pt x="151779" y="32049"/>
                  </a:cubicBezTo>
                  <a:cubicBezTo>
                    <a:pt x="132158" y="33382"/>
                    <a:pt x="116632" y="47860"/>
                    <a:pt x="105964" y="63196"/>
                  </a:cubicBezTo>
                  <a:cubicBezTo>
                    <a:pt x="93867" y="80626"/>
                    <a:pt x="82152" y="106344"/>
                    <a:pt x="81009" y="127680"/>
                  </a:cubicBezTo>
                  <a:cubicBezTo>
                    <a:pt x="81009" y="127966"/>
                    <a:pt x="81009" y="128156"/>
                    <a:pt x="81199" y="128442"/>
                  </a:cubicBezTo>
                  <a:cubicBezTo>
                    <a:pt x="77008" y="130823"/>
                    <a:pt x="73103" y="133300"/>
                    <a:pt x="69388" y="135586"/>
                  </a:cubicBezTo>
                  <a:cubicBezTo>
                    <a:pt x="51862" y="146063"/>
                    <a:pt x="35193" y="157874"/>
                    <a:pt x="19477" y="170733"/>
                  </a:cubicBezTo>
                  <a:cubicBezTo>
                    <a:pt x="19191" y="170924"/>
                    <a:pt x="18906" y="171019"/>
                    <a:pt x="18620" y="171304"/>
                  </a:cubicBezTo>
                  <a:cubicBezTo>
                    <a:pt x="18525" y="171400"/>
                    <a:pt x="18429" y="171590"/>
                    <a:pt x="18239" y="171685"/>
                  </a:cubicBezTo>
                  <a:cubicBezTo>
                    <a:pt x="17572" y="172257"/>
                    <a:pt x="16905" y="172733"/>
                    <a:pt x="16334" y="173209"/>
                  </a:cubicBezTo>
                  <a:cubicBezTo>
                    <a:pt x="15667" y="173781"/>
                    <a:pt x="15381" y="174353"/>
                    <a:pt x="15381" y="175019"/>
                  </a:cubicBezTo>
                  <a:cubicBezTo>
                    <a:pt x="6618" y="186163"/>
                    <a:pt x="3761" y="201403"/>
                    <a:pt x="2142" y="215215"/>
                  </a:cubicBezTo>
                  <a:cubicBezTo>
                    <a:pt x="-49" y="233788"/>
                    <a:pt x="-621" y="252838"/>
                    <a:pt x="713" y="271507"/>
                  </a:cubicBezTo>
                  <a:cubicBezTo>
                    <a:pt x="2237" y="292177"/>
                    <a:pt x="6523" y="312084"/>
                    <a:pt x="9666" y="332467"/>
                  </a:cubicBezTo>
                  <a:cubicBezTo>
                    <a:pt x="12238" y="348946"/>
                    <a:pt x="15000" y="365519"/>
                    <a:pt x="18525" y="381807"/>
                  </a:cubicBezTo>
                  <a:cubicBezTo>
                    <a:pt x="25097" y="412763"/>
                    <a:pt x="35288" y="444862"/>
                    <a:pt x="56434" y="469151"/>
                  </a:cubicBezTo>
                  <a:cubicBezTo>
                    <a:pt x="60530" y="473914"/>
                    <a:pt x="65578" y="478486"/>
                    <a:pt x="71293" y="482486"/>
                  </a:cubicBezTo>
                  <a:cubicBezTo>
                    <a:pt x="69198" y="496869"/>
                    <a:pt x="69579" y="510871"/>
                    <a:pt x="70055" y="525539"/>
                  </a:cubicBezTo>
                  <a:cubicBezTo>
                    <a:pt x="70436" y="536874"/>
                    <a:pt x="70721" y="548304"/>
                    <a:pt x="70626" y="559639"/>
                  </a:cubicBezTo>
                  <a:cubicBezTo>
                    <a:pt x="70531" y="574498"/>
                    <a:pt x="68531" y="588976"/>
                    <a:pt x="74532" y="602978"/>
                  </a:cubicBezTo>
                  <a:cubicBezTo>
                    <a:pt x="75484" y="605168"/>
                    <a:pt x="78818" y="604311"/>
                    <a:pt x="79389" y="602311"/>
                  </a:cubicBezTo>
                  <a:cubicBezTo>
                    <a:pt x="86438" y="578403"/>
                    <a:pt x="83676" y="550399"/>
                    <a:pt x="83009" y="525539"/>
                  </a:cubicBezTo>
                  <a:cubicBezTo>
                    <a:pt x="82723" y="513347"/>
                    <a:pt x="82628" y="501155"/>
                    <a:pt x="81771" y="488963"/>
                  </a:cubicBezTo>
                  <a:cubicBezTo>
                    <a:pt x="97963" y="497440"/>
                    <a:pt x="117013" y="500965"/>
                    <a:pt x="133301" y="493440"/>
                  </a:cubicBezTo>
                  <a:cubicBezTo>
                    <a:pt x="135015" y="492678"/>
                    <a:pt x="134920" y="489820"/>
                    <a:pt x="133301" y="489058"/>
                  </a:cubicBezTo>
                  <a:cubicBezTo>
                    <a:pt x="121776" y="483344"/>
                    <a:pt x="108155" y="485153"/>
                    <a:pt x="95963" y="481438"/>
                  </a:cubicBezTo>
                  <a:cubicBezTo>
                    <a:pt x="81771" y="477152"/>
                    <a:pt x="70721" y="467532"/>
                    <a:pt x="61482" y="456197"/>
                  </a:cubicBezTo>
                  <a:cubicBezTo>
                    <a:pt x="41956" y="432004"/>
                    <a:pt x="33765" y="401143"/>
                    <a:pt x="27764" y="371234"/>
                  </a:cubicBezTo>
                  <a:cubicBezTo>
                    <a:pt x="21287" y="339040"/>
                    <a:pt x="15286" y="306369"/>
                    <a:pt x="12524" y="273698"/>
                  </a:cubicBezTo>
                  <a:cubicBezTo>
                    <a:pt x="11095" y="256839"/>
                    <a:pt x="11381" y="239980"/>
                    <a:pt x="12714" y="223120"/>
                  </a:cubicBezTo>
                  <a:cubicBezTo>
                    <a:pt x="14048" y="206166"/>
                    <a:pt x="18525" y="191497"/>
                    <a:pt x="23954" y="175686"/>
                  </a:cubicBezTo>
                  <a:cubicBezTo>
                    <a:pt x="50338" y="159874"/>
                    <a:pt x="74055" y="136538"/>
                    <a:pt x="104821" y="129299"/>
                  </a:cubicBezTo>
                  <a:cubicBezTo>
                    <a:pt x="134729" y="122251"/>
                    <a:pt x="158352" y="174067"/>
                    <a:pt x="163781" y="196355"/>
                  </a:cubicBezTo>
                  <a:cubicBezTo>
                    <a:pt x="167400" y="211405"/>
                    <a:pt x="166067" y="228550"/>
                    <a:pt x="159590" y="242837"/>
                  </a:cubicBezTo>
                  <a:cubicBezTo>
                    <a:pt x="150827" y="262363"/>
                    <a:pt x="127014" y="263697"/>
                    <a:pt x="120156" y="242361"/>
                  </a:cubicBezTo>
                  <a:cubicBezTo>
                    <a:pt x="116346" y="230264"/>
                    <a:pt x="112155" y="221692"/>
                    <a:pt x="104440" y="211405"/>
                  </a:cubicBezTo>
                  <a:cubicBezTo>
                    <a:pt x="95487" y="199403"/>
                    <a:pt x="89010" y="185306"/>
                    <a:pt x="79770" y="173876"/>
                  </a:cubicBezTo>
                  <a:cubicBezTo>
                    <a:pt x="76913" y="170352"/>
                    <a:pt x="72341" y="174353"/>
                    <a:pt x="72912" y="177877"/>
                  </a:cubicBezTo>
                  <a:cubicBezTo>
                    <a:pt x="74817" y="189211"/>
                    <a:pt x="81961" y="198927"/>
                    <a:pt x="89486" y="208357"/>
                  </a:cubicBezTo>
                  <a:cubicBezTo>
                    <a:pt x="83199" y="206356"/>
                    <a:pt x="76151" y="208071"/>
                    <a:pt x="69483" y="208166"/>
                  </a:cubicBezTo>
                  <a:cubicBezTo>
                    <a:pt x="56720" y="208166"/>
                    <a:pt x="45766" y="203880"/>
                    <a:pt x="34241" y="198832"/>
                  </a:cubicBezTo>
                  <a:cubicBezTo>
                    <a:pt x="32526" y="198070"/>
                    <a:pt x="31098" y="200356"/>
                    <a:pt x="32717" y="201403"/>
                  </a:cubicBezTo>
                  <a:cubicBezTo>
                    <a:pt x="51291" y="213024"/>
                    <a:pt x="70531" y="215786"/>
                    <a:pt x="92248" y="212929"/>
                  </a:cubicBezTo>
                  <a:cubicBezTo>
                    <a:pt x="92534" y="212929"/>
                    <a:pt x="92724" y="212833"/>
                    <a:pt x="92915" y="212643"/>
                  </a:cubicBezTo>
                  <a:cubicBezTo>
                    <a:pt x="97392" y="218072"/>
                    <a:pt x="101678" y="223597"/>
                    <a:pt x="104916" y="229312"/>
                  </a:cubicBezTo>
                  <a:cubicBezTo>
                    <a:pt x="105774" y="230931"/>
                    <a:pt x="106536" y="232550"/>
                    <a:pt x="107298" y="234265"/>
                  </a:cubicBezTo>
                  <a:cubicBezTo>
                    <a:pt x="86343" y="234836"/>
                    <a:pt x="62816" y="239313"/>
                    <a:pt x="44909" y="249600"/>
                  </a:cubicBezTo>
                  <a:cubicBezTo>
                    <a:pt x="43956" y="250171"/>
                    <a:pt x="44623" y="251695"/>
                    <a:pt x="45671" y="251410"/>
                  </a:cubicBezTo>
                  <a:cubicBezTo>
                    <a:pt x="56815" y="248552"/>
                    <a:pt x="67674" y="244837"/>
                    <a:pt x="79008" y="242551"/>
                  </a:cubicBezTo>
                  <a:cubicBezTo>
                    <a:pt x="88819" y="240646"/>
                    <a:pt x="98820" y="239694"/>
                    <a:pt x="108726" y="237979"/>
                  </a:cubicBezTo>
                  <a:cubicBezTo>
                    <a:pt x="112536" y="249028"/>
                    <a:pt x="114060" y="260268"/>
                    <a:pt x="127395" y="264935"/>
                  </a:cubicBezTo>
                  <a:cubicBezTo>
                    <a:pt x="139302" y="269221"/>
                    <a:pt x="154351" y="266745"/>
                    <a:pt x="161781" y="255791"/>
                  </a:cubicBezTo>
                  <a:cubicBezTo>
                    <a:pt x="163590" y="253029"/>
                    <a:pt x="165210" y="249886"/>
                    <a:pt x="166638" y="246457"/>
                  </a:cubicBezTo>
                  <a:cubicBezTo>
                    <a:pt x="174163" y="252457"/>
                    <a:pt x="184926" y="252172"/>
                    <a:pt x="192832" y="245314"/>
                  </a:cubicBezTo>
                  <a:cubicBezTo>
                    <a:pt x="197595" y="241123"/>
                    <a:pt x="200452" y="234265"/>
                    <a:pt x="202738" y="228454"/>
                  </a:cubicBezTo>
                  <a:cubicBezTo>
                    <a:pt x="204738" y="223216"/>
                    <a:pt x="208739" y="215215"/>
                    <a:pt x="208453" y="208833"/>
                  </a:cubicBezTo>
                  <a:cubicBezTo>
                    <a:pt x="209025" y="209119"/>
                    <a:pt x="209691" y="209309"/>
                    <a:pt x="210358" y="209500"/>
                  </a:cubicBezTo>
                  <a:cubicBezTo>
                    <a:pt x="210358" y="219310"/>
                    <a:pt x="217978" y="227121"/>
                    <a:pt x="225693" y="232645"/>
                  </a:cubicBezTo>
                  <a:cubicBezTo>
                    <a:pt x="213882" y="245028"/>
                    <a:pt x="204262" y="259792"/>
                    <a:pt x="196547" y="275317"/>
                  </a:cubicBezTo>
                  <a:cubicBezTo>
                    <a:pt x="182831" y="303035"/>
                    <a:pt x="170163" y="337611"/>
                    <a:pt x="173306" y="368948"/>
                  </a:cubicBezTo>
                  <a:cubicBezTo>
                    <a:pt x="173592" y="371615"/>
                    <a:pt x="177021" y="372187"/>
                    <a:pt x="177973" y="369615"/>
                  </a:cubicBezTo>
                  <a:cubicBezTo>
                    <a:pt x="188165" y="340659"/>
                    <a:pt x="191594" y="310274"/>
                    <a:pt x="204453" y="282080"/>
                  </a:cubicBezTo>
                  <a:cubicBezTo>
                    <a:pt x="216454" y="255791"/>
                    <a:pt x="233885" y="232264"/>
                    <a:pt x="257602" y="215691"/>
                  </a:cubicBezTo>
                  <a:cubicBezTo>
                    <a:pt x="258840" y="215500"/>
                    <a:pt x="260174" y="215310"/>
                    <a:pt x="261412" y="215024"/>
                  </a:cubicBezTo>
                  <a:cubicBezTo>
                    <a:pt x="261412" y="215024"/>
                    <a:pt x="261412" y="215120"/>
                    <a:pt x="261412" y="215215"/>
                  </a:cubicBezTo>
                  <a:cubicBezTo>
                    <a:pt x="261984" y="222930"/>
                    <a:pt x="264841" y="230264"/>
                    <a:pt x="267413" y="237599"/>
                  </a:cubicBezTo>
                  <a:cubicBezTo>
                    <a:pt x="269318" y="243218"/>
                    <a:pt x="270746" y="250838"/>
                    <a:pt x="276843" y="252934"/>
                  </a:cubicBezTo>
                  <a:cubicBezTo>
                    <a:pt x="278271" y="253410"/>
                    <a:pt x="279510" y="252362"/>
                    <a:pt x="280081" y="251124"/>
                  </a:cubicBezTo>
                  <a:cubicBezTo>
                    <a:pt x="282272" y="245504"/>
                    <a:pt x="277319" y="238075"/>
                    <a:pt x="275414" y="232836"/>
                  </a:cubicBezTo>
                  <a:cubicBezTo>
                    <a:pt x="273033" y="226359"/>
                    <a:pt x="271128" y="219501"/>
                    <a:pt x="267032" y="213786"/>
                  </a:cubicBezTo>
                  <a:cubicBezTo>
                    <a:pt x="267413" y="213691"/>
                    <a:pt x="267794" y="213595"/>
                    <a:pt x="268079" y="213500"/>
                  </a:cubicBezTo>
                  <a:cubicBezTo>
                    <a:pt x="278748" y="210452"/>
                    <a:pt x="293702" y="205213"/>
                    <a:pt x="297988" y="194260"/>
                  </a:cubicBezTo>
                  <a:cubicBezTo>
                    <a:pt x="298750" y="192259"/>
                    <a:pt x="296845" y="190354"/>
                    <a:pt x="294940" y="190259"/>
                  </a:cubicBezTo>
                  <a:cubicBezTo>
                    <a:pt x="284939" y="189783"/>
                    <a:pt x="275890" y="198355"/>
                    <a:pt x="266651" y="201403"/>
                  </a:cubicBezTo>
                  <a:cubicBezTo>
                    <a:pt x="254840" y="205309"/>
                    <a:pt x="242457" y="205404"/>
                    <a:pt x="230265" y="203118"/>
                  </a:cubicBezTo>
                  <a:cubicBezTo>
                    <a:pt x="208548" y="199117"/>
                    <a:pt x="184069" y="187497"/>
                    <a:pt x="177211" y="164923"/>
                  </a:cubicBezTo>
                  <a:cubicBezTo>
                    <a:pt x="190356" y="176734"/>
                    <a:pt x="213120" y="176257"/>
                    <a:pt x="228075" y="167971"/>
                  </a:cubicBezTo>
                  <a:cubicBezTo>
                    <a:pt x="236933" y="163018"/>
                    <a:pt x="250077" y="141301"/>
                    <a:pt x="239981" y="132442"/>
                  </a:cubicBezTo>
                  <a:cubicBezTo>
                    <a:pt x="257697" y="129395"/>
                    <a:pt x="274747" y="122536"/>
                    <a:pt x="290654" y="114154"/>
                  </a:cubicBezTo>
                  <a:cubicBezTo>
                    <a:pt x="309037" y="111868"/>
                    <a:pt x="318371" y="123299"/>
                    <a:pt x="326658" y="138634"/>
                  </a:cubicBezTo>
                  <a:cubicBezTo>
                    <a:pt x="333897" y="152064"/>
                    <a:pt x="339612" y="166256"/>
                    <a:pt x="346470" y="179877"/>
                  </a:cubicBezTo>
                  <a:cubicBezTo>
                    <a:pt x="351804" y="190450"/>
                    <a:pt x="357519" y="200832"/>
                    <a:pt x="363615" y="211024"/>
                  </a:cubicBezTo>
                  <a:cubicBezTo>
                    <a:pt x="369140" y="220263"/>
                    <a:pt x="375521" y="229502"/>
                    <a:pt x="377998" y="240170"/>
                  </a:cubicBezTo>
                  <a:cubicBezTo>
                    <a:pt x="382761" y="261220"/>
                    <a:pt x="370664" y="284271"/>
                    <a:pt x="362472" y="302940"/>
                  </a:cubicBezTo>
                  <a:cubicBezTo>
                    <a:pt x="346566" y="338849"/>
                    <a:pt x="336088" y="376854"/>
                    <a:pt x="319991" y="412668"/>
                  </a:cubicBezTo>
                  <a:cubicBezTo>
                    <a:pt x="314181" y="425622"/>
                    <a:pt x="307989" y="438671"/>
                    <a:pt x="299417" y="450101"/>
                  </a:cubicBezTo>
                  <a:cubicBezTo>
                    <a:pt x="294273" y="456959"/>
                    <a:pt x="287892" y="463055"/>
                    <a:pt x="280367" y="467341"/>
                  </a:cubicBezTo>
                  <a:cubicBezTo>
                    <a:pt x="272842" y="471628"/>
                    <a:pt x="264460" y="472771"/>
                    <a:pt x="256650" y="476104"/>
                  </a:cubicBezTo>
                  <a:cubicBezTo>
                    <a:pt x="253506" y="477438"/>
                    <a:pt x="252935" y="482010"/>
                    <a:pt x="256650" y="483058"/>
                  </a:cubicBezTo>
                  <a:cubicBezTo>
                    <a:pt x="264270" y="485344"/>
                    <a:pt x="271794" y="484487"/>
                    <a:pt x="278843" y="481629"/>
                  </a:cubicBezTo>
                  <a:cubicBezTo>
                    <a:pt x="277509" y="500393"/>
                    <a:pt x="275604" y="518967"/>
                    <a:pt x="276081" y="537827"/>
                  </a:cubicBezTo>
                  <a:cubicBezTo>
                    <a:pt x="276366" y="548304"/>
                    <a:pt x="278462" y="558305"/>
                    <a:pt x="279224" y="568687"/>
                  </a:cubicBezTo>
                  <a:cubicBezTo>
                    <a:pt x="280081" y="580498"/>
                    <a:pt x="279224" y="593929"/>
                    <a:pt x="286749" y="603739"/>
                  </a:cubicBezTo>
                  <a:cubicBezTo>
                    <a:pt x="288558" y="606026"/>
                    <a:pt x="291892" y="604406"/>
                    <a:pt x="292654" y="602215"/>
                  </a:cubicBezTo>
                  <a:cubicBezTo>
                    <a:pt x="300084" y="582022"/>
                    <a:pt x="288749" y="555829"/>
                    <a:pt x="288177" y="534779"/>
                  </a:cubicBezTo>
                  <a:cubicBezTo>
                    <a:pt x="287606" y="515728"/>
                    <a:pt x="288749" y="496678"/>
                    <a:pt x="286653" y="477724"/>
                  </a:cubicBezTo>
                  <a:cubicBezTo>
                    <a:pt x="300369" y="469342"/>
                    <a:pt x="312085" y="454578"/>
                    <a:pt x="319134" y="443148"/>
                  </a:cubicBezTo>
                  <a:cubicBezTo>
                    <a:pt x="336088" y="415716"/>
                    <a:pt x="347423" y="383617"/>
                    <a:pt x="356567" y="352946"/>
                  </a:cubicBezTo>
                  <a:cubicBezTo>
                    <a:pt x="362472" y="333134"/>
                    <a:pt x="370473" y="314656"/>
                    <a:pt x="378570" y="295796"/>
                  </a:cubicBezTo>
                  <a:cubicBezTo>
                    <a:pt x="385142" y="280270"/>
                    <a:pt x="392095" y="263316"/>
                    <a:pt x="390952" y="246076"/>
                  </a:cubicBezTo>
                  <a:close/>
                  <a:moveTo>
                    <a:pt x="244648" y="216453"/>
                  </a:moveTo>
                  <a:cubicBezTo>
                    <a:pt x="240267" y="219501"/>
                    <a:pt x="236076" y="222835"/>
                    <a:pt x="232170" y="226359"/>
                  </a:cubicBezTo>
                  <a:cubicBezTo>
                    <a:pt x="229027" y="223787"/>
                    <a:pt x="225598" y="221501"/>
                    <a:pt x="222931" y="218358"/>
                  </a:cubicBezTo>
                  <a:cubicBezTo>
                    <a:pt x="221502" y="216643"/>
                    <a:pt x="220454" y="214643"/>
                    <a:pt x="219407" y="212643"/>
                  </a:cubicBezTo>
                  <a:cubicBezTo>
                    <a:pt x="221883" y="213310"/>
                    <a:pt x="224360" y="213976"/>
                    <a:pt x="226836" y="214453"/>
                  </a:cubicBezTo>
                  <a:cubicBezTo>
                    <a:pt x="232742" y="215596"/>
                    <a:pt x="238647" y="216358"/>
                    <a:pt x="244648" y="216453"/>
                  </a:cubicBezTo>
                  <a:close/>
                  <a:moveTo>
                    <a:pt x="202643" y="206452"/>
                  </a:moveTo>
                  <a:cubicBezTo>
                    <a:pt x="198071" y="212453"/>
                    <a:pt x="198738" y="223311"/>
                    <a:pt x="195404" y="229978"/>
                  </a:cubicBezTo>
                  <a:cubicBezTo>
                    <a:pt x="190070" y="240837"/>
                    <a:pt x="179497" y="244456"/>
                    <a:pt x="170067" y="237408"/>
                  </a:cubicBezTo>
                  <a:cubicBezTo>
                    <a:pt x="170639" y="235884"/>
                    <a:pt x="171210" y="234455"/>
                    <a:pt x="171782" y="233026"/>
                  </a:cubicBezTo>
                  <a:cubicBezTo>
                    <a:pt x="175401" y="224359"/>
                    <a:pt x="176354" y="214834"/>
                    <a:pt x="175782" y="205499"/>
                  </a:cubicBezTo>
                  <a:cubicBezTo>
                    <a:pt x="174639" y="186068"/>
                    <a:pt x="164543" y="167113"/>
                    <a:pt x="153779" y="151302"/>
                  </a:cubicBezTo>
                  <a:cubicBezTo>
                    <a:pt x="145112" y="138634"/>
                    <a:pt x="133110" y="122727"/>
                    <a:pt x="117299" y="119012"/>
                  </a:cubicBezTo>
                  <a:cubicBezTo>
                    <a:pt x="107012" y="116631"/>
                    <a:pt x="96629" y="120060"/>
                    <a:pt x="87009" y="125013"/>
                  </a:cubicBezTo>
                  <a:cubicBezTo>
                    <a:pt x="95868" y="112059"/>
                    <a:pt x="99201" y="95390"/>
                    <a:pt x="106250" y="81388"/>
                  </a:cubicBezTo>
                  <a:cubicBezTo>
                    <a:pt x="114632" y="64815"/>
                    <a:pt x="127014" y="47384"/>
                    <a:pt x="145969" y="42431"/>
                  </a:cubicBezTo>
                  <a:cubicBezTo>
                    <a:pt x="169020" y="36335"/>
                    <a:pt x="178354" y="56528"/>
                    <a:pt x="183688" y="74816"/>
                  </a:cubicBezTo>
                  <a:cubicBezTo>
                    <a:pt x="186355" y="83865"/>
                    <a:pt x="188451" y="93009"/>
                    <a:pt x="189975" y="102343"/>
                  </a:cubicBezTo>
                  <a:cubicBezTo>
                    <a:pt x="190737" y="107106"/>
                    <a:pt x="191403" y="111773"/>
                    <a:pt x="192261" y="116536"/>
                  </a:cubicBezTo>
                  <a:cubicBezTo>
                    <a:pt x="193213" y="121774"/>
                    <a:pt x="194546" y="124918"/>
                    <a:pt x="196166" y="128728"/>
                  </a:cubicBezTo>
                  <a:cubicBezTo>
                    <a:pt x="175116" y="133490"/>
                    <a:pt x="159495" y="146158"/>
                    <a:pt x="168067" y="170352"/>
                  </a:cubicBezTo>
                  <a:cubicBezTo>
                    <a:pt x="173973" y="187116"/>
                    <a:pt x="187117" y="198832"/>
                    <a:pt x="202643" y="206261"/>
                  </a:cubicBezTo>
                  <a:close/>
                  <a:moveTo>
                    <a:pt x="234456" y="134157"/>
                  </a:moveTo>
                  <a:cubicBezTo>
                    <a:pt x="239504" y="139300"/>
                    <a:pt x="237981" y="148254"/>
                    <a:pt x="235123" y="153969"/>
                  </a:cubicBezTo>
                  <a:cubicBezTo>
                    <a:pt x="231123" y="162256"/>
                    <a:pt x="223312" y="166351"/>
                    <a:pt x="214644" y="168256"/>
                  </a:cubicBezTo>
                  <a:cubicBezTo>
                    <a:pt x="200547" y="171304"/>
                    <a:pt x="186069" y="170161"/>
                    <a:pt x="175496" y="159493"/>
                  </a:cubicBezTo>
                  <a:cubicBezTo>
                    <a:pt x="175496" y="159493"/>
                    <a:pt x="175496" y="159493"/>
                    <a:pt x="175496" y="159493"/>
                  </a:cubicBezTo>
                  <a:cubicBezTo>
                    <a:pt x="173592" y="144539"/>
                    <a:pt x="185974" y="138824"/>
                    <a:pt x="200262" y="136443"/>
                  </a:cubicBezTo>
                  <a:cubicBezTo>
                    <a:pt x="200928" y="136633"/>
                    <a:pt x="201690" y="136443"/>
                    <a:pt x="202357" y="136157"/>
                  </a:cubicBezTo>
                  <a:cubicBezTo>
                    <a:pt x="212549" y="134633"/>
                    <a:pt x="223407" y="134633"/>
                    <a:pt x="230456" y="133966"/>
                  </a:cubicBezTo>
                  <a:cubicBezTo>
                    <a:pt x="231599" y="133871"/>
                    <a:pt x="232837" y="133681"/>
                    <a:pt x="233980" y="133585"/>
                  </a:cubicBezTo>
                  <a:cubicBezTo>
                    <a:pt x="234075" y="133776"/>
                    <a:pt x="234266" y="134062"/>
                    <a:pt x="234456" y="134252"/>
                  </a:cubicBezTo>
                  <a:close/>
                  <a:moveTo>
                    <a:pt x="202929" y="127680"/>
                  </a:moveTo>
                  <a:cubicBezTo>
                    <a:pt x="202738" y="123965"/>
                    <a:pt x="202643" y="120155"/>
                    <a:pt x="202071" y="116440"/>
                  </a:cubicBezTo>
                  <a:cubicBezTo>
                    <a:pt x="200833" y="109392"/>
                    <a:pt x="199785" y="102248"/>
                    <a:pt x="198547" y="95200"/>
                  </a:cubicBezTo>
                  <a:cubicBezTo>
                    <a:pt x="196452" y="83674"/>
                    <a:pt x="193499" y="72054"/>
                    <a:pt x="189308" y="61195"/>
                  </a:cubicBezTo>
                  <a:cubicBezTo>
                    <a:pt x="185784" y="51861"/>
                    <a:pt x="180640" y="43574"/>
                    <a:pt x="173496" y="38145"/>
                  </a:cubicBezTo>
                  <a:cubicBezTo>
                    <a:pt x="181593" y="22429"/>
                    <a:pt x="193499" y="10141"/>
                    <a:pt x="213311" y="13285"/>
                  </a:cubicBezTo>
                  <a:cubicBezTo>
                    <a:pt x="228741" y="15761"/>
                    <a:pt x="242267" y="23000"/>
                    <a:pt x="250554" y="36526"/>
                  </a:cubicBezTo>
                  <a:cubicBezTo>
                    <a:pt x="257221" y="47289"/>
                    <a:pt x="260364" y="59862"/>
                    <a:pt x="262650" y="72149"/>
                  </a:cubicBezTo>
                  <a:cubicBezTo>
                    <a:pt x="264270" y="81007"/>
                    <a:pt x="266175" y="90247"/>
                    <a:pt x="266556" y="99295"/>
                  </a:cubicBezTo>
                  <a:cubicBezTo>
                    <a:pt x="266841" y="105772"/>
                    <a:pt x="265794" y="110440"/>
                    <a:pt x="268937" y="115964"/>
                  </a:cubicBezTo>
                  <a:cubicBezTo>
                    <a:pt x="260841" y="119203"/>
                    <a:pt x="252554" y="122155"/>
                    <a:pt x="243886" y="123870"/>
                  </a:cubicBezTo>
                  <a:cubicBezTo>
                    <a:pt x="230456" y="126537"/>
                    <a:pt x="216645" y="125775"/>
                    <a:pt x="203119" y="127680"/>
                  </a:cubicBezTo>
                  <a:close/>
                  <a:moveTo>
                    <a:pt x="293321" y="107011"/>
                  </a:moveTo>
                  <a:cubicBezTo>
                    <a:pt x="293321" y="107011"/>
                    <a:pt x="292463" y="106915"/>
                    <a:pt x="291987" y="107011"/>
                  </a:cubicBezTo>
                  <a:cubicBezTo>
                    <a:pt x="287034" y="108630"/>
                    <a:pt x="282177" y="110535"/>
                    <a:pt x="277319" y="112535"/>
                  </a:cubicBezTo>
                  <a:cubicBezTo>
                    <a:pt x="276652" y="106630"/>
                    <a:pt x="277986" y="100438"/>
                    <a:pt x="277509" y="94533"/>
                  </a:cubicBezTo>
                  <a:cubicBezTo>
                    <a:pt x="277033" y="89294"/>
                    <a:pt x="276081" y="83960"/>
                    <a:pt x="275128" y="78817"/>
                  </a:cubicBezTo>
                  <a:cubicBezTo>
                    <a:pt x="273509" y="69578"/>
                    <a:pt x="271604" y="60338"/>
                    <a:pt x="268651" y="51385"/>
                  </a:cubicBezTo>
                  <a:cubicBezTo>
                    <a:pt x="265984" y="43098"/>
                    <a:pt x="262365" y="34906"/>
                    <a:pt x="257316" y="27858"/>
                  </a:cubicBezTo>
                  <a:cubicBezTo>
                    <a:pt x="261984" y="23000"/>
                    <a:pt x="265222" y="17380"/>
                    <a:pt x="271699" y="14047"/>
                  </a:cubicBezTo>
                  <a:cubicBezTo>
                    <a:pt x="279795" y="9760"/>
                    <a:pt x="289225" y="8808"/>
                    <a:pt x="298179" y="9856"/>
                  </a:cubicBezTo>
                  <a:cubicBezTo>
                    <a:pt x="317514" y="12046"/>
                    <a:pt x="332850" y="23476"/>
                    <a:pt x="339231" y="41955"/>
                  </a:cubicBezTo>
                  <a:cubicBezTo>
                    <a:pt x="346089" y="61672"/>
                    <a:pt x="344756" y="83770"/>
                    <a:pt x="344756" y="104344"/>
                  </a:cubicBezTo>
                  <a:cubicBezTo>
                    <a:pt x="344756" y="115488"/>
                    <a:pt x="345423" y="126632"/>
                    <a:pt x="345804" y="137776"/>
                  </a:cubicBezTo>
                  <a:cubicBezTo>
                    <a:pt x="345994" y="143587"/>
                    <a:pt x="345804" y="149492"/>
                    <a:pt x="345804" y="155398"/>
                  </a:cubicBezTo>
                  <a:cubicBezTo>
                    <a:pt x="344375" y="152731"/>
                    <a:pt x="343041" y="149968"/>
                    <a:pt x="341613" y="147206"/>
                  </a:cubicBezTo>
                  <a:cubicBezTo>
                    <a:pt x="333802" y="131776"/>
                    <a:pt x="314657" y="96819"/>
                    <a:pt x="293226" y="107011"/>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2"/>
          <p:cNvSpPr txBox="1"/>
          <p:nvPr/>
        </p:nvSpPr>
        <p:spPr>
          <a:xfrm>
            <a:off x="2510996" y="628597"/>
            <a:ext cx="71700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a:solidFill>
                  <a:srgbClr val="3F3F3F"/>
                </a:solidFill>
              </a:rPr>
              <a:t>DATASET</a:t>
            </a:r>
            <a:endParaRPr sz="2000" b="1">
              <a:solidFill>
                <a:srgbClr val="3F3F3F"/>
              </a:solidFill>
            </a:endParaRPr>
          </a:p>
        </p:txBody>
      </p:sp>
      <p:sp>
        <p:nvSpPr>
          <p:cNvPr id="277" name="Google Shape;277;p12"/>
          <p:cNvSpPr/>
          <p:nvPr/>
        </p:nvSpPr>
        <p:spPr>
          <a:xfrm flipH="1">
            <a:off x="1860675" y="2286875"/>
            <a:ext cx="2910900" cy="2924100"/>
          </a:xfrm>
          <a:prstGeom prst="flowChartDelay">
            <a:avLst/>
          </a:prstGeom>
          <a:solidFill>
            <a:srgbClr val="F9CB9C"/>
          </a:solidFill>
          <a:ln w="952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2"/>
          <p:cNvSpPr txBox="1"/>
          <p:nvPr/>
        </p:nvSpPr>
        <p:spPr>
          <a:xfrm>
            <a:off x="2385050" y="2987075"/>
            <a:ext cx="2071800" cy="1523700"/>
          </a:xfrm>
          <a:prstGeom prst="rect">
            <a:avLst/>
          </a:prstGeom>
          <a:noFill/>
          <a:ln>
            <a:noFill/>
          </a:ln>
          <a:effectLst>
            <a:outerShdw blurRad="57150" dist="47625" dir="5400000" algn="bl" rotWithShape="0">
              <a:srgbClr val="660000">
                <a:alpha val="7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900" b="1">
                <a:solidFill>
                  <a:srgbClr val="351C75"/>
                </a:solidFill>
              </a:rPr>
              <a:t>Kaggle ASL Dataset</a:t>
            </a:r>
            <a:endParaRPr sz="2900" b="1">
              <a:solidFill>
                <a:srgbClr val="351C75"/>
              </a:solidFill>
            </a:endParaRPr>
          </a:p>
        </p:txBody>
      </p:sp>
      <p:sp>
        <p:nvSpPr>
          <p:cNvPr id="279" name="Google Shape;279;p12"/>
          <p:cNvSpPr txBox="1"/>
          <p:nvPr/>
        </p:nvSpPr>
        <p:spPr>
          <a:xfrm>
            <a:off x="5243625" y="2326225"/>
            <a:ext cx="50877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21 signers recruited by the Deaf Professional Arts Network provided the sign. They are from many regions across the United States and all use American Sign Language as their primary form of communication. This dataset contains the data of sign of 250 words.</a:t>
            </a:r>
            <a:endParaRPr sz="2200"/>
          </a:p>
        </p:txBody>
      </p:sp>
    </p:spTree>
  </p:cSld>
  <p:clrMapOvr>
    <a:masterClrMapping/>
  </p:clrMapOvr>
</p:sld>
</file>

<file path=ppt/theme/theme1.xml><?xml version="1.0" encoding="utf-8"?>
<a:theme xmlns:a="http://schemas.openxmlformats.org/drawingml/2006/main" name="SignLanguage_Theme">
  <a:themeElements>
    <a:clrScheme name="Custom 55">
      <a:dk1>
        <a:srgbClr val="000000"/>
      </a:dk1>
      <a:lt1>
        <a:srgbClr val="FFFFFF"/>
      </a:lt1>
      <a:dk2>
        <a:srgbClr val="44546A"/>
      </a:dk2>
      <a:lt2>
        <a:srgbClr val="E7E6E6"/>
      </a:lt2>
      <a:accent1>
        <a:srgbClr val="01A7B7"/>
      </a:accent1>
      <a:accent2>
        <a:srgbClr val="A44314"/>
      </a:accent2>
      <a:accent3>
        <a:srgbClr val="EEAF02"/>
      </a:accent3>
      <a:accent4>
        <a:srgbClr val="8D7267"/>
      </a:accent4>
      <a:accent5>
        <a:srgbClr val="0B4677"/>
      </a:accent5>
      <a:accent6>
        <a:srgbClr val="7D994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Widescreen</PresentationFormat>
  <Paragraphs>115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Roboto</vt:lpstr>
      <vt:lpstr>SignLanguage_Theme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Satyaprakash Dewangan</cp:lastModifiedBy>
  <cp:revision>1</cp:revision>
  <dcterms:modified xsi:type="dcterms:W3CDTF">2023-06-08T06:13:00Z</dcterms:modified>
</cp:coreProperties>
</file>