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D450E-0F50-4629-BA65-4C88300F21B2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ED3FA-2FC7-4363-AEAD-0F1C6C95D8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6C3CD4-C804-4E96-E7D8-B9E467E4966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92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92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9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B1FFA7-C13A-908E-F051-9F7D530EB2F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12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9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1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9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0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Rating Analysis And Insights</a:t>
            </a:r>
          </a:p>
        </p:txBody>
      </p:sp>
      <p:pic>
        <p:nvPicPr>
          <p:cNvPr id="7" name="Picture 6" descr="A white logo on a gray background&#10;&#10;Description automatically generated">
            <a:extLst>
              <a:ext uri="{FF2B5EF4-FFF2-40B4-BE49-F238E27FC236}">
                <a16:creationId xmlns:a16="http://schemas.microsoft.com/office/drawing/2014/main" id="{E87168F7-147B-2ABF-2A8A-D9DEA4B4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23" y="2202624"/>
            <a:ext cx="4800400" cy="18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2" y="323268"/>
            <a:ext cx="7058350" cy="760611"/>
          </a:xfrm>
        </p:spPr>
        <p:txBody>
          <a:bodyPr/>
          <a:lstStyle/>
          <a:p>
            <a:r>
              <a:rPr lang="en-GB" sz="4000" dirty="0"/>
              <a:t>Predictive Modelling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F28A4-53EA-41B9-E9F9-1AED469D3D2C}"/>
              </a:ext>
            </a:extLst>
          </p:cNvPr>
          <p:cNvSpPr txBox="1"/>
          <p:nvPr/>
        </p:nvSpPr>
        <p:spPr>
          <a:xfrm>
            <a:off x="372861" y="2285943"/>
            <a:ext cx="2273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i="1" dirty="0"/>
              <a:t>Chance of predicting true successful bookings.</a:t>
            </a:r>
          </a:p>
          <a:p>
            <a:pPr algn="just"/>
            <a:endParaRPr lang="en-US" sz="1200" i="1" dirty="0"/>
          </a:p>
          <a:p>
            <a:pPr algn="just"/>
            <a:r>
              <a:rPr lang="en-US" sz="1200" i="1" dirty="0"/>
              <a:t>63% Chance of predicting true incomplete bookings correctly.</a:t>
            </a:r>
            <a:endParaRPr lang="en-IN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C1F25-4CE4-0B28-6D40-01CA9F918EB2}"/>
              </a:ext>
            </a:extLst>
          </p:cNvPr>
          <p:cNvSpPr txBox="1"/>
          <p:nvPr/>
        </p:nvSpPr>
        <p:spPr>
          <a:xfrm>
            <a:off x="5864096" y="6083505"/>
            <a:ext cx="67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features that can drive successful flight bookings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AB078CFE-6F09-0338-9730-D72B4AE5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14" y="1363146"/>
            <a:ext cx="6235881" cy="4499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908844-786B-E3EA-17C0-B6EEA560B31F}"/>
              </a:ext>
            </a:extLst>
          </p:cNvPr>
          <p:cNvSpPr txBox="1"/>
          <p:nvPr/>
        </p:nvSpPr>
        <p:spPr>
          <a:xfrm>
            <a:off x="3183319" y="2474893"/>
            <a:ext cx="22400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/>
              <a:t>Accuracy</a:t>
            </a:r>
          </a:p>
          <a:p>
            <a:pPr algn="ctr"/>
            <a:r>
              <a:rPr lang="en-IN" sz="2800" dirty="0"/>
              <a:t>63%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04BFE-892A-6541-9FEE-7958C1CF7DC1}"/>
              </a:ext>
            </a:extLst>
          </p:cNvPr>
          <p:cNvSpPr txBox="1"/>
          <p:nvPr/>
        </p:nvSpPr>
        <p:spPr>
          <a:xfrm>
            <a:off x="3484179" y="1277612"/>
            <a:ext cx="172895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i="1" dirty="0"/>
              <a:t>Precision</a:t>
            </a:r>
          </a:p>
          <a:p>
            <a:pPr algn="ctr"/>
            <a:r>
              <a:rPr lang="en-IN" sz="2800" dirty="0"/>
              <a:t>62%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76EA66-BEE8-4E54-F597-FC6B59ABA9C4}"/>
              </a:ext>
            </a:extLst>
          </p:cNvPr>
          <p:cNvSpPr txBox="1"/>
          <p:nvPr/>
        </p:nvSpPr>
        <p:spPr>
          <a:xfrm>
            <a:off x="485451" y="1356109"/>
            <a:ext cx="1676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i="1" dirty="0"/>
              <a:t>Recall Rate</a:t>
            </a:r>
          </a:p>
          <a:p>
            <a:pPr algn="ctr"/>
            <a:r>
              <a:rPr lang="en-IN" dirty="0"/>
              <a:t>52%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D5A9F-F6ED-858E-A332-0922FB8735D5}"/>
              </a:ext>
            </a:extLst>
          </p:cNvPr>
          <p:cNvSpPr txBox="1"/>
          <p:nvPr/>
        </p:nvSpPr>
        <p:spPr>
          <a:xfrm>
            <a:off x="372861" y="3850517"/>
            <a:ext cx="52278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The accuracy of the model predicting successful or incomplete booking is: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We are concerned with not predicting the successful bookings correctly. The imbalance dataset drives higher accuracy, but it does not accurately predict the successful bookings. </a:t>
            </a:r>
          </a:p>
          <a:p>
            <a:pPr algn="just"/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50000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booking entries, only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14.96 %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bookings were successful or complete.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101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Ion</vt:lpstr>
      <vt:lpstr>BRITISH AIRWAYS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Satya Harshitha Danda</cp:lastModifiedBy>
  <cp:revision>3</cp:revision>
  <dcterms:created xsi:type="dcterms:W3CDTF">2022-12-06T11:13:27Z</dcterms:created>
  <dcterms:modified xsi:type="dcterms:W3CDTF">2024-02-12T17:50:01Z</dcterms:modified>
</cp:coreProperties>
</file>