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12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D6C3CD4-C804-4E96-E7D8-B9E467E4966F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92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89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692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0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93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24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3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5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B1FFA7-C13A-908E-F051-9F7D530EB2F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12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9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1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6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12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9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3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Customer Rating Analysis And Insights</a:t>
            </a:r>
          </a:p>
        </p:txBody>
      </p:sp>
      <p:pic>
        <p:nvPicPr>
          <p:cNvPr id="7" name="Picture 6" descr="A white logo on a gray background&#10;&#10;Description automatically generated">
            <a:extLst>
              <a:ext uri="{FF2B5EF4-FFF2-40B4-BE49-F238E27FC236}">
                <a16:creationId xmlns:a16="http://schemas.microsoft.com/office/drawing/2014/main" id="{E87168F7-147B-2ABF-2A8A-D9DEA4B48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23" y="2202624"/>
            <a:ext cx="4800400" cy="18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90" y="118067"/>
            <a:ext cx="9404723" cy="1400530"/>
          </a:xfrm>
        </p:spPr>
        <p:txBody>
          <a:bodyPr/>
          <a:lstStyle/>
          <a:p>
            <a:r>
              <a:rPr lang="en-GB" dirty="0"/>
              <a:t>Key Metrics</a:t>
            </a:r>
          </a:p>
        </p:txBody>
      </p:sp>
      <p:pic>
        <p:nvPicPr>
          <p:cNvPr id="5" name="Picture 4" descr="A graph of a number of bars&#10;&#10;Description automatically generated">
            <a:extLst>
              <a:ext uri="{FF2B5EF4-FFF2-40B4-BE49-F238E27FC236}">
                <a16:creationId xmlns:a16="http://schemas.microsoft.com/office/drawing/2014/main" id="{1839D55B-5FEF-D37E-0C63-9CD62176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38" y="3461954"/>
            <a:ext cx="3735070" cy="2976282"/>
          </a:xfrm>
          <a:prstGeom prst="rect">
            <a:avLst/>
          </a:prstGeom>
        </p:spPr>
      </p:pic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25571544-37C0-8BE0-B57D-CA4A2E6E6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303" y="432778"/>
            <a:ext cx="2856322" cy="2856322"/>
          </a:xfrm>
          <a:prstGeom prst="rect">
            <a:avLst/>
          </a:prstGeom>
        </p:spPr>
      </p:pic>
      <p:pic>
        <p:nvPicPr>
          <p:cNvPr id="9" name="Picture 8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E95085F-939F-F218-CE90-4ACE2619F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38" y="419764"/>
            <a:ext cx="3735070" cy="2866967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FAD7CE0-23E5-4271-83D0-067E35890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9" y="1005418"/>
            <a:ext cx="4833291" cy="2794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690885-3A68-A7EE-CF37-927C953F6C49}"/>
              </a:ext>
            </a:extLst>
          </p:cNvPr>
          <p:cNvSpPr txBox="1"/>
          <p:nvPr/>
        </p:nvSpPr>
        <p:spPr>
          <a:xfrm>
            <a:off x="132771" y="5170273"/>
            <a:ext cx="47409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All Customers liked the Cabin crew service and staff, and general economy seats. </a:t>
            </a:r>
            <a:r>
              <a:rPr lang="en-IN" sz="1200" i="1" dirty="0"/>
              <a:t>Many travelled </a:t>
            </a:r>
            <a:r>
              <a:rPr lang="en-IN" sz="1200" dirty="0"/>
              <a:t>in </a:t>
            </a:r>
            <a:r>
              <a:rPr lang="en-IN" sz="1200" i="1" dirty="0"/>
              <a:t>Business</a:t>
            </a:r>
            <a:r>
              <a:rPr lang="en-IN" sz="1200" dirty="0"/>
              <a:t> class. 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i="1" dirty="0"/>
              <a:t>Focus on</a:t>
            </a:r>
            <a:r>
              <a:rPr lang="en-IN" sz="1200" dirty="0"/>
              <a:t> - Economy class service, seats, enhanced inflight entertainment experience, and importantly Delays. </a:t>
            </a:r>
            <a:r>
              <a:rPr lang="en-IN" sz="1200" i="1" dirty="0"/>
              <a:t>Enhance</a:t>
            </a:r>
            <a:r>
              <a:rPr lang="en-IN" sz="1200" dirty="0"/>
              <a:t> the experience of business class, it seems customers want value for money. </a:t>
            </a:r>
            <a:r>
              <a:rPr lang="en-IN" sz="1200" i="1" dirty="0"/>
              <a:t>Improve</a:t>
            </a:r>
            <a:r>
              <a:rPr lang="en-IN" sz="1200" dirty="0"/>
              <a:t> Customer service on refund requests and processes.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F28A4-53EA-41B9-E9F9-1AED469D3D2C}"/>
              </a:ext>
            </a:extLst>
          </p:cNvPr>
          <p:cNvSpPr txBox="1"/>
          <p:nvPr/>
        </p:nvSpPr>
        <p:spPr>
          <a:xfrm>
            <a:off x="5161085" y="3377964"/>
            <a:ext cx="30167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200" i="1" dirty="0"/>
              <a:t>What customers are happy and unsatisfied about for different rating classes: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b="1" i="1" dirty="0"/>
              <a:t>7-10 ratings </a:t>
            </a:r>
            <a:r>
              <a:rPr lang="en-IN" sz="1200" dirty="0"/>
              <a:t>wrote about comfortable seats, good inflight entertainment, and decent food quality.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b="1" i="1" dirty="0"/>
              <a:t>4-6 ratings </a:t>
            </a:r>
            <a:r>
              <a:rPr lang="en-IN" sz="1200" dirty="0"/>
              <a:t>faced problems with a small entertainment screen, long passport check queue, and bad business class experience.</a:t>
            </a:r>
          </a:p>
          <a:p>
            <a:pPr algn="just"/>
            <a:endParaRPr lang="en-IN" sz="1200" dirty="0"/>
          </a:p>
          <a:p>
            <a:pPr algn="just"/>
            <a:r>
              <a:rPr lang="en-IN" sz="1200" b="1" i="1" dirty="0"/>
              <a:t>1-3 ratings </a:t>
            </a:r>
            <a:r>
              <a:rPr lang="en-IN" sz="1200" dirty="0"/>
              <a:t>wrote dissatisfaction with the congested middle seat and small screen while they liked the seats and the food and were unsatisfied.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DC1F25-4CE4-0B28-6D40-01CA9F918EB2}"/>
              </a:ext>
            </a:extLst>
          </p:cNvPr>
          <p:cNvSpPr txBox="1"/>
          <p:nvPr/>
        </p:nvSpPr>
        <p:spPr>
          <a:xfrm>
            <a:off x="196392" y="4070461"/>
            <a:ext cx="4425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Average Overall Rating</a:t>
            </a:r>
            <a:r>
              <a:rPr lang="en-IN" dirty="0"/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4.603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/10</a:t>
            </a:r>
          </a:p>
          <a:p>
            <a:r>
              <a:rPr lang="en-US" altLang="en-US" i="1" dirty="0"/>
              <a:t>Reviews</a:t>
            </a:r>
            <a:r>
              <a:rPr lang="en-US" altLang="en-US" dirty="0"/>
              <a:t> from </a:t>
            </a:r>
            <a:r>
              <a:rPr lang="en-US" altLang="en-US" b="1" dirty="0"/>
              <a:t>70</a:t>
            </a:r>
            <a:r>
              <a:rPr lang="en-US" altLang="en-US" dirty="0"/>
              <a:t> countries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3413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Total Reviews Collected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160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</vt:lpstr>
      <vt:lpstr>Key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Satya Harshitha Danda</cp:lastModifiedBy>
  <cp:revision>2</cp:revision>
  <dcterms:created xsi:type="dcterms:W3CDTF">2022-12-06T11:13:27Z</dcterms:created>
  <dcterms:modified xsi:type="dcterms:W3CDTF">2024-02-12T17:17:18Z</dcterms:modified>
</cp:coreProperties>
</file>