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6" r:id="rId3"/>
    <p:sldId id="257" r:id="rId4"/>
    <p:sldId id="258" r:id="rId5"/>
    <p:sldId id="259" r:id="rId6"/>
    <p:sldId id="260" r:id="rId7"/>
    <p:sldId id="298" r:id="rId8"/>
    <p:sldId id="262" r:id="rId9"/>
    <p:sldId id="263" r:id="rId10"/>
    <p:sldId id="264" r:id="rId11"/>
    <p:sldId id="299" r:id="rId12"/>
    <p:sldId id="265" r:id="rId13"/>
    <p:sldId id="266" r:id="rId14"/>
    <p:sldId id="267" r:id="rId15"/>
    <p:sldId id="268" r:id="rId16"/>
    <p:sldId id="300" r:id="rId17"/>
    <p:sldId id="270" r:id="rId18"/>
  </p:sldIdLst>
  <p:sldSz cx="9144000" cy="6858000" type="screen4x3"/>
  <p:notesSz cx="7302500" cy="9588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00000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E18DC62-2095-8265-0F95-3FCB55009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7581730-40EE-F8CF-6AD7-A0ABE37F23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A3B0CEE-53B3-FEA3-869B-3F2CD7CF88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0F43C75-EFDA-95D0-3A8A-37865AD22B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anose="020B0604030504040204" pitchFamily="34" charset="0"/>
              </a:defRPr>
            </a:lvl1pPr>
          </a:lstStyle>
          <a:p>
            <a:fld id="{BA2B4849-86CA-4A73-BF2A-EB8CA5CCB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D421CE-D2D8-1BA2-BF22-55023449D6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8C1F14-4905-DDCA-A0C9-6ED7BEAFF0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603A19-4E5B-96D1-9373-197A5F6185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54C0C5-CEA5-ED58-5FF7-63A4AB03BD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D14F4B-7A3D-38B6-76C2-A7E67A47A0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7CDC5FD-5C8C-3271-D457-2031F4F9A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anose="020B0604030504040204" pitchFamily="34" charset="0"/>
              </a:defRPr>
            </a:lvl1pPr>
          </a:lstStyle>
          <a:p>
            <a:fld id="{A48885DE-62BE-4A79-9D1B-9C96913C7C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F9DBFC-7599-BF1E-5CFA-A0727E58E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5AB7D-0BE1-4BB7-8DB3-0EEC369EC1A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8A91892-303C-9E09-0959-3A2F61FD4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B44AE05-831E-B278-E142-379D2633A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885DE-62BE-4A79-9D1B-9C96913C7C8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1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50F0-0AC3-4BE9-803C-81093E3169DC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7D78-456F-44BD-97A0-90CBCFA919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3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D254-6236-4C12-AFAD-1550599CBFFD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B91-3CEE-47E5-B9D0-BB2CDCE3E8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5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4404-0D4F-41F3-BE15-3E816D12EF1A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504F-FB9B-4612-AF91-8DB9BAF3A4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DFE-3F45-459C-9FDB-7E7211674A1E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5B4C-7ED3-4CCA-A02B-B33AB7C9A1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0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D6DD-D3F5-4DB6-B937-4008768C7CCF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2043-9BD5-4183-8A00-6A2C16DA9E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83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DBE-5AD0-4804-BA0F-4329BFB28D41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0A-E1FA-4DD2-9E4E-2E4DCA9572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86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FDD3-F1B2-4873-8938-9EA71789A3EA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DC30-9C57-4DC6-BA8D-8CE093AA9C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47AA-B0EF-4E1E-B9A6-F47253FA4148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DD7F-EE47-41FC-8643-D822AB85C7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1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7DC-A74B-42CF-A497-3A4B75706C55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8744-D995-49A6-8B6A-93B3F380F3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5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22EA-B49B-4DED-9875-520DC369CA49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5D2-6060-4A74-BDA6-C3A8753D04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79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5194-3BF9-4BC0-8C0D-3A8AB3DE6831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CSC401 --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D1F2-B5B2-4521-8431-341B89E0D2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C15C-F39D-4B71-A4E1-371145F2AC25}" type="datetime2">
              <a:rPr lang="en-US" altLang="en-US" smtClean="0"/>
              <a:pPr/>
              <a:t>Tuesday, September 20, 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CSC401 --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D769-8002-49A2-BEC9-D2DF1936C9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631DC7-7F6F-D37D-E6D0-21BA3083DA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77200" cy="1447800"/>
          </a:xfrm>
        </p:spPr>
        <p:txBody>
          <a:bodyPr/>
          <a:lstStyle/>
          <a:p>
            <a:r>
              <a:rPr lang="en-US" altLang="en-US" sz="4000" b="1" dirty="0"/>
              <a:t>CSH11 – Advanced Data Structures</a:t>
            </a:r>
            <a:br>
              <a:rPr lang="en-US" altLang="en-US" sz="2800" dirty="0"/>
            </a:br>
            <a:r>
              <a:rPr lang="en-US" altLang="en-US" sz="3600" dirty="0"/>
              <a:t>Multi-way Search Trees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4AFA6332-CF48-3CDC-0CFF-A621895F6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831850"/>
          </a:xfrm>
        </p:spPr>
        <p:txBody>
          <a:bodyPr/>
          <a:lstStyle/>
          <a:p>
            <a:r>
              <a:rPr lang="en-US" altLang="en-US" u="sng"/>
              <a:t>Analysis of Insertion</a:t>
            </a:r>
            <a:endParaRPr lang="en-US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248C8F1-8A05-DB2E-F1C9-A5FDA36294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3716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insertItem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1.	We search for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to locate the insertion node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br>
              <a:rPr lang="en-US" altLang="en-US" sz="2000" b="1" i="1">
                <a:latin typeface="Times New Roman" panose="02020603050405020304" pitchFamily="18" charset="0"/>
              </a:rPr>
            </a:br>
            <a:endParaRPr lang="en-US" altLang="en-US" sz="20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2.	We add the new item (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) at node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br>
              <a:rPr lang="en-US" altLang="en-US" sz="2000" b="1" i="1">
                <a:latin typeface="Times New Roman" panose="02020603050405020304" pitchFamily="18" charset="0"/>
              </a:rPr>
            </a:br>
            <a:endParaRPr lang="en-US" altLang="en-US" sz="2000" b="1" i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3. </a:t>
            </a:r>
            <a:r>
              <a:rPr lang="en-US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overflow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if </a:t>
            </a:r>
            <a:r>
              <a:rPr lang="en-US" altLang="en-US" sz="2000" b="1" i="1">
                <a:latin typeface="Times New Roman" panose="02020603050405020304" pitchFamily="18" charset="0"/>
              </a:rPr>
              <a:t>isRoot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create a new empty root above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>
                <a:latin typeface="Times New Roman" panose="02020603050405020304" pitchFamily="18" charset="0"/>
              </a:rPr>
              <a:t> split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92BCB41E-C619-B082-577F-08D7D7E28B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0" y="1143000"/>
            <a:ext cx="4191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Let </a:t>
            </a: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/>
              <a:t> be a (2,4) tree with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Tree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/>
              <a:t> has</a:t>
            </a:r>
            <a:r>
              <a:rPr lang="en-US" altLang="en-US" sz="2000" b="1" i="1">
                <a:latin typeface="Times New Roman" panose="02020603050405020304" pitchFamily="18" charset="0"/>
              </a:rPr>
              <a:t> 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height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Step 1 takes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 because we visit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Step 2 takes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 sz="2000"/>
              <a:t> 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Step 3 takes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 because each split takes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 sz="2000"/>
              <a:t> time and we perform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splits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Thus, an insertion in a (2,4) tree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(log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time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7F5A81B-7E3F-CB40-FC55-E422322F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9C06-7F9F-4D46-86AC-8B01AF989571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D950FC-514E-82F1-916B-A9DBB39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Deletion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E10EA-CCAE-5B3D-98E4-82F3E4F7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13435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key to be deleted</a:t>
            </a:r>
          </a:p>
          <a:p>
            <a:r>
              <a:rPr lang="en-US" dirty="0"/>
              <a:t>Case 1: key is in 3-node or 4-node leaf</a:t>
            </a:r>
          </a:p>
          <a:p>
            <a:pPr lvl="1"/>
            <a:r>
              <a:rPr lang="en-US" dirty="0"/>
              <a:t>Remove key directly from the node</a:t>
            </a:r>
          </a:p>
          <a:p>
            <a:r>
              <a:rPr lang="en-US" dirty="0"/>
              <a:t>Case 2: </a:t>
            </a:r>
            <a:r>
              <a:rPr lang="en-IN" dirty="0"/>
              <a:t>key is in an internal node </a:t>
            </a:r>
          </a:p>
          <a:p>
            <a:pPr lvl="1"/>
            <a:r>
              <a:rPr lang="en-IN" dirty="0"/>
              <a:t>Reach the leaf containing key’s successor</a:t>
            </a:r>
          </a:p>
          <a:p>
            <a:pPr lvl="1"/>
            <a:r>
              <a:rPr lang="en-IN" dirty="0"/>
              <a:t>swap the key with its successor</a:t>
            </a:r>
          </a:p>
          <a:p>
            <a:pPr lvl="1"/>
            <a:r>
              <a:rPr lang="en-IN" dirty="0"/>
              <a:t>After swapping, If the key is in 3 or 4 node, remove it.</a:t>
            </a:r>
          </a:p>
          <a:p>
            <a:r>
              <a:rPr lang="en-IN" dirty="0"/>
              <a:t>Case 3: key is in 2-node leaf</a:t>
            </a:r>
          </a:p>
          <a:p>
            <a:pPr lvl="1"/>
            <a:r>
              <a:rPr lang="en-IN" dirty="0"/>
              <a:t>Sub case 1: Parent is not a 2 node and At least one siblings is not a 2 node</a:t>
            </a:r>
          </a:p>
          <a:p>
            <a:pPr lvl="2"/>
            <a:r>
              <a:rPr lang="en-IN" dirty="0"/>
              <a:t>borrow a key from sibling (transfer operation)</a:t>
            </a:r>
          </a:p>
          <a:p>
            <a:pPr lvl="1"/>
            <a:r>
              <a:rPr lang="en-IN" dirty="0"/>
              <a:t>Sub case 2: Parent is not a 2 node and Siblings are 2-nodes</a:t>
            </a:r>
          </a:p>
          <a:p>
            <a:pPr lvl="2"/>
            <a:r>
              <a:rPr lang="en-IN" dirty="0"/>
              <a:t>Pull an item from parent to empty it and fuse the siblings into one.</a:t>
            </a:r>
          </a:p>
          <a:p>
            <a:pPr lvl="1"/>
            <a:r>
              <a:rPr lang="en-IN" dirty="0"/>
              <a:t>Sub case 3: Parent and siblings are 2 nodes </a:t>
            </a:r>
          </a:p>
          <a:p>
            <a:pPr lvl="2"/>
            <a:r>
              <a:rPr lang="en-IN" dirty="0"/>
              <a:t>Pull an item from parent to empty it and fuse the siblings into one. repeat it until underflow is fixed.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8E52-A72B-F7BD-A5A8-EF36E05A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0A-E1FA-4DD2-9E4E-2E4DCA95723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7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93309EBC-4961-151A-5C4E-8D9AF8E08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679450"/>
          </a:xfrm>
        </p:spPr>
        <p:txBody>
          <a:bodyPr>
            <a:normAutofit fontScale="90000"/>
          </a:bodyPr>
          <a:lstStyle/>
          <a:p>
            <a:r>
              <a:rPr lang="en-US" altLang="en-US" u="sng" dirty="0"/>
              <a:t>Deletion</a:t>
            </a:r>
            <a:endParaRPr lang="en-US" altLang="en-US" dirty="0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37598B8-3D11-FA54-6E57-E3A6E8CF7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153400" cy="2505075"/>
          </a:xfrm>
        </p:spPr>
        <p:txBody>
          <a:bodyPr/>
          <a:lstStyle/>
          <a:p>
            <a:r>
              <a:rPr lang="en-US" altLang="en-US" sz="2000" dirty="0"/>
              <a:t>We reduce deletion of an item to the case where the item is at the leaf node</a:t>
            </a:r>
          </a:p>
          <a:p>
            <a:r>
              <a:rPr lang="en-US" altLang="en-US" sz="2000" dirty="0"/>
              <a:t>Otherwise, we replace the item with its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successor (or, equivalently, with its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predecessor) and delete the latter item</a:t>
            </a:r>
          </a:p>
          <a:p>
            <a:r>
              <a:rPr lang="en-US" altLang="en-US" sz="2000" dirty="0"/>
              <a:t>Example: to delete key 24, we replace it with 27 (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successor)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4583B9E-8166-C85E-86E0-7A683401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DD3-1373-4865-A225-60B7BFDB293B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179204" name="Group 4">
            <a:extLst>
              <a:ext uri="{FF2B5EF4-FFF2-40B4-BE49-F238E27FC236}">
                <a16:creationId xmlns:a16="http://schemas.microsoft.com/office/drawing/2014/main" id="{F0510E03-9229-C462-150E-F313C6F612D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48000"/>
            <a:ext cx="5943600" cy="1371600"/>
            <a:chOff x="1200" y="2112"/>
            <a:chExt cx="3744" cy="739"/>
          </a:xfrm>
        </p:grpSpPr>
        <p:sp>
          <p:nvSpPr>
            <p:cNvPr id="179205" name="Oval 5">
              <a:extLst>
                <a:ext uri="{FF2B5EF4-FFF2-40B4-BE49-F238E27FC236}">
                  <a16:creationId xmlns:a16="http://schemas.microsoft.com/office/drawing/2014/main" id="{540AB53E-5643-373E-5C15-BCA7F09D1C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27   32   35</a:t>
              </a:r>
            </a:p>
          </p:txBody>
        </p:sp>
        <p:cxnSp>
          <p:nvCxnSpPr>
            <p:cNvPr id="179206" name="AutoShape 6">
              <a:extLst>
                <a:ext uri="{FF2B5EF4-FFF2-40B4-BE49-F238E27FC236}">
                  <a16:creationId xmlns:a16="http://schemas.microsoft.com/office/drawing/2014/main" id="{F5C9179A-4C15-B85F-9608-0DAD2563D553}"/>
                </a:ext>
              </a:extLst>
            </p:cNvPr>
            <p:cNvCxnSpPr>
              <a:cxnSpLocks noChangeAspect="1" noChangeShapeType="1"/>
              <a:stCxn id="179235" idx="0"/>
              <a:endCxn id="179205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731F1D27-9DEE-9474-F340-64DB4489E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ahoma" panose="020B0604030504040204" pitchFamily="34" charset="0"/>
                </a:rPr>
                <a:t>10   15   </a:t>
              </a:r>
              <a:r>
                <a:rPr lang="en-US" altLang="en-US" sz="1600" dirty="0">
                  <a:solidFill>
                    <a:schemeClr val="tx2"/>
                  </a:solidFill>
                  <a:latin typeface="Tahoma" panose="020B0604030504040204" pitchFamily="34" charset="0"/>
                </a:rPr>
                <a:t>24</a:t>
              </a:r>
            </a:p>
          </p:txBody>
        </p:sp>
        <p:sp>
          <p:nvSpPr>
            <p:cNvPr id="179208" name="Oval 8">
              <a:extLst>
                <a:ext uri="{FF2B5EF4-FFF2-40B4-BE49-F238E27FC236}">
                  <a16:creationId xmlns:a16="http://schemas.microsoft.com/office/drawing/2014/main" id="{A2C7B76C-9593-B7B8-F48F-C50A89E5FB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2   8</a:t>
              </a:r>
            </a:p>
          </p:txBody>
        </p:sp>
        <p:sp>
          <p:nvSpPr>
            <p:cNvPr id="179209" name="Oval 9">
              <a:extLst>
                <a:ext uri="{FF2B5EF4-FFF2-40B4-BE49-F238E27FC236}">
                  <a16:creationId xmlns:a16="http://schemas.microsoft.com/office/drawing/2014/main" id="{F28C53C4-A499-9F1F-3AF8-6FBC1FAFF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9210" name="Rectangle 10">
              <a:extLst>
                <a:ext uri="{FF2B5EF4-FFF2-40B4-BE49-F238E27FC236}">
                  <a16:creationId xmlns:a16="http://schemas.microsoft.com/office/drawing/2014/main" id="{7ABF21DD-4B9A-C83D-F1FA-01CA8A98C4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11" name="Rectangle 11">
              <a:extLst>
                <a:ext uri="{FF2B5EF4-FFF2-40B4-BE49-F238E27FC236}">
                  <a16:creationId xmlns:a16="http://schemas.microsoft.com/office/drawing/2014/main" id="{6801752D-97AC-8191-64B8-C26F28875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12" name="Rectangle 12">
              <a:extLst>
                <a:ext uri="{FF2B5EF4-FFF2-40B4-BE49-F238E27FC236}">
                  <a16:creationId xmlns:a16="http://schemas.microsoft.com/office/drawing/2014/main" id="{067D3A35-8AA8-1029-6B99-368D4381E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13" name="Rectangle 13">
              <a:extLst>
                <a:ext uri="{FF2B5EF4-FFF2-40B4-BE49-F238E27FC236}">
                  <a16:creationId xmlns:a16="http://schemas.microsoft.com/office/drawing/2014/main" id="{026DBC4B-CFD4-9B37-7BB0-FA613A215C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14" name="Rectangle 14">
              <a:extLst>
                <a:ext uri="{FF2B5EF4-FFF2-40B4-BE49-F238E27FC236}">
                  <a16:creationId xmlns:a16="http://schemas.microsoft.com/office/drawing/2014/main" id="{37C95552-AA3B-7DDA-3479-946ACD099B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15" name="Rectangle 15">
              <a:extLst>
                <a:ext uri="{FF2B5EF4-FFF2-40B4-BE49-F238E27FC236}">
                  <a16:creationId xmlns:a16="http://schemas.microsoft.com/office/drawing/2014/main" id="{1A3836AB-CEF4-6580-E363-A46ED3CCE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16" name="AutoShape 16">
              <a:extLst>
                <a:ext uri="{FF2B5EF4-FFF2-40B4-BE49-F238E27FC236}">
                  <a16:creationId xmlns:a16="http://schemas.microsoft.com/office/drawing/2014/main" id="{263067B7-FC3C-D49E-CFC1-DE36E25FC699}"/>
                </a:ext>
              </a:extLst>
            </p:cNvPr>
            <p:cNvCxnSpPr>
              <a:cxnSpLocks noChangeAspect="1" noChangeShapeType="1"/>
              <a:stCxn id="179207" idx="3"/>
              <a:endCxn id="179208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17" name="AutoShape 17">
              <a:extLst>
                <a:ext uri="{FF2B5EF4-FFF2-40B4-BE49-F238E27FC236}">
                  <a16:creationId xmlns:a16="http://schemas.microsoft.com/office/drawing/2014/main" id="{A2961319-0890-79BD-E92D-83E42EB47F37}"/>
                </a:ext>
              </a:extLst>
            </p:cNvPr>
            <p:cNvCxnSpPr>
              <a:cxnSpLocks noChangeAspect="1" noChangeShapeType="1"/>
              <a:stCxn id="179207" idx="5"/>
              <a:endCxn id="179205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18" name="AutoShape 18">
              <a:extLst>
                <a:ext uri="{FF2B5EF4-FFF2-40B4-BE49-F238E27FC236}">
                  <a16:creationId xmlns:a16="http://schemas.microsoft.com/office/drawing/2014/main" id="{2421DB89-22FD-096A-4E12-9E3C059A65DF}"/>
                </a:ext>
              </a:extLst>
            </p:cNvPr>
            <p:cNvCxnSpPr>
              <a:cxnSpLocks noChangeAspect="1" noChangeShapeType="1"/>
              <a:stCxn id="179208" idx="3"/>
              <a:endCxn id="179213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19" name="AutoShape 19">
              <a:extLst>
                <a:ext uri="{FF2B5EF4-FFF2-40B4-BE49-F238E27FC236}">
                  <a16:creationId xmlns:a16="http://schemas.microsoft.com/office/drawing/2014/main" id="{7E51BEC6-58A9-6849-853E-E8962160A14B}"/>
                </a:ext>
              </a:extLst>
            </p:cNvPr>
            <p:cNvCxnSpPr>
              <a:cxnSpLocks noChangeAspect="1" noChangeShapeType="1"/>
              <a:stCxn id="179208" idx="5"/>
              <a:endCxn id="179215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20" name="Rectangle 20">
              <a:extLst>
                <a:ext uri="{FF2B5EF4-FFF2-40B4-BE49-F238E27FC236}">
                  <a16:creationId xmlns:a16="http://schemas.microsoft.com/office/drawing/2014/main" id="{1B135E6B-E0F1-ACF6-0F80-A083CAC27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21" name="AutoShape 21">
              <a:extLst>
                <a:ext uri="{FF2B5EF4-FFF2-40B4-BE49-F238E27FC236}">
                  <a16:creationId xmlns:a16="http://schemas.microsoft.com/office/drawing/2014/main" id="{5EF6D08D-7D85-8717-9857-D353EFBFA55E}"/>
                </a:ext>
              </a:extLst>
            </p:cNvPr>
            <p:cNvCxnSpPr>
              <a:cxnSpLocks noChangeAspect="1" noChangeShapeType="1"/>
              <a:stCxn id="179210" idx="0"/>
              <a:endCxn id="179205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22" name="AutoShape 22">
              <a:extLst>
                <a:ext uri="{FF2B5EF4-FFF2-40B4-BE49-F238E27FC236}">
                  <a16:creationId xmlns:a16="http://schemas.microsoft.com/office/drawing/2014/main" id="{3AC3AE1B-A122-C0C5-C8D1-12247C7838EC}"/>
                </a:ext>
              </a:extLst>
            </p:cNvPr>
            <p:cNvCxnSpPr>
              <a:cxnSpLocks noChangeAspect="1" noChangeShapeType="1"/>
              <a:stCxn id="179214" idx="0"/>
              <a:endCxn id="179208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23" name="Oval 23">
              <a:extLst>
                <a:ext uri="{FF2B5EF4-FFF2-40B4-BE49-F238E27FC236}">
                  <a16:creationId xmlns:a16="http://schemas.microsoft.com/office/drawing/2014/main" id="{722780F0-22D1-3F53-84C5-5988CDC66C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9224" name="Rectangle 24">
              <a:extLst>
                <a:ext uri="{FF2B5EF4-FFF2-40B4-BE49-F238E27FC236}">
                  <a16:creationId xmlns:a16="http://schemas.microsoft.com/office/drawing/2014/main" id="{1356BD5B-FC8F-7CFA-1D01-B1F4A0E3B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25" name="Rectangle 25">
              <a:extLst>
                <a:ext uri="{FF2B5EF4-FFF2-40B4-BE49-F238E27FC236}">
                  <a16:creationId xmlns:a16="http://schemas.microsoft.com/office/drawing/2014/main" id="{A61C50DB-0A55-22A2-BA3E-D285ACF369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26" name="AutoShape 26">
              <a:extLst>
                <a:ext uri="{FF2B5EF4-FFF2-40B4-BE49-F238E27FC236}">
                  <a16:creationId xmlns:a16="http://schemas.microsoft.com/office/drawing/2014/main" id="{7D792D79-2298-FE37-8BA1-69228560A3A4}"/>
                </a:ext>
              </a:extLst>
            </p:cNvPr>
            <p:cNvCxnSpPr>
              <a:cxnSpLocks noChangeAspect="1" noChangeShapeType="1"/>
              <a:stCxn id="179211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27" name="AutoShape 27">
              <a:extLst>
                <a:ext uri="{FF2B5EF4-FFF2-40B4-BE49-F238E27FC236}">
                  <a16:creationId xmlns:a16="http://schemas.microsoft.com/office/drawing/2014/main" id="{99D6A192-E9BC-A730-CB9D-FB9B8CBD1FFC}"/>
                </a:ext>
              </a:extLst>
            </p:cNvPr>
            <p:cNvCxnSpPr>
              <a:cxnSpLocks noChangeAspect="1" noChangeShapeType="1"/>
              <a:stCxn id="179224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28" name="AutoShape 28">
              <a:extLst>
                <a:ext uri="{FF2B5EF4-FFF2-40B4-BE49-F238E27FC236}">
                  <a16:creationId xmlns:a16="http://schemas.microsoft.com/office/drawing/2014/main" id="{9372289C-15C9-15EB-BE11-29FBEB526C58}"/>
                </a:ext>
              </a:extLst>
            </p:cNvPr>
            <p:cNvCxnSpPr>
              <a:cxnSpLocks noChangeAspect="1" noChangeShapeType="1"/>
              <a:stCxn id="179225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29" name="AutoShape 29">
              <a:extLst>
                <a:ext uri="{FF2B5EF4-FFF2-40B4-BE49-F238E27FC236}">
                  <a16:creationId xmlns:a16="http://schemas.microsoft.com/office/drawing/2014/main" id="{5AAF2A4D-EF0D-A646-0658-FB7F601A79E9}"/>
                </a:ext>
              </a:extLst>
            </p:cNvPr>
            <p:cNvCxnSpPr>
              <a:cxnSpLocks noChangeAspect="1" noChangeShapeType="1"/>
              <a:stCxn id="179212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30" name="Rectangle 30">
              <a:extLst>
                <a:ext uri="{FF2B5EF4-FFF2-40B4-BE49-F238E27FC236}">
                  <a16:creationId xmlns:a16="http://schemas.microsoft.com/office/drawing/2014/main" id="{DEC8073A-D6DF-F875-A4D6-A6358488BA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31" name="AutoShape 31">
              <a:extLst>
                <a:ext uri="{FF2B5EF4-FFF2-40B4-BE49-F238E27FC236}">
                  <a16:creationId xmlns:a16="http://schemas.microsoft.com/office/drawing/2014/main" id="{2743B5EC-DCFC-E592-0766-BAC9024BFA8A}"/>
                </a:ext>
              </a:extLst>
            </p:cNvPr>
            <p:cNvCxnSpPr>
              <a:cxnSpLocks noChangeShapeType="1"/>
              <a:stCxn id="179220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32" name="AutoShape 32">
              <a:extLst>
                <a:ext uri="{FF2B5EF4-FFF2-40B4-BE49-F238E27FC236}">
                  <a16:creationId xmlns:a16="http://schemas.microsoft.com/office/drawing/2014/main" id="{47CEA661-40F8-89CB-AF0E-D8C8E2B2BF04}"/>
                </a:ext>
              </a:extLst>
            </p:cNvPr>
            <p:cNvCxnSpPr>
              <a:cxnSpLocks noChangeShapeType="1"/>
              <a:stCxn id="179230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33" name="AutoShape 33">
              <a:extLst>
                <a:ext uri="{FF2B5EF4-FFF2-40B4-BE49-F238E27FC236}">
                  <a16:creationId xmlns:a16="http://schemas.microsoft.com/office/drawing/2014/main" id="{6B1E8D0C-FBB2-06C6-14CA-7615E5FEACC6}"/>
                </a:ext>
              </a:extLst>
            </p:cNvPr>
            <p:cNvCxnSpPr>
              <a:cxnSpLocks noChangeShapeType="1"/>
              <a:stCxn id="179223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34" name="AutoShape 34">
              <a:extLst>
                <a:ext uri="{FF2B5EF4-FFF2-40B4-BE49-F238E27FC236}">
                  <a16:creationId xmlns:a16="http://schemas.microsoft.com/office/drawing/2014/main" id="{8CA5998E-29B3-C183-E354-9A4CF8B30E19}"/>
                </a:ext>
              </a:extLst>
            </p:cNvPr>
            <p:cNvCxnSpPr>
              <a:cxnSpLocks noChangeShapeType="1"/>
              <a:stCxn id="179209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35" name="Rectangle 35">
              <a:extLst>
                <a:ext uri="{FF2B5EF4-FFF2-40B4-BE49-F238E27FC236}">
                  <a16:creationId xmlns:a16="http://schemas.microsoft.com/office/drawing/2014/main" id="{85ED257B-1555-D152-DFD3-73D8EB3774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9266" name="Group 66">
            <a:extLst>
              <a:ext uri="{FF2B5EF4-FFF2-40B4-BE49-F238E27FC236}">
                <a16:creationId xmlns:a16="http://schemas.microsoft.com/office/drawing/2014/main" id="{B468F195-2706-8B4E-01AC-CEC701B950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800600"/>
            <a:ext cx="5624513" cy="1447800"/>
            <a:chOff x="1160" y="3197"/>
            <a:chExt cx="3543" cy="739"/>
          </a:xfrm>
        </p:grpSpPr>
        <p:sp>
          <p:nvSpPr>
            <p:cNvPr id="179236" name="Oval 36">
              <a:extLst>
                <a:ext uri="{FF2B5EF4-FFF2-40B4-BE49-F238E27FC236}">
                  <a16:creationId xmlns:a16="http://schemas.microsoft.com/office/drawing/2014/main" id="{63A234B5-1726-EE20-0666-84725ABC34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5" y="3518"/>
              <a:ext cx="821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32   35</a:t>
              </a:r>
            </a:p>
          </p:txBody>
        </p:sp>
        <p:cxnSp>
          <p:nvCxnSpPr>
            <p:cNvPr id="179237" name="AutoShape 37">
              <a:extLst>
                <a:ext uri="{FF2B5EF4-FFF2-40B4-BE49-F238E27FC236}">
                  <a16:creationId xmlns:a16="http://schemas.microsoft.com/office/drawing/2014/main" id="{51565340-13FB-9931-AE5F-B702A1309131}"/>
                </a:ext>
              </a:extLst>
            </p:cNvPr>
            <p:cNvCxnSpPr>
              <a:cxnSpLocks noChangeAspect="1" noChangeShapeType="1"/>
              <a:stCxn id="179264" idx="0"/>
              <a:endCxn id="179236" idx="5"/>
            </p:cNvCxnSpPr>
            <p:nvPr/>
          </p:nvCxnSpPr>
          <p:spPr bwMode="auto">
            <a:xfrm flipH="1" flipV="1">
              <a:off x="4536" y="3678"/>
              <a:ext cx="12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38" name="Oval 38">
              <a:extLst>
                <a:ext uri="{FF2B5EF4-FFF2-40B4-BE49-F238E27FC236}">
                  <a16:creationId xmlns:a16="http://schemas.microsoft.com/office/drawing/2014/main" id="{D99EE045-7CAA-0B66-48E9-96AE566CF4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3" y="3197"/>
              <a:ext cx="1147" cy="1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10   15   </a:t>
              </a:r>
              <a:r>
                <a:rPr lang="en-US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179239" name="Oval 39">
              <a:extLst>
                <a:ext uri="{FF2B5EF4-FFF2-40B4-BE49-F238E27FC236}">
                  <a16:creationId xmlns:a16="http://schemas.microsoft.com/office/drawing/2014/main" id="{502844E1-45BE-1653-4285-AE1DA0AF1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9" y="3518"/>
              <a:ext cx="753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2   8</a:t>
              </a:r>
            </a:p>
          </p:txBody>
        </p:sp>
        <p:sp>
          <p:nvSpPr>
            <p:cNvPr id="179240" name="Oval 40">
              <a:extLst>
                <a:ext uri="{FF2B5EF4-FFF2-40B4-BE49-F238E27FC236}">
                  <a16:creationId xmlns:a16="http://schemas.microsoft.com/office/drawing/2014/main" id="{630405DB-403C-4234-5995-43277EB56E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0" y="3518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9241" name="Rectangle 41">
              <a:extLst>
                <a:ext uri="{FF2B5EF4-FFF2-40B4-BE49-F238E27FC236}">
                  <a16:creationId xmlns:a16="http://schemas.microsoft.com/office/drawing/2014/main" id="{2D95F1EF-4F59-4EB3-3B84-14F45C8A41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2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42" name="Rectangle 42">
              <a:extLst>
                <a:ext uri="{FF2B5EF4-FFF2-40B4-BE49-F238E27FC236}">
                  <a16:creationId xmlns:a16="http://schemas.microsoft.com/office/drawing/2014/main" id="{FBABA963-E1F1-79C3-6464-71A2C19CB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0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43" name="Rectangle 43">
              <a:extLst>
                <a:ext uri="{FF2B5EF4-FFF2-40B4-BE49-F238E27FC236}">
                  <a16:creationId xmlns:a16="http://schemas.microsoft.com/office/drawing/2014/main" id="{081E84CE-C490-5A77-FBA0-46D23664E3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44" name="Rectangle 44">
              <a:extLst>
                <a:ext uri="{FF2B5EF4-FFF2-40B4-BE49-F238E27FC236}">
                  <a16:creationId xmlns:a16="http://schemas.microsoft.com/office/drawing/2014/main" id="{2E17DCA1-F9DE-5DFB-2D47-0517317F5B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0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45" name="Rectangle 45">
              <a:extLst>
                <a:ext uri="{FF2B5EF4-FFF2-40B4-BE49-F238E27FC236}">
                  <a16:creationId xmlns:a16="http://schemas.microsoft.com/office/drawing/2014/main" id="{2B31596F-520C-AD1A-0129-74F4BD10D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6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46" name="Rectangle 46">
              <a:extLst>
                <a:ext uri="{FF2B5EF4-FFF2-40B4-BE49-F238E27FC236}">
                  <a16:creationId xmlns:a16="http://schemas.microsoft.com/office/drawing/2014/main" id="{1977ADBD-1EBE-00F4-9655-0A0AD7820A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6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47" name="AutoShape 47">
              <a:extLst>
                <a:ext uri="{FF2B5EF4-FFF2-40B4-BE49-F238E27FC236}">
                  <a16:creationId xmlns:a16="http://schemas.microsoft.com/office/drawing/2014/main" id="{6D08A000-F5B7-2A24-6857-59DB41C9F510}"/>
                </a:ext>
              </a:extLst>
            </p:cNvPr>
            <p:cNvCxnSpPr>
              <a:cxnSpLocks noChangeAspect="1" noChangeShapeType="1"/>
              <a:stCxn id="179238" idx="3"/>
              <a:endCxn id="179239" idx="0"/>
            </p:cNvCxnSpPr>
            <p:nvPr/>
          </p:nvCxnSpPr>
          <p:spPr bwMode="auto">
            <a:xfrm flipH="1">
              <a:off x="1596" y="3356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48" name="AutoShape 48">
              <a:extLst>
                <a:ext uri="{FF2B5EF4-FFF2-40B4-BE49-F238E27FC236}">
                  <a16:creationId xmlns:a16="http://schemas.microsoft.com/office/drawing/2014/main" id="{8035DF85-E595-141E-1746-C2C983F8F866}"/>
                </a:ext>
              </a:extLst>
            </p:cNvPr>
            <p:cNvCxnSpPr>
              <a:cxnSpLocks noChangeAspect="1" noChangeShapeType="1"/>
              <a:stCxn id="179238" idx="5"/>
              <a:endCxn id="179236" idx="0"/>
            </p:cNvCxnSpPr>
            <p:nvPr/>
          </p:nvCxnSpPr>
          <p:spPr bwMode="auto">
            <a:xfrm>
              <a:off x="3322" y="3356"/>
              <a:ext cx="924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49" name="AutoShape 49">
              <a:extLst>
                <a:ext uri="{FF2B5EF4-FFF2-40B4-BE49-F238E27FC236}">
                  <a16:creationId xmlns:a16="http://schemas.microsoft.com/office/drawing/2014/main" id="{63D93F57-9CF0-86F0-B6BD-6DAC2B0FF928}"/>
                </a:ext>
              </a:extLst>
            </p:cNvPr>
            <p:cNvCxnSpPr>
              <a:cxnSpLocks noChangeAspect="1" noChangeShapeType="1"/>
              <a:stCxn id="179239" idx="3"/>
              <a:endCxn id="179244" idx="0"/>
            </p:cNvCxnSpPr>
            <p:nvPr/>
          </p:nvCxnSpPr>
          <p:spPr bwMode="auto">
            <a:xfrm flipH="1">
              <a:off x="1208" y="3678"/>
              <a:ext cx="12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0" name="AutoShape 50">
              <a:extLst>
                <a:ext uri="{FF2B5EF4-FFF2-40B4-BE49-F238E27FC236}">
                  <a16:creationId xmlns:a16="http://schemas.microsoft.com/office/drawing/2014/main" id="{6C16CDFC-9859-A7B7-2A14-89186756EDAF}"/>
                </a:ext>
              </a:extLst>
            </p:cNvPr>
            <p:cNvCxnSpPr>
              <a:cxnSpLocks noChangeAspect="1" noChangeShapeType="1"/>
              <a:stCxn id="179239" idx="5"/>
              <a:endCxn id="179246" idx="0"/>
            </p:cNvCxnSpPr>
            <p:nvPr/>
          </p:nvCxnSpPr>
          <p:spPr bwMode="auto">
            <a:xfrm>
              <a:off x="1862" y="3678"/>
              <a:ext cx="12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1" name="AutoShape 51">
              <a:extLst>
                <a:ext uri="{FF2B5EF4-FFF2-40B4-BE49-F238E27FC236}">
                  <a16:creationId xmlns:a16="http://schemas.microsoft.com/office/drawing/2014/main" id="{5EC469E2-B965-9367-D248-8F4F6A40D82F}"/>
                </a:ext>
              </a:extLst>
            </p:cNvPr>
            <p:cNvCxnSpPr>
              <a:cxnSpLocks noChangeAspect="1" noChangeShapeType="1"/>
              <a:stCxn id="179241" idx="0"/>
              <a:endCxn id="179236" idx="3"/>
            </p:cNvCxnSpPr>
            <p:nvPr/>
          </p:nvCxnSpPr>
          <p:spPr bwMode="auto">
            <a:xfrm flipV="1">
              <a:off x="3860" y="3678"/>
              <a:ext cx="95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2" name="AutoShape 52">
              <a:extLst>
                <a:ext uri="{FF2B5EF4-FFF2-40B4-BE49-F238E27FC236}">
                  <a16:creationId xmlns:a16="http://schemas.microsoft.com/office/drawing/2014/main" id="{3F0EF6E9-99C9-9708-244C-156591E9528B}"/>
                </a:ext>
              </a:extLst>
            </p:cNvPr>
            <p:cNvCxnSpPr>
              <a:cxnSpLocks noChangeAspect="1" noChangeShapeType="1"/>
              <a:stCxn id="179245" idx="0"/>
              <a:endCxn id="179239" idx="4"/>
            </p:cNvCxnSpPr>
            <p:nvPr/>
          </p:nvCxnSpPr>
          <p:spPr bwMode="auto">
            <a:xfrm flipV="1">
              <a:off x="1594" y="3704"/>
              <a:ext cx="2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53" name="Oval 53">
              <a:extLst>
                <a:ext uri="{FF2B5EF4-FFF2-40B4-BE49-F238E27FC236}">
                  <a16:creationId xmlns:a16="http://schemas.microsoft.com/office/drawing/2014/main" id="{1D1B0B0F-382B-1505-3E54-3E89AD9146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1" y="3518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9254" name="Rectangle 54">
              <a:extLst>
                <a:ext uri="{FF2B5EF4-FFF2-40B4-BE49-F238E27FC236}">
                  <a16:creationId xmlns:a16="http://schemas.microsoft.com/office/drawing/2014/main" id="{028982CA-50A2-8A1B-9EC5-6B2E6A5F80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1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55" name="Rectangle 55">
              <a:extLst>
                <a:ext uri="{FF2B5EF4-FFF2-40B4-BE49-F238E27FC236}">
                  <a16:creationId xmlns:a16="http://schemas.microsoft.com/office/drawing/2014/main" id="{832F1690-0618-83BD-4BC5-68BAE31FC1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5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56" name="AutoShape 56">
              <a:extLst>
                <a:ext uri="{FF2B5EF4-FFF2-40B4-BE49-F238E27FC236}">
                  <a16:creationId xmlns:a16="http://schemas.microsoft.com/office/drawing/2014/main" id="{3D66453B-9C8A-9797-033A-C019F1E758DF}"/>
                </a:ext>
              </a:extLst>
            </p:cNvPr>
            <p:cNvCxnSpPr>
              <a:cxnSpLocks noChangeAspect="1" noChangeShapeType="1"/>
              <a:stCxn id="179242" idx="0"/>
            </p:cNvCxnSpPr>
            <p:nvPr/>
          </p:nvCxnSpPr>
          <p:spPr bwMode="auto">
            <a:xfrm flipV="1">
              <a:off x="2378" y="3692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7" name="AutoShape 57">
              <a:extLst>
                <a:ext uri="{FF2B5EF4-FFF2-40B4-BE49-F238E27FC236}">
                  <a16:creationId xmlns:a16="http://schemas.microsoft.com/office/drawing/2014/main" id="{977973FE-F9ED-567A-D0CB-602DEDD542E4}"/>
                </a:ext>
              </a:extLst>
            </p:cNvPr>
            <p:cNvCxnSpPr>
              <a:cxnSpLocks noChangeAspect="1" noChangeShapeType="1"/>
              <a:stCxn id="179254" idx="0"/>
            </p:cNvCxnSpPr>
            <p:nvPr/>
          </p:nvCxnSpPr>
          <p:spPr bwMode="auto">
            <a:xfrm flipV="1">
              <a:off x="3059" y="3696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8" name="AutoShape 58">
              <a:extLst>
                <a:ext uri="{FF2B5EF4-FFF2-40B4-BE49-F238E27FC236}">
                  <a16:creationId xmlns:a16="http://schemas.microsoft.com/office/drawing/2014/main" id="{DA973854-8310-D3B7-17F2-8617DD258865}"/>
                </a:ext>
              </a:extLst>
            </p:cNvPr>
            <p:cNvCxnSpPr>
              <a:cxnSpLocks noChangeAspect="1" noChangeShapeType="1"/>
              <a:stCxn id="179255" idx="0"/>
            </p:cNvCxnSpPr>
            <p:nvPr/>
          </p:nvCxnSpPr>
          <p:spPr bwMode="auto">
            <a:xfrm flipH="1" flipV="1">
              <a:off x="3358" y="3687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59" name="AutoShape 59">
              <a:extLst>
                <a:ext uri="{FF2B5EF4-FFF2-40B4-BE49-F238E27FC236}">
                  <a16:creationId xmlns:a16="http://schemas.microsoft.com/office/drawing/2014/main" id="{6A05A3FB-E526-0790-1E1A-6262B7719B9B}"/>
                </a:ext>
              </a:extLst>
            </p:cNvPr>
            <p:cNvCxnSpPr>
              <a:cxnSpLocks noChangeAspect="1" noChangeShapeType="1"/>
              <a:stCxn id="179243" idx="0"/>
            </p:cNvCxnSpPr>
            <p:nvPr/>
          </p:nvCxnSpPr>
          <p:spPr bwMode="auto">
            <a:xfrm flipH="1" flipV="1">
              <a:off x="2651" y="3696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60" name="Rectangle 60">
              <a:extLst>
                <a:ext uri="{FF2B5EF4-FFF2-40B4-BE49-F238E27FC236}">
                  <a16:creationId xmlns:a16="http://schemas.microsoft.com/office/drawing/2014/main" id="{BDE781E5-E1D5-8C4F-13F1-C395504C76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3841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9261" name="AutoShape 61">
              <a:extLst>
                <a:ext uri="{FF2B5EF4-FFF2-40B4-BE49-F238E27FC236}">
                  <a16:creationId xmlns:a16="http://schemas.microsoft.com/office/drawing/2014/main" id="{939ADED4-4808-D1FA-20EC-2B6F3FBAA288}"/>
                </a:ext>
              </a:extLst>
            </p:cNvPr>
            <p:cNvCxnSpPr>
              <a:cxnSpLocks noChangeShapeType="1"/>
              <a:stCxn id="179260" idx="0"/>
              <a:endCxn id="179236" idx="4"/>
            </p:cNvCxnSpPr>
            <p:nvPr/>
          </p:nvCxnSpPr>
          <p:spPr bwMode="auto">
            <a:xfrm flipV="1">
              <a:off x="4241" y="3704"/>
              <a:ext cx="5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62" name="AutoShape 62">
              <a:extLst>
                <a:ext uri="{FF2B5EF4-FFF2-40B4-BE49-F238E27FC236}">
                  <a16:creationId xmlns:a16="http://schemas.microsoft.com/office/drawing/2014/main" id="{328A61CA-D5CA-5F89-5A2E-C6A0A372326F}"/>
                </a:ext>
              </a:extLst>
            </p:cNvPr>
            <p:cNvCxnSpPr>
              <a:cxnSpLocks noChangeShapeType="1"/>
              <a:stCxn id="179253" idx="0"/>
            </p:cNvCxnSpPr>
            <p:nvPr/>
          </p:nvCxnSpPr>
          <p:spPr bwMode="auto">
            <a:xfrm flipH="1" flipV="1">
              <a:off x="3042" y="3376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263" name="AutoShape 63">
              <a:extLst>
                <a:ext uri="{FF2B5EF4-FFF2-40B4-BE49-F238E27FC236}">
                  <a16:creationId xmlns:a16="http://schemas.microsoft.com/office/drawing/2014/main" id="{153B757E-00AF-937A-5F66-308008DD68E4}"/>
                </a:ext>
              </a:extLst>
            </p:cNvPr>
            <p:cNvCxnSpPr>
              <a:cxnSpLocks noChangeShapeType="1"/>
              <a:stCxn id="179240" idx="0"/>
            </p:cNvCxnSpPr>
            <p:nvPr/>
          </p:nvCxnSpPr>
          <p:spPr bwMode="auto">
            <a:xfrm flipV="1">
              <a:off x="2581" y="3372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264" name="Rectangle 64">
              <a:extLst>
                <a:ext uri="{FF2B5EF4-FFF2-40B4-BE49-F238E27FC236}">
                  <a16:creationId xmlns:a16="http://schemas.microsoft.com/office/drawing/2014/main" id="{11AF1090-6B5F-0FD9-4392-1968F48AA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8" y="3841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9265" name="AutoShape 65">
            <a:extLst>
              <a:ext uri="{FF2B5EF4-FFF2-40B4-BE49-F238E27FC236}">
                <a16:creationId xmlns:a16="http://schemas.microsoft.com/office/drawing/2014/main" id="{8B3F4B42-1FFB-2552-26C0-C49E1B98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76238"/>
          </a:xfrm>
          <a:prstGeom prst="downArrow">
            <a:avLst>
              <a:gd name="adj1" fmla="val 50000"/>
              <a:gd name="adj2" fmla="val 3085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6054134-5C30-3FA8-2F67-CC3F2D5E1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altLang="en-US" u="sng"/>
              <a:t>Underflow and Fusion</a:t>
            </a:r>
            <a:endParaRPr lang="en-US" altLang="en-US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77D6D62-CC0D-0F65-0864-4A630E378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Deleting an item from a node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/>
              <a:t> may cause an </a:t>
            </a:r>
            <a:r>
              <a:rPr lang="en-US" altLang="en-US" sz="2400">
                <a:solidFill>
                  <a:schemeClr val="tx2"/>
                </a:solidFill>
              </a:rPr>
              <a:t>underflow</a:t>
            </a:r>
            <a:r>
              <a:rPr lang="en-US" altLang="en-US" sz="2400"/>
              <a:t>, where node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/>
              <a:t> becomes a 1-node with one child and no keys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handle an underflow at node </a:t>
            </a:r>
            <a:r>
              <a:rPr lang="en-US" altLang="en-US" sz="2400" b="1" i="1">
                <a:latin typeface="Times New Roman" panose="02020603050405020304" pitchFamily="18" charset="0"/>
              </a:rPr>
              <a:t>v </a:t>
            </a:r>
            <a:r>
              <a:rPr lang="en-US" altLang="en-US" sz="2400"/>
              <a:t>with parent </a:t>
            </a: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r>
              <a:rPr lang="en-US" altLang="en-US" sz="2400"/>
              <a:t>, we consider two cases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2"/>
                </a:solidFill>
              </a:rPr>
              <a:t>Case 1:</a:t>
            </a:r>
            <a:r>
              <a:rPr lang="en-US" altLang="en-US" sz="2400"/>
              <a:t> the adjacent siblings of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/>
              <a:t> are 2-nodes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Fusion operation:</a:t>
            </a:r>
            <a:r>
              <a:rPr lang="en-US" altLang="en-US" sz="2000"/>
              <a:t> we merge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with an adjacent sibling </a:t>
            </a:r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 and move an item from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  <a:r>
              <a:rPr lang="en-US" altLang="en-US" sz="2000"/>
              <a:t> to the merged node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latin typeface="Times New Roman" panose="02020603050405020304" pitchFamily="18" charset="0"/>
              </a:rPr>
              <a:t>'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After a fusion, the underflow may propagate to the parent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5CA1A6F-AFFE-5BB9-764A-E099E02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050-704C-4E01-8184-B1BA4796C7AA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80274" name="Group 50">
            <a:extLst>
              <a:ext uri="{FF2B5EF4-FFF2-40B4-BE49-F238E27FC236}">
                <a16:creationId xmlns:a16="http://schemas.microsoft.com/office/drawing/2014/main" id="{0F628DE7-179C-5CDA-FBCF-CECCF913055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8153400" cy="1828800"/>
            <a:chOff x="384" y="2688"/>
            <a:chExt cx="5136" cy="1152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DE85F2A2-E334-1C3C-0051-AE95A90AD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832"/>
              <a:ext cx="81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9  14</a:t>
              </a:r>
            </a:p>
          </p:txBody>
        </p:sp>
        <p:sp>
          <p:nvSpPr>
            <p:cNvPr id="180229" name="Oval 5">
              <a:extLst>
                <a:ext uri="{FF2B5EF4-FFF2-40B4-BE49-F238E27FC236}">
                  <a16:creationId xmlns:a16="http://schemas.microsoft.com/office/drawing/2014/main" id="{22B14776-6F32-8127-10DA-ECC28AA6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12"/>
              <a:ext cx="81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2  5  7</a:t>
              </a:r>
            </a:p>
          </p:txBody>
        </p:sp>
        <p:sp>
          <p:nvSpPr>
            <p:cNvPr id="180230" name="Oval 6">
              <a:extLst>
                <a:ext uri="{FF2B5EF4-FFF2-40B4-BE49-F238E27FC236}">
                  <a16:creationId xmlns:a16="http://schemas.microsoft.com/office/drawing/2014/main" id="{BC17D092-0C4C-AE1A-EDBE-CA84FF62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12"/>
              <a:ext cx="57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7FFB825A-AAF9-87FC-1D91-12BC36E3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384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0232" name="Rectangle 8">
              <a:extLst>
                <a:ext uri="{FF2B5EF4-FFF2-40B4-BE49-F238E27FC236}">
                  <a16:creationId xmlns:a16="http://schemas.microsoft.com/office/drawing/2014/main" id="{782FA339-4E75-FD85-3703-378C1E96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33" name="Rectangle 9">
              <a:extLst>
                <a:ext uri="{FF2B5EF4-FFF2-40B4-BE49-F238E27FC236}">
                  <a16:creationId xmlns:a16="http://schemas.microsoft.com/office/drawing/2014/main" id="{2B2073F2-61A3-A88A-5613-6FA355AF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34" name="Rectangle 10">
              <a:extLst>
                <a:ext uri="{FF2B5EF4-FFF2-40B4-BE49-F238E27FC236}">
                  <a16:creationId xmlns:a16="http://schemas.microsoft.com/office/drawing/2014/main" id="{528B3623-D7AD-AED6-4A7D-733C2A88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35" name="Rectangle 11">
              <a:extLst>
                <a:ext uri="{FF2B5EF4-FFF2-40B4-BE49-F238E27FC236}">
                  <a16:creationId xmlns:a16="http://schemas.microsoft.com/office/drawing/2014/main" id="{1F0F08F0-40A8-18BC-4867-B65C2E0E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36" name="Rectangle 12">
              <a:extLst>
                <a:ext uri="{FF2B5EF4-FFF2-40B4-BE49-F238E27FC236}">
                  <a16:creationId xmlns:a16="http://schemas.microsoft.com/office/drawing/2014/main" id="{4F2D4834-10B7-BC55-1F41-7246ECA4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37" name="Rectangle 13">
              <a:extLst>
                <a:ext uri="{FF2B5EF4-FFF2-40B4-BE49-F238E27FC236}">
                  <a16:creationId xmlns:a16="http://schemas.microsoft.com/office/drawing/2014/main" id="{94094115-287D-665A-C221-83CF3052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80238" name="AutoShape 14">
              <a:extLst>
                <a:ext uri="{FF2B5EF4-FFF2-40B4-BE49-F238E27FC236}">
                  <a16:creationId xmlns:a16="http://schemas.microsoft.com/office/drawing/2014/main" id="{47AAB3A8-87D4-7F31-D370-92A04A058FF1}"/>
                </a:ext>
              </a:extLst>
            </p:cNvPr>
            <p:cNvCxnSpPr>
              <a:cxnSpLocks noChangeShapeType="1"/>
              <a:stCxn id="180232" idx="0"/>
              <a:endCxn id="180229" idx="3"/>
            </p:cNvCxnSpPr>
            <p:nvPr/>
          </p:nvCxnSpPr>
          <p:spPr bwMode="auto">
            <a:xfrm flipV="1">
              <a:off x="456" y="3523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>
              <a:extLst>
                <a:ext uri="{FF2B5EF4-FFF2-40B4-BE49-F238E27FC236}">
                  <a16:creationId xmlns:a16="http://schemas.microsoft.com/office/drawing/2014/main" id="{61F058C8-90CC-B3AB-40C1-C7FF650E5C26}"/>
                </a:ext>
              </a:extLst>
            </p:cNvPr>
            <p:cNvCxnSpPr>
              <a:cxnSpLocks noChangeShapeType="1"/>
              <a:stCxn id="180233" idx="0"/>
              <a:endCxn id="180229" idx="4"/>
            </p:cNvCxnSpPr>
            <p:nvPr/>
          </p:nvCxnSpPr>
          <p:spPr bwMode="auto">
            <a:xfrm flipV="1">
              <a:off x="792" y="3558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>
              <a:extLst>
                <a:ext uri="{FF2B5EF4-FFF2-40B4-BE49-F238E27FC236}">
                  <a16:creationId xmlns:a16="http://schemas.microsoft.com/office/drawing/2014/main" id="{26449EAC-636C-9E44-30FB-FF0A583AF952}"/>
                </a:ext>
              </a:extLst>
            </p:cNvPr>
            <p:cNvCxnSpPr>
              <a:cxnSpLocks noChangeShapeType="1"/>
              <a:stCxn id="180234" idx="0"/>
              <a:endCxn id="180229" idx="5"/>
            </p:cNvCxnSpPr>
            <p:nvPr/>
          </p:nvCxnSpPr>
          <p:spPr bwMode="auto">
            <a:xfrm flipH="1" flipV="1">
              <a:off x="1177" y="3523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>
              <a:extLst>
                <a:ext uri="{FF2B5EF4-FFF2-40B4-BE49-F238E27FC236}">
                  <a16:creationId xmlns:a16="http://schemas.microsoft.com/office/drawing/2014/main" id="{2FF8FC5E-8528-ED7E-5FEE-CCB762E01645}"/>
                </a:ext>
              </a:extLst>
            </p:cNvPr>
            <p:cNvCxnSpPr>
              <a:cxnSpLocks noChangeShapeType="1"/>
              <a:stCxn id="180235" idx="0"/>
              <a:endCxn id="180230" idx="3"/>
            </p:cNvCxnSpPr>
            <p:nvPr/>
          </p:nvCxnSpPr>
          <p:spPr bwMode="auto">
            <a:xfrm flipV="1">
              <a:off x="1656" y="352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>
              <a:extLst>
                <a:ext uri="{FF2B5EF4-FFF2-40B4-BE49-F238E27FC236}">
                  <a16:creationId xmlns:a16="http://schemas.microsoft.com/office/drawing/2014/main" id="{5A00B730-F5D9-1B5A-1670-E0FD86884F33}"/>
                </a:ext>
              </a:extLst>
            </p:cNvPr>
            <p:cNvCxnSpPr>
              <a:cxnSpLocks noChangeShapeType="1"/>
              <a:stCxn id="180236" idx="0"/>
              <a:endCxn id="180230" idx="5"/>
            </p:cNvCxnSpPr>
            <p:nvPr/>
          </p:nvCxnSpPr>
          <p:spPr bwMode="auto">
            <a:xfrm flipH="1" flipV="1">
              <a:off x="2076" y="352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>
              <a:extLst>
                <a:ext uri="{FF2B5EF4-FFF2-40B4-BE49-F238E27FC236}">
                  <a16:creationId xmlns:a16="http://schemas.microsoft.com/office/drawing/2014/main" id="{CC83080E-8BFF-35A3-EB65-5330A236BBF9}"/>
                </a:ext>
              </a:extLst>
            </p:cNvPr>
            <p:cNvCxnSpPr>
              <a:cxnSpLocks noChangeShapeType="1"/>
              <a:stCxn id="180237" idx="0"/>
              <a:endCxn id="180231" idx="4"/>
            </p:cNvCxnSpPr>
            <p:nvPr/>
          </p:nvCxnSpPr>
          <p:spPr bwMode="auto">
            <a:xfrm flipH="1" flipV="1">
              <a:off x="2496" y="3564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>
              <a:extLst>
                <a:ext uri="{FF2B5EF4-FFF2-40B4-BE49-F238E27FC236}">
                  <a16:creationId xmlns:a16="http://schemas.microsoft.com/office/drawing/2014/main" id="{476084F7-3905-6843-0AFD-B746EFA9089A}"/>
                </a:ext>
              </a:extLst>
            </p:cNvPr>
            <p:cNvCxnSpPr>
              <a:cxnSpLocks noChangeShapeType="1"/>
              <a:stCxn id="180229" idx="0"/>
              <a:endCxn id="180228" idx="3"/>
            </p:cNvCxnSpPr>
            <p:nvPr/>
          </p:nvCxnSpPr>
          <p:spPr bwMode="auto">
            <a:xfrm flipV="1">
              <a:off x="888" y="3043"/>
              <a:ext cx="442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>
              <a:extLst>
                <a:ext uri="{FF2B5EF4-FFF2-40B4-BE49-F238E27FC236}">
                  <a16:creationId xmlns:a16="http://schemas.microsoft.com/office/drawing/2014/main" id="{E5D0DD69-169B-B277-03E0-89B9DB2B9476}"/>
                </a:ext>
              </a:extLst>
            </p:cNvPr>
            <p:cNvCxnSpPr>
              <a:cxnSpLocks noChangeShapeType="1"/>
              <a:stCxn id="180230" idx="0"/>
              <a:endCxn id="180228" idx="4"/>
            </p:cNvCxnSpPr>
            <p:nvPr/>
          </p:nvCxnSpPr>
          <p:spPr bwMode="auto">
            <a:xfrm flipH="1" flipV="1">
              <a:off x="1619" y="3078"/>
              <a:ext cx="253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6" name="AutoShape 22">
              <a:extLst>
                <a:ext uri="{FF2B5EF4-FFF2-40B4-BE49-F238E27FC236}">
                  <a16:creationId xmlns:a16="http://schemas.microsoft.com/office/drawing/2014/main" id="{2F5AE63A-3D70-ADF3-A7DB-434F4A6D0579}"/>
                </a:ext>
              </a:extLst>
            </p:cNvPr>
            <p:cNvCxnSpPr>
              <a:cxnSpLocks noChangeShapeType="1"/>
              <a:stCxn id="180231" idx="0"/>
              <a:endCxn id="180228" idx="5"/>
            </p:cNvCxnSpPr>
            <p:nvPr/>
          </p:nvCxnSpPr>
          <p:spPr bwMode="auto">
            <a:xfrm flipH="1" flipV="1">
              <a:off x="1908" y="3043"/>
              <a:ext cx="588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7" name="Rectangle 23">
              <a:extLst>
                <a:ext uri="{FF2B5EF4-FFF2-40B4-BE49-F238E27FC236}">
                  <a16:creationId xmlns:a16="http://schemas.microsoft.com/office/drawing/2014/main" id="{8C8FF0DC-3618-AC46-7401-7DB2944D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2400" b="1" i="1">
                  <a:latin typeface="Times New Roman" panose="02020603050405020304" pitchFamily="18" charset="0"/>
                </a:rPr>
                <a:t>u</a:t>
              </a:r>
              <a:endParaRPr lang="en-US" altLang="en-US" sz="2400" b="1">
                <a:latin typeface="Tahoma" panose="020B0604030504040204" pitchFamily="34" charset="0"/>
              </a:endParaRPr>
            </a:p>
          </p:txBody>
        </p:sp>
        <p:sp>
          <p:nvSpPr>
            <p:cNvPr id="180248" name="Rectangle 24">
              <a:extLst>
                <a:ext uri="{FF2B5EF4-FFF2-40B4-BE49-F238E27FC236}">
                  <a16:creationId xmlns:a16="http://schemas.microsoft.com/office/drawing/2014/main" id="{9891B14A-6911-9760-5619-6F870FE7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24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4F4AC01-337E-1C40-78D4-B610E44C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32"/>
              <a:ext cx="57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180250" name="Oval 26">
              <a:extLst>
                <a:ext uri="{FF2B5EF4-FFF2-40B4-BE49-F238E27FC236}">
                  <a16:creationId xmlns:a16="http://schemas.microsoft.com/office/drawing/2014/main" id="{8A0C90B9-4F53-44DD-1E80-346D5A61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312"/>
              <a:ext cx="81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10  14</a:t>
              </a:r>
            </a:p>
          </p:txBody>
        </p:sp>
        <p:sp>
          <p:nvSpPr>
            <p:cNvPr id="180251" name="Rectangle 27">
              <a:extLst>
                <a:ext uri="{FF2B5EF4-FFF2-40B4-BE49-F238E27FC236}">
                  <a16:creationId xmlns:a16="http://schemas.microsoft.com/office/drawing/2014/main" id="{3625A338-58F5-8772-C12E-F049528E0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52" name="Rectangle 28">
              <a:extLst>
                <a:ext uri="{FF2B5EF4-FFF2-40B4-BE49-F238E27FC236}">
                  <a16:creationId xmlns:a16="http://schemas.microsoft.com/office/drawing/2014/main" id="{E0455649-A8AB-6DF3-B3AA-12B72B12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53" name="Rectangle 29">
              <a:extLst>
                <a:ext uri="{FF2B5EF4-FFF2-40B4-BE49-F238E27FC236}">
                  <a16:creationId xmlns:a16="http://schemas.microsoft.com/office/drawing/2014/main" id="{1E34893A-CA60-A409-61AC-520B1EDE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80254" name="AutoShape 30">
              <a:extLst>
                <a:ext uri="{FF2B5EF4-FFF2-40B4-BE49-F238E27FC236}">
                  <a16:creationId xmlns:a16="http://schemas.microsoft.com/office/drawing/2014/main" id="{1C802861-8BCD-F29C-035B-3B86DFF3CDE1}"/>
                </a:ext>
              </a:extLst>
            </p:cNvPr>
            <p:cNvCxnSpPr>
              <a:cxnSpLocks noChangeShapeType="1"/>
              <a:stCxn id="180251" idx="0"/>
              <a:endCxn id="180250" idx="3"/>
            </p:cNvCxnSpPr>
            <p:nvPr/>
          </p:nvCxnSpPr>
          <p:spPr bwMode="auto">
            <a:xfrm flipV="1">
              <a:off x="4602" y="3529"/>
              <a:ext cx="14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5" name="AutoShape 31">
              <a:extLst>
                <a:ext uri="{FF2B5EF4-FFF2-40B4-BE49-F238E27FC236}">
                  <a16:creationId xmlns:a16="http://schemas.microsoft.com/office/drawing/2014/main" id="{96DBBB29-3E9E-99FF-ACF9-918FEC8D272F}"/>
                </a:ext>
              </a:extLst>
            </p:cNvPr>
            <p:cNvCxnSpPr>
              <a:cxnSpLocks noChangeShapeType="1"/>
              <a:stCxn id="180252" idx="0"/>
              <a:endCxn id="180250" idx="4"/>
            </p:cNvCxnSpPr>
            <p:nvPr/>
          </p:nvCxnSpPr>
          <p:spPr bwMode="auto">
            <a:xfrm flipV="1">
              <a:off x="5034" y="3564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6" name="AutoShape 32">
              <a:extLst>
                <a:ext uri="{FF2B5EF4-FFF2-40B4-BE49-F238E27FC236}">
                  <a16:creationId xmlns:a16="http://schemas.microsoft.com/office/drawing/2014/main" id="{7FFC8D0A-0104-4BFB-E964-90ABF827D886}"/>
                </a:ext>
              </a:extLst>
            </p:cNvPr>
            <p:cNvCxnSpPr>
              <a:cxnSpLocks noChangeShapeType="1"/>
              <a:stCxn id="180253" idx="0"/>
              <a:endCxn id="180250" idx="5"/>
            </p:cNvCxnSpPr>
            <p:nvPr/>
          </p:nvCxnSpPr>
          <p:spPr bwMode="auto">
            <a:xfrm flipH="1" flipV="1">
              <a:off x="5329" y="3529"/>
              <a:ext cx="11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7" name="AutoShape 33">
              <a:extLst>
                <a:ext uri="{FF2B5EF4-FFF2-40B4-BE49-F238E27FC236}">
                  <a16:creationId xmlns:a16="http://schemas.microsoft.com/office/drawing/2014/main" id="{F6ED17C2-513B-6DD5-E3E6-FDE14B34B61A}"/>
                </a:ext>
              </a:extLst>
            </p:cNvPr>
            <p:cNvCxnSpPr>
              <a:cxnSpLocks noChangeShapeType="1"/>
              <a:stCxn id="180265" idx="0"/>
              <a:endCxn id="180249" idx="3"/>
            </p:cNvCxnSpPr>
            <p:nvPr/>
          </p:nvCxnSpPr>
          <p:spPr bwMode="auto">
            <a:xfrm flipV="1">
              <a:off x="3816" y="3043"/>
              <a:ext cx="396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8" name="AutoShape 34">
              <a:extLst>
                <a:ext uri="{FF2B5EF4-FFF2-40B4-BE49-F238E27FC236}">
                  <a16:creationId xmlns:a16="http://schemas.microsoft.com/office/drawing/2014/main" id="{22266A97-E830-9A5F-D8AA-27DA96E31F5F}"/>
                </a:ext>
              </a:extLst>
            </p:cNvPr>
            <p:cNvCxnSpPr>
              <a:cxnSpLocks noChangeShapeType="1"/>
              <a:stCxn id="180250" idx="0"/>
              <a:endCxn id="180249" idx="5"/>
            </p:cNvCxnSpPr>
            <p:nvPr/>
          </p:nvCxnSpPr>
          <p:spPr bwMode="auto">
            <a:xfrm flipH="1" flipV="1">
              <a:off x="4620" y="3043"/>
              <a:ext cx="420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59" name="Rectangle 35">
              <a:extLst>
                <a:ext uri="{FF2B5EF4-FFF2-40B4-BE49-F238E27FC236}">
                  <a16:creationId xmlns:a16="http://schemas.microsoft.com/office/drawing/2014/main" id="{F9DB636A-553F-6985-9117-33801A04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2400" b="1" i="1">
                  <a:latin typeface="Times New Roman" panose="02020603050405020304" pitchFamily="18" charset="0"/>
                </a:rPr>
                <a:t>u</a:t>
              </a:r>
              <a:endParaRPr lang="en-US" altLang="en-US" sz="2400" b="1">
                <a:latin typeface="Tahoma" panose="020B0604030504040204" pitchFamily="34" charset="0"/>
              </a:endParaRPr>
            </a:p>
          </p:txBody>
        </p:sp>
        <p:sp>
          <p:nvSpPr>
            <p:cNvPr id="180260" name="Rectangle 36">
              <a:extLst>
                <a:ext uri="{FF2B5EF4-FFF2-40B4-BE49-F238E27FC236}">
                  <a16:creationId xmlns:a16="http://schemas.microsoft.com/office/drawing/2014/main" id="{0BE273BD-0232-A2BE-40B4-F65E104F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3120"/>
              <a:ext cx="1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2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180261" name="Rectangle 37">
              <a:extLst>
                <a:ext uri="{FF2B5EF4-FFF2-40B4-BE49-F238E27FC236}">
                  <a16:creationId xmlns:a16="http://schemas.microsoft.com/office/drawing/2014/main" id="{BEEF21CA-CDEC-8B40-0574-E487DC59D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120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2400" b="1" i="1">
                  <a:latin typeface="Times New Roman" panose="02020603050405020304" pitchFamily="18" charset="0"/>
                </a:rPr>
                <a:t>w</a:t>
              </a:r>
              <a:endParaRPr lang="en-US" altLang="en-US" sz="2400" b="1">
                <a:latin typeface="Tahoma" panose="020B0604030504040204" pitchFamily="34" charset="0"/>
              </a:endParaRPr>
            </a:p>
          </p:txBody>
        </p:sp>
        <p:sp>
          <p:nvSpPr>
            <p:cNvPr id="180262" name="AutoShape 38">
              <a:extLst>
                <a:ext uri="{FF2B5EF4-FFF2-40B4-BE49-F238E27FC236}">
                  <a16:creationId xmlns:a16="http://schemas.microsoft.com/office/drawing/2014/main" id="{8E090292-293A-9064-058E-344A1B2DE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399" cy="198"/>
            </a:xfrm>
            <a:prstGeom prst="rightArrow">
              <a:avLst>
                <a:gd name="adj1" fmla="val 50000"/>
                <a:gd name="adj2" fmla="val 50379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63" name="Rectangle 39">
              <a:extLst>
                <a:ext uri="{FF2B5EF4-FFF2-40B4-BE49-F238E27FC236}">
                  <a16:creationId xmlns:a16="http://schemas.microsoft.com/office/drawing/2014/main" id="{70ACEFDD-D198-3846-8B8E-0FDCA47BB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80264" name="AutoShape 40">
              <a:extLst>
                <a:ext uri="{FF2B5EF4-FFF2-40B4-BE49-F238E27FC236}">
                  <a16:creationId xmlns:a16="http://schemas.microsoft.com/office/drawing/2014/main" id="{388C1463-E659-1485-AA4C-484C0039BC0D}"/>
                </a:ext>
              </a:extLst>
            </p:cNvPr>
            <p:cNvCxnSpPr>
              <a:cxnSpLocks noChangeShapeType="1"/>
              <a:stCxn id="180263" idx="0"/>
              <a:endCxn id="180229" idx="4"/>
            </p:cNvCxnSpPr>
            <p:nvPr/>
          </p:nvCxnSpPr>
          <p:spPr bwMode="auto">
            <a:xfrm flipH="1" flipV="1">
              <a:off x="888" y="3558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65" name="Oval 41">
              <a:extLst>
                <a:ext uri="{FF2B5EF4-FFF2-40B4-BE49-F238E27FC236}">
                  <a16:creationId xmlns:a16="http://schemas.microsoft.com/office/drawing/2014/main" id="{34201959-43C1-6F2B-4514-0E1C9C7A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12"/>
              <a:ext cx="81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2  5  7</a:t>
              </a:r>
            </a:p>
          </p:txBody>
        </p:sp>
        <p:sp>
          <p:nvSpPr>
            <p:cNvPr id="180266" name="Rectangle 42">
              <a:extLst>
                <a:ext uri="{FF2B5EF4-FFF2-40B4-BE49-F238E27FC236}">
                  <a16:creationId xmlns:a16="http://schemas.microsoft.com/office/drawing/2014/main" id="{42A0D086-9627-6D39-FF66-415665CD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67" name="Rectangle 43">
              <a:extLst>
                <a:ext uri="{FF2B5EF4-FFF2-40B4-BE49-F238E27FC236}">
                  <a16:creationId xmlns:a16="http://schemas.microsoft.com/office/drawing/2014/main" id="{790F1864-6E9B-E8C2-E399-4509BBE7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68" name="Rectangle 44">
              <a:extLst>
                <a:ext uri="{FF2B5EF4-FFF2-40B4-BE49-F238E27FC236}">
                  <a16:creationId xmlns:a16="http://schemas.microsoft.com/office/drawing/2014/main" id="{25FE0449-1A1C-62B3-C7B7-7469F664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80269" name="AutoShape 45">
              <a:extLst>
                <a:ext uri="{FF2B5EF4-FFF2-40B4-BE49-F238E27FC236}">
                  <a16:creationId xmlns:a16="http://schemas.microsoft.com/office/drawing/2014/main" id="{6BE38145-5EEC-9565-9974-6B9781CC17C9}"/>
                </a:ext>
              </a:extLst>
            </p:cNvPr>
            <p:cNvCxnSpPr>
              <a:cxnSpLocks noChangeShapeType="1"/>
              <a:stCxn id="180266" idx="0"/>
              <a:endCxn id="180265" idx="3"/>
            </p:cNvCxnSpPr>
            <p:nvPr/>
          </p:nvCxnSpPr>
          <p:spPr bwMode="auto">
            <a:xfrm flipV="1">
              <a:off x="3384" y="3523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70" name="AutoShape 46">
              <a:extLst>
                <a:ext uri="{FF2B5EF4-FFF2-40B4-BE49-F238E27FC236}">
                  <a16:creationId xmlns:a16="http://schemas.microsoft.com/office/drawing/2014/main" id="{9BAB5084-5490-AB0C-B9B7-449743EB60C5}"/>
                </a:ext>
              </a:extLst>
            </p:cNvPr>
            <p:cNvCxnSpPr>
              <a:cxnSpLocks noChangeShapeType="1"/>
              <a:stCxn id="180267" idx="0"/>
              <a:endCxn id="180265" idx="4"/>
            </p:cNvCxnSpPr>
            <p:nvPr/>
          </p:nvCxnSpPr>
          <p:spPr bwMode="auto">
            <a:xfrm flipV="1">
              <a:off x="3720" y="3558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71" name="AutoShape 47">
              <a:extLst>
                <a:ext uri="{FF2B5EF4-FFF2-40B4-BE49-F238E27FC236}">
                  <a16:creationId xmlns:a16="http://schemas.microsoft.com/office/drawing/2014/main" id="{FD30480F-417B-E649-69F5-EF12829CCC07}"/>
                </a:ext>
              </a:extLst>
            </p:cNvPr>
            <p:cNvCxnSpPr>
              <a:cxnSpLocks noChangeShapeType="1"/>
              <a:stCxn id="180268" idx="0"/>
              <a:endCxn id="180265" idx="5"/>
            </p:cNvCxnSpPr>
            <p:nvPr/>
          </p:nvCxnSpPr>
          <p:spPr bwMode="auto">
            <a:xfrm flipH="1" flipV="1">
              <a:off x="4105" y="3523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72" name="Rectangle 48">
              <a:extLst>
                <a:ext uri="{FF2B5EF4-FFF2-40B4-BE49-F238E27FC236}">
                  <a16:creationId xmlns:a16="http://schemas.microsoft.com/office/drawing/2014/main" id="{9C332F1A-8381-1EB4-F882-A7E75D88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80273" name="AutoShape 49">
              <a:extLst>
                <a:ext uri="{FF2B5EF4-FFF2-40B4-BE49-F238E27FC236}">
                  <a16:creationId xmlns:a16="http://schemas.microsoft.com/office/drawing/2014/main" id="{8983522C-FBFB-B7D2-3460-8721B7CEA953}"/>
                </a:ext>
              </a:extLst>
            </p:cNvPr>
            <p:cNvCxnSpPr>
              <a:cxnSpLocks noChangeShapeType="1"/>
              <a:stCxn id="180272" idx="0"/>
              <a:endCxn id="180265" idx="4"/>
            </p:cNvCxnSpPr>
            <p:nvPr/>
          </p:nvCxnSpPr>
          <p:spPr bwMode="auto">
            <a:xfrm flipH="1" flipV="1">
              <a:off x="3816" y="3558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04285B04-DF43-A743-2DDD-BA9DFB6F5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679450"/>
          </a:xfrm>
        </p:spPr>
        <p:txBody>
          <a:bodyPr>
            <a:normAutofit fontScale="90000"/>
          </a:bodyPr>
          <a:lstStyle/>
          <a:p>
            <a:r>
              <a:rPr lang="en-US" altLang="en-US" u="sng"/>
              <a:t>Underflow and Transfer</a:t>
            </a:r>
            <a:endParaRPr lang="en-US" altLang="en-US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D810EDD-F587-5E80-BFA4-7901C4372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To handle an underflow at node </a:t>
            </a:r>
            <a:r>
              <a:rPr lang="en-US" altLang="en-US" sz="2400" b="1" i="1">
                <a:latin typeface="Times New Roman" panose="02020603050405020304" pitchFamily="18" charset="0"/>
              </a:rPr>
              <a:t>v </a:t>
            </a:r>
            <a:r>
              <a:rPr lang="en-US" altLang="en-US" sz="2400"/>
              <a:t>with parent </a:t>
            </a: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r>
              <a:rPr lang="en-US" altLang="en-US" sz="2400"/>
              <a:t>, we consider two cases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2"/>
                </a:solidFill>
              </a:rPr>
              <a:t>Case 2:</a:t>
            </a:r>
            <a:r>
              <a:rPr lang="en-US" altLang="en-US" sz="2400"/>
              <a:t> an adjacent sibling </a:t>
            </a: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r>
              <a:rPr lang="en-US" altLang="en-US" sz="2400"/>
              <a:t> of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/>
              <a:t> is a 3-node or a 4-node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Transfer operation: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	1.  we move a child of </a:t>
            </a:r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 to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	2.  we move an item from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  <a:r>
              <a:rPr lang="en-US" altLang="en-US" sz="2000"/>
              <a:t> to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		</a:t>
            </a:r>
            <a:r>
              <a:rPr lang="en-US" altLang="en-US" sz="2000"/>
              <a:t>3.  we move an item from </a:t>
            </a:r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 to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After a transfer, no underflow occurs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0DB27D0-1896-5D42-E766-2D11047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D9A-0199-4B4C-B171-32A3254BC59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1252" name="Oval 4">
            <a:extLst>
              <a:ext uri="{FF2B5EF4-FFF2-40B4-BE49-F238E27FC236}">
                <a16:creationId xmlns:a16="http://schemas.microsoft.com/office/drawing/2014/main" id="{A94D60DB-DF13-0B50-86FC-B92AF52C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9906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4  </a:t>
            </a: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1253" name="Oval 5">
            <a:extLst>
              <a:ext uri="{FF2B5EF4-FFF2-40B4-BE49-F238E27FC236}">
                <a16:creationId xmlns:a16="http://schemas.microsoft.com/office/drawing/2014/main" id="{560C1719-7BE2-6EFC-A918-2C84AC9C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9144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6  </a:t>
            </a: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1254" name="Oval 6">
            <a:extLst>
              <a:ext uri="{FF2B5EF4-FFF2-40B4-BE49-F238E27FC236}">
                <a16:creationId xmlns:a16="http://schemas.microsoft.com/office/drawing/2014/main" id="{56B4039F-D975-CB17-186B-4D1512CA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1255" name="Oval 7">
            <a:extLst>
              <a:ext uri="{FF2B5EF4-FFF2-40B4-BE49-F238E27FC236}">
                <a16:creationId xmlns:a16="http://schemas.microsoft.com/office/drawing/2014/main" id="{ABDD4E07-233A-0EF8-E667-BD8AAF01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257800"/>
            <a:ext cx="6096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1256" name="Rectangle 8">
            <a:extLst>
              <a:ext uri="{FF2B5EF4-FFF2-40B4-BE49-F238E27FC236}">
                <a16:creationId xmlns:a16="http://schemas.microsoft.com/office/drawing/2014/main" id="{59859BD5-DFD8-8231-4CF0-1840CACE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7" name="Rectangle 9">
            <a:extLst>
              <a:ext uri="{FF2B5EF4-FFF2-40B4-BE49-F238E27FC236}">
                <a16:creationId xmlns:a16="http://schemas.microsoft.com/office/drawing/2014/main" id="{EBEF7744-7FE4-881C-BF96-92F02CB3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8" name="Rectangle 10">
            <a:extLst>
              <a:ext uri="{FF2B5EF4-FFF2-40B4-BE49-F238E27FC236}">
                <a16:creationId xmlns:a16="http://schemas.microsoft.com/office/drawing/2014/main" id="{2ADD14A2-43CC-53C3-C10B-4118E180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9" name="Rectangle 11">
            <a:extLst>
              <a:ext uri="{FF2B5EF4-FFF2-40B4-BE49-F238E27FC236}">
                <a16:creationId xmlns:a16="http://schemas.microsoft.com/office/drawing/2014/main" id="{658AAB44-1DD3-4E2C-26AF-24A020F3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60" name="Rectangle 12">
            <a:extLst>
              <a:ext uri="{FF2B5EF4-FFF2-40B4-BE49-F238E27FC236}">
                <a16:creationId xmlns:a16="http://schemas.microsoft.com/office/drawing/2014/main" id="{0146B218-5372-7AF9-855B-F06D5337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61" name="Rectangle 13">
            <a:extLst>
              <a:ext uri="{FF2B5EF4-FFF2-40B4-BE49-F238E27FC236}">
                <a16:creationId xmlns:a16="http://schemas.microsoft.com/office/drawing/2014/main" id="{B292142C-B5BB-49D7-DD0F-B60C1181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1262" name="AutoShape 14">
            <a:extLst>
              <a:ext uri="{FF2B5EF4-FFF2-40B4-BE49-F238E27FC236}">
                <a16:creationId xmlns:a16="http://schemas.microsoft.com/office/drawing/2014/main" id="{B496FE01-CA34-DBAA-2D23-8123A998D38C}"/>
              </a:ext>
            </a:extLst>
          </p:cNvPr>
          <p:cNvCxnSpPr>
            <a:cxnSpLocks noChangeShapeType="1"/>
            <a:stCxn id="181256" idx="0"/>
            <a:endCxn id="181253" idx="3"/>
          </p:cNvCxnSpPr>
          <p:nvPr/>
        </p:nvCxnSpPr>
        <p:spPr bwMode="auto">
          <a:xfrm flipV="1">
            <a:off x="2095500" y="5592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3" name="AutoShape 15">
            <a:extLst>
              <a:ext uri="{FF2B5EF4-FFF2-40B4-BE49-F238E27FC236}">
                <a16:creationId xmlns:a16="http://schemas.microsoft.com/office/drawing/2014/main" id="{ACE3BEFB-3114-C46F-D740-981A8D474446}"/>
              </a:ext>
            </a:extLst>
          </p:cNvPr>
          <p:cNvCxnSpPr>
            <a:cxnSpLocks noChangeShapeType="1"/>
            <a:stCxn id="181257" idx="0"/>
            <a:endCxn id="181253" idx="4"/>
          </p:cNvCxnSpPr>
          <p:nvPr/>
        </p:nvCxnSpPr>
        <p:spPr bwMode="auto">
          <a:xfrm flipV="1">
            <a:off x="2628900" y="5648325"/>
            <a:ext cx="381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4" name="AutoShape 16">
            <a:extLst>
              <a:ext uri="{FF2B5EF4-FFF2-40B4-BE49-F238E27FC236}">
                <a16:creationId xmlns:a16="http://schemas.microsoft.com/office/drawing/2014/main" id="{D6144467-F313-6D15-2514-8DD69CC7C980}"/>
              </a:ext>
            </a:extLst>
          </p:cNvPr>
          <p:cNvCxnSpPr>
            <a:cxnSpLocks noChangeShapeType="1"/>
            <a:stCxn id="181258" idx="0"/>
            <a:endCxn id="181253" idx="5"/>
          </p:cNvCxnSpPr>
          <p:nvPr/>
        </p:nvCxnSpPr>
        <p:spPr bwMode="auto">
          <a:xfrm flipH="1" flipV="1">
            <a:off x="2990850" y="5592763"/>
            <a:ext cx="952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5" name="AutoShape 17">
            <a:extLst>
              <a:ext uri="{FF2B5EF4-FFF2-40B4-BE49-F238E27FC236}">
                <a16:creationId xmlns:a16="http://schemas.microsoft.com/office/drawing/2014/main" id="{2731EF6D-DA8A-C7EB-A608-354F96D1B341}"/>
              </a:ext>
            </a:extLst>
          </p:cNvPr>
          <p:cNvCxnSpPr>
            <a:cxnSpLocks noChangeShapeType="1"/>
            <a:stCxn id="181259" idx="0"/>
            <a:endCxn id="181254" idx="3"/>
          </p:cNvCxnSpPr>
          <p:nvPr/>
        </p:nvCxnSpPr>
        <p:spPr bwMode="auto">
          <a:xfrm flipV="1">
            <a:off x="8763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6" name="AutoShape 18">
            <a:extLst>
              <a:ext uri="{FF2B5EF4-FFF2-40B4-BE49-F238E27FC236}">
                <a16:creationId xmlns:a16="http://schemas.microsoft.com/office/drawing/2014/main" id="{740F742B-0A0C-14BD-B2FD-B46B1B93A113}"/>
              </a:ext>
            </a:extLst>
          </p:cNvPr>
          <p:cNvCxnSpPr>
            <a:cxnSpLocks noChangeShapeType="1"/>
            <a:stCxn id="181260" idx="0"/>
            <a:endCxn id="181254" idx="5"/>
          </p:cNvCxnSpPr>
          <p:nvPr/>
        </p:nvCxnSpPr>
        <p:spPr bwMode="auto">
          <a:xfrm flipH="1" flipV="1">
            <a:off x="15430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7" name="AutoShape 19">
            <a:extLst>
              <a:ext uri="{FF2B5EF4-FFF2-40B4-BE49-F238E27FC236}">
                <a16:creationId xmlns:a16="http://schemas.microsoft.com/office/drawing/2014/main" id="{3FDCD29F-21D3-93F8-B6E8-86B114B85AEF}"/>
              </a:ext>
            </a:extLst>
          </p:cNvPr>
          <p:cNvCxnSpPr>
            <a:cxnSpLocks noChangeShapeType="1"/>
            <a:stCxn id="181261" idx="0"/>
            <a:endCxn id="181255" idx="4"/>
          </p:cNvCxnSpPr>
          <p:nvPr/>
        </p:nvCxnSpPr>
        <p:spPr bwMode="auto">
          <a:xfrm flipH="1" flipV="1">
            <a:off x="3733800" y="56578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8" name="AutoShape 20">
            <a:extLst>
              <a:ext uri="{FF2B5EF4-FFF2-40B4-BE49-F238E27FC236}">
                <a16:creationId xmlns:a16="http://schemas.microsoft.com/office/drawing/2014/main" id="{4BE8F582-10C0-D787-3029-CA7EFBAA3FAF}"/>
              </a:ext>
            </a:extLst>
          </p:cNvPr>
          <p:cNvCxnSpPr>
            <a:cxnSpLocks noChangeShapeType="1"/>
            <a:stCxn id="181253" idx="0"/>
            <a:endCxn id="181252" idx="4"/>
          </p:cNvCxnSpPr>
          <p:nvPr/>
        </p:nvCxnSpPr>
        <p:spPr bwMode="auto">
          <a:xfrm flipH="1" flipV="1">
            <a:off x="2552700" y="4886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69" name="AutoShape 21">
            <a:extLst>
              <a:ext uri="{FF2B5EF4-FFF2-40B4-BE49-F238E27FC236}">
                <a16:creationId xmlns:a16="http://schemas.microsoft.com/office/drawing/2014/main" id="{A5B4CEF3-7221-6107-4708-332BA750D46E}"/>
              </a:ext>
            </a:extLst>
          </p:cNvPr>
          <p:cNvCxnSpPr>
            <a:cxnSpLocks noChangeShapeType="1"/>
            <a:stCxn id="181254" idx="0"/>
            <a:endCxn id="181252" idx="3"/>
          </p:cNvCxnSpPr>
          <p:nvPr/>
        </p:nvCxnSpPr>
        <p:spPr bwMode="auto">
          <a:xfrm flipV="1">
            <a:off x="12192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70" name="AutoShape 22">
            <a:extLst>
              <a:ext uri="{FF2B5EF4-FFF2-40B4-BE49-F238E27FC236}">
                <a16:creationId xmlns:a16="http://schemas.microsoft.com/office/drawing/2014/main" id="{DD8BC459-E357-3C7E-94DC-FF3F639F0206}"/>
              </a:ext>
            </a:extLst>
          </p:cNvPr>
          <p:cNvCxnSpPr>
            <a:cxnSpLocks noChangeShapeType="1"/>
            <a:stCxn id="181255" idx="0"/>
            <a:endCxn id="181252" idx="5"/>
          </p:cNvCxnSpPr>
          <p:nvPr/>
        </p:nvCxnSpPr>
        <p:spPr bwMode="auto">
          <a:xfrm flipH="1" flipV="1">
            <a:off x="2903538" y="4830763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271" name="Rectangle 23">
            <a:extLst>
              <a:ext uri="{FF2B5EF4-FFF2-40B4-BE49-F238E27FC236}">
                <a16:creationId xmlns:a16="http://schemas.microsoft.com/office/drawing/2014/main" id="{2E841622-1F42-2D7A-0673-27D8F529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181272" name="Rectangle 24">
            <a:extLst>
              <a:ext uri="{FF2B5EF4-FFF2-40B4-BE49-F238E27FC236}">
                <a16:creationId xmlns:a16="http://schemas.microsoft.com/office/drawing/2014/main" id="{2D1012EE-B0FC-55AC-90FC-BA9709B6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1273" name="Rectangle 25">
            <a:extLst>
              <a:ext uri="{FF2B5EF4-FFF2-40B4-BE49-F238E27FC236}">
                <a16:creationId xmlns:a16="http://schemas.microsoft.com/office/drawing/2014/main" id="{46C546AE-37BE-E0BB-29E4-44CE2DFE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181274" name="AutoShape 26">
            <a:extLst>
              <a:ext uri="{FF2B5EF4-FFF2-40B4-BE49-F238E27FC236}">
                <a16:creationId xmlns:a16="http://schemas.microsoft.com/office/drawing/2014/main" id="{28F9D20C-58B0-699A-E626-F468373C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75" name="Oval 27">
            <a:extLst>
              <a:ext uri="{FF2B5EF4-FFF2-40B4-BE49-F238E27FC236}">
                <a16:creationId xmlns:a16="http://schemas.microsoft.com/office/drawing/2014/main" id="{420F8AB8-C481-57EA-85B2-46D1FEA3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906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4  </a:t>
            </a: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1276" name="Oval 28">
            <a:extLst>
              <a:ext uri="{FF2B5EF4-FFF2-40B4-BE49-F238E27FC236}">
                <a16:creationId xmlns:a16="http://schemas.microsoft.com/office/drawing/2014/main" id="{3011C0EF-A03E-F7CC-76D3-C4950229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57800"/>
            <a:ext cx="6858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1277" name="Oval 29">
            <a:extLst>
              <a:ext uri="{FF2B5EF4-FFF2-40B4-BE49-F238E27FC236}">
                <a16:creationId xmlns:a16="http://schemas.microsoft.com/office/drawing/2014/main" id="{8F60F75B-EBC8-A825-8117-60567810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9144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1278" name="Oval 30">
            <a:extLst>
              <a:ext uri="{FF2B5EF4-FFF2-40B4-BE49-F238E27FC236}">
                <a16:creationId xmlns:a16="http://schemas.microsoft.com/office/drawing/2014/main" id="{E60D4A8E-911B-0ADF-A275-6CCAD275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57800"/>
            <a:ext cx="6096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1443798A-2930-8617-FA42-E6CD9C25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F6FF8F39-9F0C-324C-877E-5B291E4A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11A43FC0-7425-F20E-32BA-65E86B31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14E2B3DE-49A1-11E5-7251-8059591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A5B467DC-F758-EAE7-C6CA-83E0654B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84" name="Rectangle 36">
            <a:extLst>
              <a:ext uri="{FF2B5EF4-FFF2-40B4-BE49-F238E27FC236}">
                <a16:creationId xmlns:a16="http://schemas.microsoft.com/office/drawing/2014/main" id="{BBF7C0E4-BDA7-161C-D94B-4A4BFDB4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1285" name="AutoShape 37">
            <a:extLst>
              <a:ext uri="{FF2B5EF4-FFF2-40B4-BE49-F238E27FC236}">
                <a16:creationId xmlns:a16="http://schemas.microsoft.com/office/drawing/2014/main" id="{B3187416-8F05-502F-8C18-30044397D591}"/>
              </a:ext>
            </a:extLst>
          </p:cNvPr>
          <p:cNvCxnSpPr>
            <a:cxnSpLocks noChangeShapeType="1"/>
            <a:stCxn id="181279" idx="0"/>
            <a:endCxn id="181276" idx="3"/>
          </p:cNvCxnSpPr>
          <p:nvPr/>
        </p:nvCxnSpPr>
        <p:spPr bwMode="auto">
          <a:xfrm flipV="1">
            <a:off x="6591300" y="5592763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86" name="AutoShape 38">
            <a:extLst>
              <a:ext uri="{FF2B5EF4-FFF2-40B4-BE49-F238E27FC236}">
                <a16:creationId xmlns:a16="http://schemas.microsoft.com/office/drawing/2014/main" id="{5A9F9DAE-B086-1254-7B22-D0A7280DC0A1}"/>
              </a:ext>
            </a:extLst>
          </p:cNvPr>
          <p:cNvCxnSpPr>
            <a:cxnSpLocks noChangeShapeType="1"/>
            <a:stCxn id="181280" idx="0"/>
            <a:endCxn id="181276" idx="5"/>
          </p:cNvCxnSpPr>
          <p:nvPr/>
        </p:nvCxnSpPr>
        <p:spPr bwMode="auto">
          <a:xfrm flipH="1" flipV="1">
            <a:off x="7138988" y="5592763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87" name="AutoShape 39">
            <a:extLst>
              <a:ext uri="{FF2B5EF4-FFF2-40B4-BE49-F238E27FC236}">
                <a16:creationId xmlns:a16="http://schemas.microsoft.com/office/drawing/2014/main" id="{3C17FA57-8574-FF77-9880-FE0A95452375}"/>
              </a:ext>
            </a:extLst>
          </p:cNvPr>
          <p:cNvCxnSpPr>
            <a:cxnSpLocks noChangeShapeType="1"/>
            <a:stCxn id="181281" idx="0"/>
            <a:endCxn id="181278" idx="3"/>
          </p:cNvCxnSpPr>
          <p:nvPr/>
        </p:nvCxnSpPr>
        <p:spPr bwMode="auto">
          <a:xfrm flipV="1">
            <a:off x="78867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88" name="AutoShape 40">
            <a:extLst>
              <a:ext uri="{FF2B5EF4-FFF2-40B4-BE49-F238E27FC236}">
                <a16:creationId xmlns:a16="http://schemas.microsoft.com/office/drawing/2014/main" id="{50AC1BD7-8A02-627C-87D5-91E4656DDE41}"/>
              </a:ext>
            </a:extLst>
          </p:cNvPr>
          <p:cNvCxnSpPr>
            <a:cxnSpLocks noChangeShapeType="1"/>
            <a:stCxn id="181282" idx="0"/>
            <a:endCxn id="181277" idx="3"/>
          </p:cNvCxnSpPr>
          <p:nvPr/>
        </p:nvCxnSpPr>
        <p:spPr bwMode="auto">
          <a:xfrm flipV="1">
            <a:off x="52197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89" name="AutoShape 41">
            <a:extLst>
              <a:ext uri="{FF2B5EF4-FFF2-40B4-BE49-F238E27FC236}">
                <a16:creationId xmlns:a16="http://schemas.microsoft.com/office/drawing/2014/main" id="{D3288B10-8637-5B3B-5467-B440C784A0DC}"/>
              </a:ext>
            </a:extLst>
          </p:cNvPr>
          <p:cNvCxnSpPr>
            <a:cxnSpLocks noChangeShapeType="1"/>
            <a:stCxn id="181283" idx="0"/>
            <a:endCxn id="181277" idx="5"/>
          </p:cNvCxnSpPr>
          <p:nvPr/>
        </p:nvCxnSpPr>
        <p:spPr bwMode="auto">
          <a:xfrm flipH="1" flipV="1">
            <a:off x="58864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90" name="AutoShape 42">
            <a:extLst>
              <a:ext uri="{FF2B5EF4-FFF2-40B4-BE49-F238E27FC236}">
                <a16:creationId xmlns:a16="http://schemas.microsoft.com/office/drawing/2014/main" id="{D40E50D0-3152-CE96-34DF-4261F1D78BC8}"/>
              </a:ext>
            </a:extLst>
          </p:cNvPr>
          <p:cNvCxnSpPr>
            <a:cxnSpLocks noChangeShapeType="1"/>
            <a:stCxn id="181284" idx="0"/>
            <a:endCxn id="181278" idx="5"/>
          </p:cNvCxnSpPr>
          <p:nvPr/>
        </p:nvCxnSpPr>
        <p:spPr bwMode="auto">
          <a:xfrm flipH="1" flipV="1">
            <a:off x="84455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91" name="AutoShape 43">
            <a:extLst>
              <a:ext uri="{FF2B5EF4-FFF2-40B4-BE49-F238E27FC236}">
                <a16:creationId xmlns:a16="http://schemas.microsoft.com/office/drawing/2014/main" id="{08974F06-11E6-00B5-6810-C61F078DD73F}"/>
              </a:ext>
            </a:extLst>
          </p:cNvPr>
          <p:cNvCxnSpPr>
            <a:cxnSpLocks noChangeShapeType="1"/>
            <a:stCxn id="181276" idx="0"/>
            <a:endCxn id="181275" idx="4"/>
          </p:cNvCxnSpPr>
          <p:nvPr/>
        </p:nvCxnSpPr>
        <p:spPr bwMode="auto">
          <a:xfrm flipV="1">
            <a:off x="6896100" y="4886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92" name="AutoShape 44">
            <a:extLst>
              <a:ext uri="{FF2B5EF4-FFF2-40B4-BE49-F238E27FC236}">
                <a16:creationId xmlns:a16="http://schemas.microsoft.com/office/drawing/2014/main" id="{1EB57E6B-D320-75A4-FA64-4F87F58176E9}"/>
              </a:ext>
            </a:extLst>
          </p:cNvPr>
          <p:cNvCxnSpPr>
            <a:cxnSpLocks noChangeShapeType="1"/>
            <a:stCxn id="181277" idx="0"/>
            <a:endCxn id="181275" idx="3"/>
          </p:cNvCxnSpPr>
          <p:nvPr/>
        </p:nvCxnSpPr>
        <p:spPr bwMode="auto">
          <a:xfrm flipV="1">
            <a:off x="55626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293" name="AutoShape 45">
            <a:extLst>
              <a:ext uri="{FF2B5EF4-FFF2-40B4-BE49-F238E27FC236}">
                <a16:creationId xmlns:a16="http://schemas.microsoft.com/office/drawing/2014/main" id="{CA5F315E-1C6C-97C7-7C2D-89A6453A6EB5}"/>
              </a:ext>
            </a:extLst>
          </p:cNvPr>
          <p:cNvCxnSpPr>
            <a:cxnSpLocks noChangeShapeType="1"/>
            <a:stCxn id="181278" idx="0"/>
            <a:endCxn id="181275" idx="5"/>
          </p:cNvCxnSpPr>
          <p:nvPr/>
        </p:nvCxnSpPr>
        <p:spPr bwMode="auto">
          <a:xfrm flipH="1" flipV="1">
            <a:off x="7246938" y="4830763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294" name="Rectangle 46">
            <a:extLst>
              <a:ext uri="{FF2B5EF4-FFF2-40B4-BE49-F238E27FC236}">
                <a16:creationId xmlns:a16="http://schemas.microsoft.com/office/drawing/2014/main" id="{30A62A87-4E1D-B5AF-FAF6-DFF25043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181295" name="Rectangle 47">
            <a:extLst>
              <a:ext uri="{FF2B5EF4-FFF2-40B4-BE49-F238E27FC236}">
                <a16:creationId xmlns:a16="http://schemas.microsoft.com/office/drawing/2014/main" id="{CB999824-0609-1A8F-1618-0BACC7A2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1296" name="Rectangle 48">
            <a:extLst>
              <a:ext uri="{FF2B5EF4-FFF2-40B4-BE49-F238E27FC236}">
                <a16:creationId xmlns:a16="http://schemas.microsoft.com/office/drawing/2014/main" id="{5E4739F3-9D32-8BB3-56F0-E72C732C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79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D27782E3-CE3B-F6B7-4358-453C6FEE1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altLang="en-US" u="sng"/>
              <a:t>Analysis of Deletion</a:t>
            </a:r>
            <a:endParaRPr lang="en-US" altLang="en-US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912E5F9-2D5B-2A08-FC6F-87D72F758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  <a:r>
              <a:rPr lang="en-US" altLang="en-US" sz="2800"/>
              <a:t> be a (2,4) tree with </a:t>
            </a:r>
            <a:r>
              <a:rPr lang="en-US" altLang="en-US" sz="2800" b="1" i="1">
                <a:latin typeface="Times New Roman" panose="02020603050405020304" pitchFamily="18" charset="0"/>
              </a:rPr>
              <a:t>n</a:t>
            </a:r>
            <a:r>
              <a:rPr lang="en-US" altLang="en-US" sz="2800"/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Tree </a:t>
            </a: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/>
              <a:t> has</a:t>
            </a:r>
            <a:r>
              <a:rPr lang="en-US" altLang="en-US" sz="2400" b="1" i="1">
                <a:latin typeface="Times New Roman" panose="02020603050405020304" pitchFamily="18" charset="0"/>
              </a:rPr>
              <a:t> O</a:t>
            </a:r>
            <a:r>
              <a:rPr lang="en-US" altLang="en-US" sz="2400">
                <a:latin typeface="Times New Roman" panose="02020603050405020304" pitchFamily="18" charset="0"/>
              </a:rPr>
              <a:t>(log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 </a:t>
            </a:r>
            <a:r>
              <a:rPr lang="en-US" altLang="en-US" sz="2400"/>
              <a:t>height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In a deletion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We visit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(log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nodes to locate the node from which to delete the item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We handle an underflow with a series of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(log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fusions, followed by at most one transfer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Each fusion and transfer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(1)</a:t>
            </a:r>
            <a:r>
              <a:rPr lang="en-US" altLang="en-US" sz="2400"/>
              <a:t> time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Thus, deleting an item from a (2,4) tree takes </a:t>
            </a:r>
            <a:r>
              <a:rPr lang="en-US" altLang="en-US" sz="2800" b="1" i="1">
                <a:latin typeface="Times New Roman" panose="02020603050405020304" pitchFamily="18" charset="0"/>
              </a:rPr>
              <a:t>O</a:t>
            </a:r>
            <a:r>
              <a:rPr lang="en-US" altLang="en-US" sz="2800">
                <a:latin typeface="Times New Roman" panose="02020603050405020304" pitchFamily="18" charset="0"/>
              </a:rPr>
              <a:t>(log </a:t>
            </a:r>
            <a:r>
              <a:rPr lang="en-US" altLang="en-US" sz="2800" b="1" i="1">
                <a:latin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  <a:r>
              <a:rPr lang="en-US" altLang="en-US" sz="2800"/>
              <a:t> time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F762D-DA7F-9752-056D-F4445D4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45-5DC8-4F64-86D7-14A2E4AB3CF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6AC-E748-DB8A-46FE-1528E48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4267-CBC3-C178-31DB-17D35752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cs typeface="Arial" panose="020B0604020202020204" pitchFamily="34" charset="0"/>
              </a:rPr>
              <a:t>Consider the following sequence of keys: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>
                <a:cs typeface="Arial" panose="020B0604020202020204" pitchFamily="34" charset="0"/>
              </a:rPr>
              <a:t>	(5 , 16 , 22, 45 , 2 , 10, 18 , 30, 50, 12, 1 ) .</a:t>
            </a:r>
          </a:p>
          <a:p>
            <a:pPr algn="just"/>
            <a:r>
              <a:rPr lang="en-US" sz="2400" b="0" i="0" u="none" strike="noStrike" baseline="0" dirty="0">
                <a:cs typeface="Arial" panose="020B0604020202020204" pitchFamily="34" charset="0"/>
              </a:rPr>
              <a:t>Consider the insertion of items with this set of keys, in the order given, into an initially empty (2, 4) tree.</a:t>
            </a:r>
          </a:p>
          <a:p>
            <a:pPr algn="just"/>
            <a:r>
              <a:rPr lang="en-US" sz="2400" dirty="0">
                <a:cs typeface="Arial" panose="020B0604020202020204" pitchFamily="34" charset="0"/>
              </a:rPr>
              <a:t>Professor </a:t>
            </a:r>
            <a:r>
              <a:rPr lang="en-US" sz="2400" dirty="0" err="1">
                <a:cs typeface="Arial" panose="020B0604020202020204" pitchFamily="34" charset="0"/>
              </a:rPr>
              <a:t>Amongus</a:t>
            </a:r>
            <a:r>
              <a:rPr lang="en-US" sz="2400" dirty="0">
                <a:cs typeface="Arial" panose="020B0604020202020204" pitchFamily="34" charset="0"/>
              </a:rPr>
              <a:t> claims that a (2, 4) tree storing a set of items will always have the same structure, regardless of the order in which the items are inserted. Show that Professor </a:t>
            </a:r>
            <a:r>
              <a:rPr lang="en-US" sz="2400" dirty="0" err="1">
                <a:cs typeface="Arial" panose="020B0604020202020204" pitchFamily="34" charset="0"/>
              </a:rPr>
              <a:t>Amongus</a:t>
            </a:r>
            <a:r>
              <a:rPr lang="en-US" sz="2400" dirty="0">
                <a:cs typeface="Arial" panose="020B0604020202020204" pitchFamily="34" charset="0"/>
              </a:rPr>
              <a:t> is wrong.</a:t>
            </a: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A08F7-2B3F-0362-305E-3E601C62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5B4C-7ED3-4CCA-A02B-B33AB7C9A1F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5D69E085-3BB3-C29E-4CDD-F47F0557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u="sng"/>
              <a:t>From (2,4) to Red-Black Trees</a:t>
            </a:r>
            <a:endParaRPr lang="en-US" altLang="en-US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5954B834-BEE0-5118-17B8-FA69826EC0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1000" y="762000"/>
            <a:ext cx="8382000" cy="2590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red-black tree is a representation of a (2,4) tree by means of a binary tree whose nodes are colored </a:t>
            </a:r>
            <a:r>
              <a:rPr lang="en-US" altLang="en-US" sz="2400" dirty="0">
                <a:solidFill>
                  <a:schemeClr val="tx2"/>
                </a:solidFill>
              </a:rPr>
              <a:t>red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black</a:t>
            </a:r>
            <a:endParaRPr lang="en-US" altLang="en-US" sz="2400" b="1" dirty="0"/>
          </a:p>
          <a:p>
            <a:r>
              <a:rPr lang="en-US" altLang="en-US" sz="2400" dirty="0"/>
              <a:t>In comparison with its associated (2,4) tree, a red-black tree has</a:t>
            </a:r>
          </a:p>
          <a:p>
            <a:pPr lvl="1"/>
            <a:r>
              <a:rPr lang="en-US" altLang="en-US" sz="2000" dirty="0"/>
              <a:t>same logarithmic time performance</a:t>
            </a:r>
          </a:p>
          <a:p>
            <a:pPr lvl="1"/>
            <a:r>
              <a:rPr lang="en-US" altLang="en-US" sz="2000" dirty="0"/>
              <a:t>simpler implementation with a single node type</a:t>
            </a:r>
            <a:endParaRPr lang="en-US" altLang="en-US" sz="1800" dirty="0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A0D952C-F82D-5BE7-473A-B5FE307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1A8D-94DA-4747-8D06-96CA0CC41113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184324" name="Group 4">
            <a:extLst>
              <a:ext uri="{FF2B5EF4-FFF2-40B4-BE49-F238E27FC236}">
                <a16:creationId xmlns:a16="http://schemas.microsoft.com/office/drawing/2014/main" id="{80DD2152-419F-0084-DCB5-718AA05321F5}"/>
              </a:ext>
            </a:extLst>
          </p:cNvPr>
          <p:cNvGrpSpPr>
            <a:grpSpLocks/>
          </p:cNvGrpSpPr>
          <p:nvPr/>
        </p:nvGrpSpPr>
        <p:grpSpPr bwMode="auto">
          <a:xfrm>
            <a:off x="6753225" y="3657600"/>
            <a:ext cx="1981200" cy="609600"/>
            <a:chOff x="864" y="2853"/>
            <a:chExt cx="1248" cy="384"/>
          </a:xfrm>
        </p:grpSpPr>
        <p:sp>
          <p:nvSpPr>
            <p:cNvPr id="184325" name="Oval 5">
              <a:extLst>
                <a:ext uri="{FF2B5EF4-FFF2-40B4-BE49-F238E27FC236}">
                  <a16:creationId xmlns:a16="http://schemas.microsoft.com/office/drawing/2014/main" id="{77F47EF1-D07D-0B15-DE58-431C712A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2   6   7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cxnSp>
          <p:nvCxnSpPr>
            <p:cNvPr id="184326" name="AutoShape 6">
              <a:extLst>
                <a:ext uri="{FF2B5EF4-FFF2-40B4-BE49-F238E27FC236}">
                  <a16:creationId xmlns:a16="http://schemas.microsoft.com/office/drawing/2014/main" id="{55EB5470-CCD9-46FF-2622-9BB1DF2D484B}"/>
                </a:ext>
              </a:extLst>
            </p:cNvPr>
            <p:cNvCxnSpPr>
              <a:cxnSpLocks noChangeShapeType="1"/>
              <a:stCxn id="184325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327" name="AutoShape 7">
              <a:extLst>
                <a:ext uri="{FF2B5EF4-FFF2-40B4-BE49-F238E27FC236}">
                  <a16:creationId xmlns:a16="http://schemas.microsoft.com/office/drawing/2014/main" id="{F35D13D3-1D4A-0CD1-E8D2-12759E2E424D}"/>
                </a:ext>
              </a:extLst>
            </p:cNvPr>
            <p:cNvCxnSpPr>
              <a:cxnSpLocks noChangeShapeType="1"/>
              <a:stCxn id="184325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328" name="Line 8">
              <a:extLst>
                <a:ext uri="{FF2B5EF4-FFF2-40B4-BE49-F238E27FC236}">
                  <a16:creationId xmlns:a16="http://schemas.microsoft.com/office/drawing/2014/main" id="{4DF4CC9C-F766-60B9-D07E-A33FE8CE8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29" name="Line 9">
              <a:extLst>
                <a:ext uri="{FF2B5EF4-FFF2-40B4-BE49-F238E27FC236}">
                  <a16:creationId xmlns:a16="http://schemas.microsoft.com/office/drawing/2014/main" id="{76F01388-E26B-A099-867E-9065A1C7C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4330" name="Group 10">
            <a:extLst>
              <a:ext uri="{FF2B5EF4-FFF2-40B4-BE49-F238E27FC236}">
                <a16:creationId xmlns:a16="http://schemas.microsoft.com/office/drawing/2014/main" id="{0541BBB9-ABA5-D5F2-ED05-F99ADB7F99F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657600"/>
            <a:ext cx="1828800" cy="600075"/>
            <a:chOff x="3936" y="2853"/>
            <a:chExt cx="1152" cy="378"/>
          </a:xfrm>
        </p:grpSpPr>
        <p:sp>
          <p:nvSpPr>
            <p:cNvPr id="184331" name="Oval 11">
              <a:extLst>
                <a:ext uri="{FF2B5EF4-FFF2-40B4-BE49-F238E27FC236}">
                  <a16:creationId xmlns:a16="http://schemas.microsoft.com/office/drawing/2014/main" id="{BECBDCF9-A8C5-2D4C-ACF4-D3F6F0C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3    5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cxnSp>
          <p:nvCxnSpPr>
            <p:cNvPr id="184332" name="AutoShape 12">
              <a:extLst>
                <a:ext uri="{FF2B5EF4-FFF2-40B4-BE49-F238E27FC236}">
                  <a16:creationId xmlns:a16="http://schemas.microsoft.com/office/drawing/2014/main" id="{2766C716-CD89-93F9-4F60-ABDDCCAC1F14}"/>
                </a:ext>
              </a:extLst>
            </p:cNvPr>
            <p:cNvCxnSpPr>
              <a:cxnSpLocks noChangeShapeType="1"/>
              <a:endCxn id="184331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333" name="AutoShape 13">
              <a:extLst>
                <a:ext uri="{FF2B5EF4-FFF2-40B4-BE49-F238E27FC236}">
                  <a16:creationId xmlns:a16="http://schemas.microsoft.com/office/drawing/2014/main" id="{5462DDD1-C6EA-313E-1D62-A19D8CCF979D}"/>
                </a:ext>
              </a:extLst>
            </p:cNvPr>
            <p:cNvCxnSpPr>
              <a:cxnSpLocks noChangeShapeType="1"/>
              <a:endCxn id="184331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334" name="AutoShape 14">
              <a:extLst>
                <a:ext uri="{FF2B5EF4-FFF2-40B4-BE49-F238E27FC236}">
                  <a16:creationId xmlns:a16="http://schemas.microsoft.com/office/drawing/2014/main" id="{8DC7A264-187E-45E0-D687-8BD2E520D3B9}"/>
                </a:ext>
              </a:extLst>
            </p:cNvPr>
            <p:cNvCxnSpPr>
              <a:cxnSpLocks noChangeShapeType="1"/>
              <a:endCxn id="184331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4335" name="Group 15">
            <a:extLst>
              <a:ext uri="{FF2B5EF4-FFF2-40B4-BE49-F238E27FC236}">
                <a16:creationId xmlns:a16="http://schemas.microsoft.com/office/drawing/2014/main" id="{72FE6428-83AD-D3B4-677B-1DE7DB8D30F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57600"/>
            <a:ext cx="1066800" cy="609600"/>
            <a:chOff x="576" y="2208"/>
            <a:chExt cx="672" cy="384"/>
          </a:xfrm>
        </p:grpSpPr>
        <p:sp>
          <p:nvSpPr>
            <p:cNvPr id="184336" name="Oval 16">
              <a:extLst>
                <a:ext uri="{FF2B5EF4-FFF2-40B4-BE49-F238E27FC236}">
                  <a16:creationId xmlns:a16="http://schemas.microsoft.com/office/drawing/2014/main" id="{E387A97F-27BE-ACB3-5097-52308135A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4337" name="Line 17">
              <a:extLst>
                <a:ext uri="{FF2B5EF4-FFF2-40B4-BE49-F238E27FC236}">
                  <a16:creationId xmlns:a16="http://schemas.microsoft.com/office/drawing/2014/main" id="{BDDDE589-F2ED-D84D-9E45-D17281205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38" name="Line 18">
              <a:extLst>
                <a:ext uri="{FF2B5EF4-FFF2-40B4-BE49-F238E27FC236}">
                  <a16:creationId xmlns:a16="http://schemas.microsoft.com/office/drawing/2014/main" id="{972B1DE2-2AF7-3949-31DC-D23621D0F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4339" name="Group 19">
            <a:extLst>
              <a:ext uri="{FF2B5EF4-FFF2-40B4-BE49-F238E27FC236}">
                <a16:creationId xmlns:a16="http://schemas.microsoft.com/office/drawing/2014/main" id="{B441311A-0E1C-A127-0DC2-AA38C892C16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4876800"/>
            <a:ext cx="752475" cy="771525"/>
            <a:chOff x="672" y="3072"/>
            <a:chExt cx="474" cy="486"/>
          </a:xfrm>
        </p:grpSpPr>
        <p:sp>
          <p:nvSpPr>
            <p:cNvPr id="184340" name="Oval 20">
              <a:extLst>
                <a:ext uri="{FF2B5EF4-FFF2-40B4-BE49-F238E27FC236}">
                  <a16:creationId xmlns:a16="http://schemas.microsoft.com/office/drawing/2014/main" id="{87A4BB34-BEAC-3182-18EE-7F7B7E3F3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84341" name="AutoShape 21">
              <a:extLst>
                <a:ext uri="{FF2B5EF4-FFF2-40B4-BE49-F238E27FC236}">
                  <a16:creationId xmlns:a16="http://schemas.microsoft.com/office/drawing/2014/main" id="{0831C6BB-9E26-C444-65A5-57F9CBB0032B}"/>
                </a:ext>
              </a:extLst>
            </p:cNvPr>
            <p:cNvCxnSpPr>
              <a:cxnSpLocks noChangeShapeType="1"/>
              <a:stCxn id="184340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342" name="AutoShape 22">
              <a:extLst>
                <a:ext uri="{FF2B5EF4-FFF2-40B4-BE49-F238E27FC236}">
                  <a16:creationId xmlns:a16="http://schemas.microsoft.com/office/drawing/2014/main" id="{6A81EDF5-E5F2-AC33-0CB5-960DBB3F6825}"/>
                </a:ext>
              </a:extLst>
            </p:cNvPr>
            <p:cNvCxnSpPr>
              <a:cxnSpLocks noChangeShapeType="1"/>
              <a:stCxn id="184340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343" name="Oval 23">
            <a:extLst>
              <a:ext uri="{FF2B5EF4-FFF2-40B4-BE49-F238E27FC236}">
                <a16:creationId xmlns:a16="http://schemas.microsoft.com/office/drawing/2014/main" id="{74EAB46D-C0B4-03B2-3937-7216EC8A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184344" name="AutoShape 24">
            <a:extLst>
              <a:ext uri="{FF2B5EF4-FFF2-40B4-BE49-F238E27FC236}">
                <a16:creationId xmlns:a16="http://schemas.microsoft.com/office/drawing/2014/main" id="{B0ABC2C1-FD90-54FA-93FA-87C9379D3643}"/>
              </a:ext>
            </a:extLst>
          </p:cNvPr>
          <p:cNvCxnSpPr>
            <a:cxnSpLocks noChangeShapeType="1"/>
            <a:stCxn id="184343" idx="5"/>
            <a:endCxn id="184349" idx="1"/>
          </p:cNvCxnSpPr>
          <p:nvPr/>
        </p:nvCxnSpPr>
        <p:spPr bwMode="auto">
          <a:xfrm>
            <a:off x="7934325" y="5286375"/>
            <a:ext cx="295275" cy="257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45" name="AutoShape 25">
            <a:extLst>
              <a:ext uri="{FF2B5EF4-FFF2-40B4-BE49-F238E27FC236}">
                <a16:creationId xmlns:a16="http://schemas.microsoft.com/office/drawing/2014/main" id="{67B81238-DF74-8BBD-7236-60508ECE9D3F}"/>
              </a:ext>
            </a:extLst>
          </p:cNvPr>
          <p:cNvCxnSpPr>
            <a:cxnSpLocks noChangeShapeType="1"/>
            <a:stCxn id="184343" idx="3"/>
            <a:endCxn id="184346" idx="0"/>
          </p:cNvCxnSpPr>
          <p:nvPr/>
        </p:nvCxnSpPr>
        <p:spPr bwMode="auto">
          <a:xfrm flipH="1">
            <a:off x="7315200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46" name="Oval 26">
            <a:extLst>
              <a:ext uri="{FF2B5EF4-FFF2-40B4-BE49-F238E27FC236}">
                <a16:creationId xmlns:a16="http://schemas.microsoft.com/office/drawing/2014/main" id="{83B821AE-D7E4-B3E3-12A4-A7455EFA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184347" name="AutoShape 27">
            <a:extLst>
              <a:ext uri="{FF2B5EF4-FFF2-40B4-BE49-F238E27FC236}">
                <a16:creationId xmlns:a16="http://schemas.microsoft.com/office/drawing/2014/main" id="{7FCAA665-2D6E-1925-DA00-177EFE6D91D7}"/>
              </a:ext>
            </a:extLst>
          </p:cNvPr>
          <p:cNvCxnSpPr>
            <a:cxnSpLocks noChangeShapeType="1"/>
            <a:stCxn id="184346" idx="5"/>
          </p:cNvCxnSpPr>
          <p:nvPr/>
        </p:nvCxnSpPr>
        <p:spPr bwMode="auto">
          <a:xfrm>
            <a:off x="74771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48" name="AutoShape 28">
            <a:extLst>
              <a:ext uri="{FF2B5EF4-FFF2-40B4-BE49-F238E27FC236}">
                <a16:creationId xmlns:a16="http://schemas.microsoft.com/office/drawing/2014/main" id="{E35AD70A-69A2-A45F-4373-8EDA2EF8FF91}"/>
              </a:ext>
            </a:extLst>
          </p:cNvPr>
          <p:cNvCxnSpPr>
            <a:cxnSpLocks noChangeShapeType="1"/>
            <a:stCxn id="184346" idx="3"/>
          </p:cNvCxnSpPr>
          <p:nvPr/>
        </p:nvCxnSpPr>
        <p:spPr bwMode="auto">
          <a:xfrm flipH="1">
            <a:off x="6934200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49" name="Oval 29">
            <a:extLst>
              <a:ext uri="{FF2B5EF4-FFF2-40B4-BE49-F238E27FC236}">
                <a16:creationId xmlns:a16="http://schemas.microsoft.com/office/drawing/2014/main" id="{EA2FD077-F345-BBF0-97C0-102B013F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84350" name="AutoShape 30">
            <a:extLst>
              <a:ext uri="{FF2B5EF4-FFF2-40B4-BE49-F238E27FC236}">
                <a16:creationId xmlns:a16="http://schemas.microsoft.com/office/drawing/2014/main" id="{D10F7278-BB14-AAE9-E793-0938B8B6025B}"/>
              </a:ext>
            </a:extLst>
          </p:cNvPr>
          <p:cNvCxnSpPr>
            <a:cxnSpLocks noChangeShapeType="1"/>
            <a:stCxn id="184349" idx="5"/>
          </p:cNvCxnSpPr>
          <p:nvPr/>
        </p:nvCxnSpPr>
        <p:spPr bwMode="auto">
          <a:xfrm>
            <a:off x="8553450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51" name="AutoShape 31">
            <a:extLst>
              <a:ext uri="{FF2B5EF4-FFF2-40B4-BE49-F238E27FC236}">
                <a16:creationId xmlns:a16="http://schemas.microsoft.com/office/drawing/2014/main" id="{8551A060-410F-160C-765B-6798D2FEC123}"/>
              </a:ext>
            </a:extLst>
          </p:cNvPr>
          <p:cNvCxnSpPr>
            <a:cxnSpLocks noChangeShapeType="1"/>
            <a:stCxn id="184349" idx="3"/>
          </p:cNvCxnSpPr>
          <p:nvPr/>
        </p:nvCxnSpPr>
        <p:spPr bwMode="auto">
          <a:xfrm flipH="1">
            <a:off x="8010525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52" name="Oval 32">
            <a:extLst>
              <a:ext uri="{FF2B5EF4-FFF2-40B4-BE49-F238E27FC236}">
                <a16:creationId xmlns:a16="http://schemas.microsoft.com/office/drawing/2014/main" id="{81D0F9D6-E0BC-A407-1902-9AA4B95B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184353" name="AutoShape 33">
            <a:extLst>
              <a:ext uri="{FF2B5EF4-FFF2-40B4-BE49-F238E27FC236}">
                <a16:creationId xmlns:a16="http://schemas.microsoft.com/office/drawing/2014/main" id="{FA054B72-61B6-FE70-95BA-7CA3AEAC7D19}"/>
              </a:ext>
            </a:extLst>
          </p:cNvPr>
          <p:cNvCxnSpPr>
            <a:cxnSpLocks noChangeShapeType="1"/>
            <a:stCxn id="184352" idx="5"/>
          </p:cNvCxnSpPr>
          <p:nvPr/>
        </p:nvCxnSpPr>
        <p:spPr bwMode="auto">
          <a:xfrm>
            <a:off x="3667125" y="5286375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54" name="AutoShape 34">
            <a:extLst>
              <a:ext uri="{FF2B5EF4-FFF2-40B4-BE49-F238E27FC236}">
                <a16:creationId xmlns:a16="http://schemas.microsoft.com/office/drawing/2014/main" id="{27F5B41B-AD27-BEB5-3AE2-D8BAAF46759C}"/>
              </a:ext>
            </a:extLst>
          </p:cNvPr>
          <p:cNvCxnSpPr>
            <a:cxnSpLocks noChangeShapeType="1"/>
            <a:stCxn id="184352" idx="3"/>
            <a:endCxn id="184355" idx="0"/>
          </p:cNvCxnSpPr>
          <p:nvPr/>
        </p:nvCxnSpPr>
        <p:spPr bwMode="auto">
          <a:xfrm flipH="1">
            <a:off x="3048000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55" name="Oval 35">
            <a:extLst>
              <a:ext uri="{FF2B5EF4-FFF2-40B4-BE49-F238E27FC236}">
                <a16:creationId xmlns:a16="http://schemas.microsoft.com/office/drawing/2014/main" id="{45518C03-CBD9-B28C-04A6-694ADB6A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184356" name="AutoShape 36">
            <a:extLst>
              <a:ext uri="{FF2B5EF4-FFF2-40B4-BE49-F238E27FC236}">
                <a16:creationId xmlns:a16="http://schemas.microsoft.com/office/drawing/2014/main" id="{00F068C2-730A-136D-634E-A10E35620FFE}"/>
              </a:ext>
            </a:extLst>
          </p:cNvPr>
          <p:cNvCxnSpPr>
            <a:cxnSpLocks noChangeShapeType="1"/>
            <a:stCxn id="184355" idx="5"/>
          </p:cNvCxnSpPr>
          <p:nvPr/>
        </p:nvCxnSpPr>
        <p:spPr bwMode="auto">
          <a:xfrm>
            <a:off x="32099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57" name="AutoShape 37">
            <a:extLst>
              <a:ext uri="{FF2B5EF4-FFF2-40B4-BE49-F238E27FC236}">
                <a16:creationId xmlns:a16="http://schemas.microsoft.com/office/drawing/2014/main" id="{19DD8792-9FD7-4015-3547-BB2A2148E116}"/>
              </a:ext>
            </a:extLst>
          </p:cNvPr>
          <p:cNvCxnSpPr>
            <a:cxnSpLocks noChangeShapeType="1"/>
            <a:stCxn id="184355" idx="3"/>
          </p:cNvCxnSpPr>
          <p:nvPr/>
        </p:nvCxnSpPr>
        <p:spPr bwMode="auto">
          <a:xfrm flipH="1">
            <a:off x="2667000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58" name="Oval 38">
            <a:extLst>
              <a:ext uri="{FF2B5EF4-FFF2-40B4-BE49-F238E27FC236}">
                <a16:creationId xmlns:a16="http://schemas.microsoft.com/office/drawing/2014/main" id="{78CD0862-93FC-BED8-087C-C7A6217309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184359" name="AutoShape 39">
            <a:extLst>
              <a:ext uri="{FF2B5EF4-FFF2-40B4-BE49-F238E27FC236}">
                <a16:creationId xmlns:a16="http://schemas.microsoft.com/office/drawing/2014/main" id="{7CEA17A3-465F-1194-0920-8202E5E51F97}"/>
              </a:ext>
            </a:extLst>
          </p:cNvPr>
          <p:cNvCxnSpPr>
            <a:cxnSpLocks noChangeShapeType="1"/>
            <a:stCxn id="184358" idx="5"/>
          </p:cNvCxnSpPr>
          <p:nvPr/>
        </p:nvCxnSpPr>
        <p:spPr bwMode="auto">
          <a:xfrm flipH="1">
            <a:off x="4876800" y="5284788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60" name="AutoShape 40">
            <a:extLst>
              <a:ext uri="{FF2B5EF4-FFF2-40B4-BE49-F238E27FC236}">
                <a16:creationId xmlns:a16="http://schemas.microsoft.com/office/drawing/2014/main" id="{7C0AFAC6-573F-AC39-E30D-3E3F3CC757B2}"/>
              </a:ext>
            </a:extLst>
          </p:cNvPr>
          <p:cNvCxnSpPr>
            <a:cxnSpLocks noChangeShapeType="1"/>
            <a:stCxn id="184358" idx="3"/>
            <a:endCxn id="184361" idx="0"/>
          </p:cNvCxnSpPr>
          <p:nvPr/>
        </p:nvCxnSpPr>
        <p:spPr bwMode="auto">
          <a:xfrm>
            <a:off x="5494338" y="5284788"/>
            <a:ext cx="296862" cy="1920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61" name="Oval 41">
            <a:extLst>
              <a:ext uri="{FF2B5EF4-FFF2-40B4-BE49-F238E27FC236}">
                <a16:creationId xmlns:a16="http://schemas.microsoft.com/office/drawing/2014/main" id="{96C3CD17-7CBF-0EC1-7F1B-95E65ADBD6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2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184362" name="AutoShape 42">
            <a:extLst>
              <a:ext uri="{FF2B5EF4-FFF2-40B4-BE49-F238E27FC236}">
                <a16:creationId xmlns:a16="http://schemas.microsoft.com/office/drawing/2014/main" id="{97AD4179-A651-EFE7-3367-8204E5DBB313}"/>
              </a:ext>
            </a:extLst>
          </p:cNvPr>
          <p:cNvCxnSpPr>
            <a:cxnSpLocks noChangeShapeType="1"/>
            <a:stCxn id="184361" idx="5"/>
          </p:cNvCxnSpPr>
          <p:nvPr/>
        </p:nvCxnSpPr>
        <p:spPr bwMode="auto">
          <a:xfrm flipH="1">
            <a:off x="5419725" y="588486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63" name="AutoShape 43">
            <a:extLst>
              <a:ext uri="{FF2B5EF4-FFF2-40B4-BE49-F238E27FC236}">
                <a16:creationId xmlns:a16="http://schemas.microsoft.com/office/drawing/2014/main" id="{BED0AB86-62D6-3B3E-25F5-23007539B066}"/>
              </a:ext>
            </a:extLst>
          </p:cNvPr>
          <p:cNvCxnSpPr>
            <a:cxnSpLocks noChangeShapeType="1"/>
            <a:stCxn id="184361" idx="3"/>
          </p:cNvCxnSpPr>
          <p:nvPr/>
        </p:nvCxnSpPr>
        <p:spPr bwMode="auto">
          <a:xfrm>
            <a:off x="5951538" y="588486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64" name="Text Box 44">
            <a:extLst>
              <a:ext uri="{FF2B5EF4-FFF2-40B4-BE49-F238E27FC236}">
                <a16:creationId xmlns:a16="http://schemas.microsoft.com/office/drawing/2014/main" id="{B1C6C737-0241-0745-6F81-35EDEF02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41938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latin typeface="Tahoma" panose="020B0604030504040204" pitchFamily="34" charset="0"/>
              </a:rPr>
              <a:t>OR</a:t>
            </a:r>
          </a:p>
        </p:txBody>
      </p:sp>
      <p:sp>
        <p:nvSpPr>
          <p:cNvPr id="184365" name="AutoShape 45">
            <a:extLst>
              <a:ext uri="{FF2B5EF4-FFF2-40B4-BE49-F238E27FC236}">
                <a16:creationId xmlns:a16="http://schemas.microsoft.com/office/drawing/2014/main" id="{371A99D4-578F-F395-B79E-494B182D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6" name="AutoShape 46">
            <a:extLst>
              <a:ext uri="{FF2B5EF4-FFF2-40B4-BE49-F238E27FC236}">
                <a16:creationId xmlns:a16="http://schemas.microsoft.com/office/drawing/2014/main" id="{FA23BEA3-8E75-0E92-C2CD-5D30362F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7" name="AutoShape 47">
            <a:extLst>
              <a:ext uri="{FF2B5EF4-FFF2-40B4-BE49-F238E27FC236}">
                <a16:creationId xmlns:a16="http://schemas.microsoft.com/office/drawing/2014/main" id="{DB4B3BAE-7E47-6DCB-A9F0-165DC538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4419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9F6-2DA2-EABF-BA1A-E2E02918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Bounded- Depth Search Trees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D45A-64E6-4A4B-365D-8508BACC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/>
              <a:t>Search tree that explicitly bound their depth to provide efficiency is a bounded-depth search tree.</a:t>
            </a:r>
            <a:endParaRPr lang="en-US" sz="2000" dirty="0"/>
          </a:p>
          <a:p>
            <a:pPr algn="just"/>
            <a:r>
              <a:rPr lang="en-US" sz="2000" b="0" i="0" u="none" strike="noStrike" baseline="0" dirty="0"/>
              <a:t>In such trees every external node is at the same depth</a:t>
            </a:r>
          </a:p>
          <a:p>
            <a:pPr algn="just"/>
            <a:r>
              <a:rPr lang="en-US" sz="2000" b="0" i="0" u="none" strike="noStrike" baseline="0" dirty="0"/>
              <a:t>They maintain every external node to be at depth O (log n) in a </a:t>
            </a:r>
            <a:r>
              <a:rPr lang="en-IN" sz="2000" b="0" i="0" u="none" strike="noStrike" baseline="0" dirty="0"/>
              <a:t>tree storing n elements</a:t>
            </a:r>
          </a:p>
          <a:p>
            <a:pPr algn="just"/>
            <a:r>
              <a:rPr lang="en-US" sz="2000" b="0" i="0" u="none" strike="noStrike" baseline="0" dirty="0"/>
              <a:t>They can be used to implement data structures with O (log n) search and update times, since tree searches and updates run in times that are proportional to depth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C892-BD25-D74F-CB3F-A985A05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5B4C-7ED3-4CCA-A02B-B33AB7C9A1F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EC991D9-91BF-AEA4-7C33-FD56AC2EE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altLang="en-US" u="sng" dirty="0"/>
              <a:t>Multi-Way Search Tree</a:t>
            </a:r>
            <a:endParaRPr lang="en-US" altLang="en-US" dirty="0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B76DA80B-F478-1EA9-6D02-CB1CE9DCC4F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8600" y="914400"/>
            <a:ext cx="8686800" cy="281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multi-way search tree is an ordered tree such that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internal node has at least two children and stores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b="1" i="1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/>
              <a:t>key-element items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dirty="0"/>
              <a:t>is the number of children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a node with children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/>
              <a:t>storing  keys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are less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are between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2, …,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Symbol" panose="05050102010706020507" pitchFamily="18" charset="2"/>
              </a:rPr>
              <a:t> - </a:t>
            </a:r>
            <a:r>
              <a:rPr lang="en-US" altLang="en-US" sz="1800" dirty="0">
                <a:latin typeface="Times New Roman" panose="02020603050405020304" pitchFamily="18" charset="0"/>
              </a:rPr>
              <a:t>1)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are greater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leaves store no items and serve as placeholders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78E2D86-9EAB-15F2-D2E8-5B9BD82C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0F4F-3C0D-4085-897D-43B1E382B757}" type="slidenum">
              <a:rPr lang="en-US" altLang="en-US"/>
              <a:pPr/>
              <a:t>3</a:t>
            </a:fld>
            <a:endParaRPr lang="en-US" altLang="en-US" dirty="0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CC81FA0B-1CCD-56A0-F670-F6C9955904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982015"/>
            <a:ext cx="6934200" cy="1732985"/>
            <a:chOff x="960" y="2688"/>
            <a:chExt cx="4368" cy="98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F35CD36C-12F0-F40F-6F0B-5A9EB90D9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88"/>
              <a:ext cx="960" cy="2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11    24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7084B81-DDB8-4EBF-B24A-843B2710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1248" cy="2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2   6   8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B248583-16F1-5C1B-FBB3-ECDBAE01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672" cy="2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2E7C2C49-8695-67F6-D562-38AAFB4A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2"/>
              <a:ext cx="1056" cy="2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27  30   32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11156674-761C-3886-0FEC-D6214A0E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CD5BDE4-650F-82D3-2017-238EBA28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7596F7F6-DEAF-490E-3180-32A69E89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DBF36806-3741-30B3-B8F4-199D852F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4514D995-8BE9-DA7A-273F-FA10F1D7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942616E-81D5-7571-7519-ECA7AA79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9719D5B-509E-02AC-A510-A9F9A119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C3319802-8C6D-87C7-2EF1-18575995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787523A6-D1E1-C144-23B3-AE12857D1E5E}"/>
                </a:ext>
              </a:extLst>
            </p:cNvPr>
            <p:cNvCxnSpPr>
              <a:cxnSpLocks noChangeShapeType="1"/>
              <a:stCxn id="4" idx="3"/>
              <a:endCxn id="5" idx="0"/>
            </p:cNvCxnSpPr>
            <p:nvPr/>
          </p:nvCxnSpPr>
          <p:spPr bwMode="auto">
            <a:xfrm flipH="1">
              <a:off x="1632" y="2899"/>
              <a:ext cx="1053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id="{F0C62069-3448-3A9E-6ECF-D2354EEF803C}"/>
                </a:ext>
              </a:extLst>
            </p:cNvPr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>
              <a:off x="3024" y="2934"/>
              <a:ext cx="0" cy="13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id="{DC306864-5715-C39F-787E-655421966C79}"/>
                </a:ext>
              </a:extLst>
            </p:cNvPr>
            <p:cNvCxnSpPr>
              <a:cxnSpLocks noChangeShapeType="1"/>
              <a:stCxn id="4" idx="5"/>
              <a:endCxn id="7" idx="0"/>
            </p:cNvCxnSpPr>
            <p:nvPr/>
          </p:nvCxnSpPr>
          <p:spPr bwMode="auto">
            <a:xfrm>
              <a:off x="3363" y="2899"/>
              <a:ext cx="1293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id="{28A76328-C257-6611-AFAD-BF7A08B8FED7}"/>
                </a:ext>
              </a:extLst>
            </p:cNvPr>
            <p:cNvCxnSpPr>
              <a:cxnSpLocks noChangeShapeType="1"/>
              <a:stCxn id="5" idx="3"/>
              <a:endCxn id="12" idx="0"/>
            </p:cNvCxnSpPr>
            <p:nvPr/>
          </p:nvCxnSpPr>
          <p:spPr bwMode="auto">
            <a:xfrm flipH="1">
              <a:off x="1056" y="3283"/>
              <a:ext cx="135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id="{85F5546B-950A-A422-F66E-F7CC2DE19338}"/>
                </a:ext>
              </a:extLst>
            </p:cNvPr>
            <p:cNvCxnSpPr>
              <a:cxnSpLocks noChangeShapeType="1"/>
              <a:stCxn id="5" idx="5"/>
              <a:endCxn id="15" idx="0"/>
            </p:cNvCxnSpPr>
            <p:nvPr/>
          </p:nvCxnSpPr>
          <p:spPr bwMode="auto">
            <a:xfrm>
              <a:off x="2073" y="3283"/>
              <a:ext cx="135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9A32B9E7-D457-6111-BD76-6A2953423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312"/>
              <a:ext cx="48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26EAF240-D215-497F-6977-F6A4350E3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3312"/>
              <a:ext cx="48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F55549C4-E349-2969-C317-1F3933F1E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82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118C7CA2-FA76-CD86-F942-4A5E93002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82"/>
              <a:ext cx="192" cy="1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F66F0623-F331-29C0-8299-8518AF4DFC93}"/>
                </a:ext>
              </a:extLst>
            </p:cNvPr>
            <p:cNvCxnSpPr>
              <a:cxnSpLocks noChangeShapeType="1"/>
              <a:stCxn id="8" idx="0"/>
              <a:endCxn id="7" idx="3"/>
            </p:cNvCxnSpPr>
            <p:nvPr/>
          </p:nvCxnSpPr>
          <p:spPr bwMode="auto">
            <a:xfrm flipV="1">
              <a:off x="4080" y="3283"/>
              <a:ext cx="203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EBF6CAC1-AC82-9406-35A7-5B9C9643AF18}"/>
                </a:ext>
              </a:extLst>
            </p:cNvPr>
            <p:cNvCxnSpPr>
              <a:cxnSpLocks noChangeShapeType="1"/>
              <a:stCxn id="9" idx="0"/>
              <a:endCxn id="7" idx="5"/>
            </p:cNvCxnSpPr>
            <p:nvPr/>
          </p:nvCxnSpPr>
          <p:spPr bwMode="auto">
            <a:xfrm flipH="1" flipV="1">
              <a:off x="5029" y="3283"/>
              <a:ext cx="203" cy="16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1B10C0C0-35C9-1972-257E-BCDDCA031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96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2DE2EC96-08A9-FC32-623C-4C9CB5D29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312"/>
              <a:ext cx="96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5471D919-AAC2-0CF3-A164-EDFC8677F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3338"/>
              <a:ext cx="96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D7C2BA26-9571-ED49-0954-169F1B5E0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3338"/>
              <a:ext cx="96" cy="1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271A4C8-F99F-67BA-17FD-25308ED2D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831850"/>
          </a:xfrm>
        </p:spPr>
        <p:txBody>
          <a:bodyPr/>
          <a:lstStyle/>
          <a:p>
            <a:r>
              <a:rPr lang="en-US" altLang="en-US" u="sng"/>
              <a:t>Multi-Way Inorder Traversal</a:t>
            </a:r>
            <a:endParaRPr lang="en-US" altLang="en-US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80D2A684-97ED-1AC4-0742-303C2D045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We can extend the notion of inorder traversal from binary trees to multi-way search trees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Namely, we visit item 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of node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between the recursive traversals of the subtrees of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rooted at children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i="1">
                <a:latin typeface="Symbol" panose="05050102010706020507" pitchFamily="18" charset="2"/>
              </a:rPr>
              <a:t> </a:t>
            </a:r>
            <a:r>
              <a:rPr lang="en-US" altLang="en-US" sz="2000" baseline="-25000">
                <a:latin typeface="Symbol" panose="05050102010706020507" pitchFamily="18" charset="2"/>
              </a:rPr>
              <a:t>+</a:t>
            </a:r>
            <a:r>
              <a:rPr lang="en-US" altLang="en-US" sz="2000" b="1" i="1">
                <a:latin typeface="Symbol" panose="05050102010706020507" pitchFamily="18" charset="2"/>
              </a:rPr>
              <a:t> 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An inorder traversal of a multi-way search tree visits the keys in increasing order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1626C6-963B-A801-76BB-89CDDC5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6D37-065D-423B-948D-82DCD62FBC21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172084" name="Group 52">
            <a:extLst>
              <a:ext uri="{FF2B5EF4-FFF2-40B4-BE49-F238E27FC236}">
                <a16:creationId xmlns:a16="http://schemas.microsoft.com/office/drawing/2014/main" id="{4BEA846D-FD26-0EFB-12E0-440E45B896E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596"/>
            <a:ext cx="7002463" cy="2043689"/>
            <a:chOff x="816" y="2385"/>
            <a:chExt cx="4411" cy="1191"/>
          </a:xfrm>
        </p:grpSpPr>
        <p:sp>
          <p:nvSpPr>
            <p:cNvPr id="172036" name="Oval 4">
              <a:extLst>
                <a:ext uri="{FF2B5EF4-FFF2-40B4-BE49-F238E27FC236}">
                  <a16:creationId xmlns:a16="http://schemas.microsoft.com/office/drawing/2014/main" id="{B924E7EB-074E-7FC0-DA2B-8DBEA0E4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85"/>
              <a:ext cx="960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11    24</a:t>
              </a:r>
            </a:p>
          </p:txBody>
        </p:sp>
        <p:sp>
          <p:nvSpPr>
            <p:cNvPr id="172037" name="Oval 5">
              <a:extLst>
                <a:ext uri="{FF2B5EF4-FFF2-40B4-BE49-F238E27FC236}">
                  <a16:creationId xmlns:a16="http://schemas.microsoft.com/office/drawing/2014/main" id="{85B31D06-C7E1-E14B-6CC1-9EA84F9CB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69"/>
              <a:ext cx="1248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2   6   8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2038" name="Oval 6">
              <a:extLst>
                <a:ext uri="{FF2B5EF4-FFF2-40B4-BE49-F238E27FC236}">
                  <a16:creationId xmlns:a16="http://schemas.microsoft.com/office/drawing/2014/main" id="{D42E67E9-FF6C-22B6-2EED-C33984BD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69"/>
              <a:ext cx="672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172040" name="Oval 8">
              <a:extLst>
                <a:ext uri="{FF2B5EF4-FFF2-40B4-BE49-F238E27FC236}">
                  <a16:creationId xmlns:a16="http://schemas.microsoft.com/office/drawing/2014/main" id="{63767DDC-B893-F16F-C1E6-7119D9F1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69"/>
              <a:ext cx="105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27   30  32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687B53C-EF6C-8B30-A12D-69C9355A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2" name="Rectangle 10">
              <a:extLst>
                <a:ext uri="{FF2B5EF4-FFF2-40B4-BE49-F238E27FC236}">
                  <a16:creationId xmlns:a16="http://schemas.microsoft.com/office/drawing/2014/main" id="{794CA3C1-5A77-CAE1-BDFD-0D073EE0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3" name="Rectangle 11">
              <a:extLst>
                <a:ext uri="{FF2B5EF4-FFF2-40B4-BE49-F238E27FC236}">
                  <a16:creationId xmlns:a16="http://schemas.microsoft.com/office/drawing/2014/main" id="{D7438BD7-5D2E-0325-4CF6-29EA2960E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4" name="Rectangle 12">
              <a:extLst>
                <a:ext uri="{FF2B5EF4-FFF2-40B4-BE49-F238E27FC236}">
                  <a16:creationId xmlns:a16="http://schemas.microsoft.com/office/drawing/2014/main" id="{B2A0E7A2-4BBA-AF3D-A2A1-5B6C09BB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5" name="Rectangle 13">
              <a:extLst>
                <a:ext uri="{FF2B5EF4-FFF2-40B4-BE49-F238E27FC236}">
                  <a16:creationId xmlns:a16="http://schemas.microsoft.com/office/drawing/2014/main" id="{8B81E133-216D-0AEA-E6A0-0D5EA5A3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6" name="Rectangle 14">
              <a:extLst>
                <a:ext uri="{FF2B5EF4-FFF2-40B4-BE49-F238E27FC236}">
                  <a16:creationId xmlns:a16="http://schemas.microsoft.com/office/drawing/2014/main" id="{F7F972EE-E4A7-FD9A-155E-C160D1C20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7" name="Rectangle 15">
              <a:extLst>
                <a:ext uri="{FF2B5EF4-FFF2-40B4-BE49-F238E27FC236}">
                  <a16:creationId xmlns:a16="http://schemas.microsoft.com/office/drawing/2014/main" id="{3C530D9E-7E92-0ED4-3D08-C038237C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48" name="Rectangle 16">
              <a:extLst>
                <a:ext uri="{FF2B5EF4-FFF2-40B4-BE49-F238E27FC236}">
                  <a16:creationId xmlns:a16="http://schemas.microsoft.com/office/drawing/2014/main" id="{D8FB2DC9-7248-4F6D-3BA7-C57C7DD7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53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2049" name="AutoShape 17">
              <a:extLst>
                <a:ext uri="{FF2B5EF4-FFF2-40B4-BE49-F238E27FC236}">
                  <a16:creationId xmlns:a16="http://schemas.microsoft.com/office/drawing/2014/main" id="{44535723-11A3-FB0C-CE4D-A6989640FC63}"/>
                </a:ext>
              </a:extLst>
            </p:cNvPr>
            <p:cNvCxnSpPr>
              <a:cxnSpLocks noChangeShapeType="1"/>
              <a:stCxn id="172036" idx="3"/>
              <a:endCxn id="172037" idx="0"/>
            </p:cNvCxnSpPr>
            <p:nvPr/>
          </p:nvCxnSpPr>
          <p:spPr bwMode="auto">
            <a:xfrm flipH="1">
              <a:off x="1488" y="2596"/>
              <a:ext cx="105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50" name="AutoShape 18">
              <a:extLst>
                <a:ext uri="{FF2B5EF4-FFF2-40B4-BE49-F238E27FC236}">
                  <a16:creationId xmlns:a16="http://schemas.microsoft.com/office/drawing/2014/main" id="{794ED01A-C6AE-05FC-D6E4-0837F6AE120D}"/>
                </a:ext>
              </a:extLst>
            </p:cNvPr>
            <p:cNvCxnSpPr>
              <a:cxnSpLocks noChangeShapeType="1"/>
              <a:stCxn id="172036" idx="4"/>
              <a:endCxn id="172038" idx="0"/>
            </p:cNvCxnSpPr>
            <p:nvPr/>
          </p:nvCxnSpPr>
          <p:spPr bwMode="auto">
            <a:xfrm>
              <a:off x="2880" y="2631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51" name="AutoShape 19">
              <a:extLst>
                <a:ext uri="{FF2B5EF4-FFF2-40B4-BE49-F238E27FC236}">
                  <a16:creationId xmlns:a16="http://schemas.microsoft.com/office/drawing/2014/main" id="{55A6BF0A-CB7B-A1EA-EB41-5DEFE4C597EB}"/>
                </a:ext>
              </a:extLst>
            </p:cNvPr>
            <p:cNvCxnSpPr>
              <a:cxnSpLocks noChangeShapeType="1"/>
              <a:stCxn id="172036" idx="5"/>
              <a:endCxn id="172040" idx="0"/>
            </p:cNvCxnSpPr>
            <p:nvPr/>
          </p:nvCxnSpPr>
          <p:spPr bwMode="auto">
            <a:xfrm>
              <a:off x="3219" y="2596"/>
              <a:ext cx="129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52" name="AutoShape 20">
              <a:extLst>
                <a:ext uri="{FF2B5EF4-FFF2-40B4-BE49-F238E27FC236}">
                  <a16:creationId xmlns:a16="http://schemas.microsoft.com/office/drawing/2014/main" id="{DE932CA2-C21D-32E1-C8C9-821B69BD836A}"/>
                </a:ext>
              </a:extLst>
            </p:cNvPr>
            <p:cNvCxnSpPr>
              <a:cxnSpLocks noChangeShapeType="1"/>
              <a:stCxn id="172037" idx="3"/>
              <a:endCxn id="172045" idx="0"/>
            </p:cNvCxnSpPr>
            <p:nvPr/>
          </p:nvCxnSpPr>
          <p:spPr bwMode="auto">
            <a:xfrm flipH="1">
              <a:off x="912" y="2980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53" name="AutoShape 21">
              <a:extLst>
                <a:ext uri="{FF2B5EF4-FFF2-40B4-BE49-F238E27FC236}">
                  <a16:creationId xmlns:a16="http://schemas.microsoft.com/office/drawing/2014/main" id="{E0F502A3-1ADA-2AA4-29D7-19F94C5C33D5}"/>
                </a:ext>
              </a:extLst>
            </p:cNvPr>
            <p:cNvCxnSpPr>
              <a:cxnSpLocks noChangeShapeType="1"/>
              <a:stCxn id="172037" idx="5"/>
              <a:endCxn id="172048" idx="0"/>
            </p:cNvCxnSpPr>
            <p:nvPr/>
          </p:nvCxnSpPr>
          <p:spPr bwMode="auto">
            <a:xfrm>
              <a:off x="1929" y="2980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054" name="Line 22">
              <a:extLst>
                <a:ext uri="{FF2B5EF4-FFF2-40B4-BE49-F238E27FC236}">
                  <a16:creationId xmlns:a16="http://schemas.microsoft.com/office/drawing/2014/main" id="{0A689E5C-732C-5674-1BAB-2741BE928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09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55" name="Line 23">
              <a:extLst>
                <a:ext uri="{FF2B5EF4-FFF2-40B4-BE49-F238E27FC236}">
                  <a16:creationId xmlns:a16="http://schemas.microsoft.com/office/drawing/2014/main" id="{1719837F-F09A-3514-87C2-502661D28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3009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56" name="Rectangle 24">
              <a:extLst>
                <a:ext uri="{FF2B5EF4-FFF2-40B4-BE49-F238E27FC236}">
                  <a16:creationId xmlns:a16="http://schemas.microsoft.com/office/drawing/2014/main" id="{A357CA67-0117-2E83-F61E-C5717B80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190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57" name="Rectangle 25">
              <a:extLst>
                <a:ext uri="{FF2B5EF4-FFF2-40B4-BE49-F238E27FC236}">
                  <a16:creationId xmlns:a16="http://schemas.microsoft.com/office/drawing/2014/main" id="{0A474413-A2BB-908A-0F9A-EFAC4037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190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2059" name="AutoShape 27">
              <a:extLst>
                <a:ext uri="{FF2B5EF4-FFF2-40B4-BE49-F238E27FC236}">
                  <a16:creationId xmlns:a16="http://schemas.microsoft.com/office/drawing/2014/main" id="{673B1453-4607-B3F3-8C4A-70B927EBE7F3}"/>
                </a:ext>
              </a:extLst>
            </p:cNvPr>
            <p:cNvCxnSpPr>
              <a:cxnSpLocks noChangeShapeType="1"/>
              <a:stCxn id="172041" idx="0"/>
              <a:endCxn id="172040" idx="3"/>
            </p:cNvCxnSpPr>
            <p:nvPr/>
          </p:nvCxnSpPr>
          <p:spPr bwMode="auto">
            <a:xfrm flipV="1">
              <a:off x="3936" y="2980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60" name="AutoShape 28">
              <a:extLst>
                <a:ext uri="{FF2B5EF4-FFF2-40B4-BE49-F238E27FC236}">
                  <a16:creationId xmlns:a16="http://schemas.microsoft.com/office/drawing/2014/main" id="{84F93A8C-6DD1-A4B3-B984-7E1A4BF7E4DF}"/>
                </a:ext>
              </a:extLst>
            </p:cNvPr>
            <p:cNvCxnSpPr>
              <a:cxnSpLocks noChangeShapeType="1"/>
              <a:stCxn id="172042" idx="0"/>
              <a:endCxn id="172040" idx="5"/>
            </p:cNvCxnSpPr>
            <p:nvPr/>
          </p:nvCxnSpPr>
          <p:spPr bwMode="auto">
            <a:xfrm flipH="1" flipV="1">
              <a:off x="4885" y="2980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061" name="Line 29">
              <a:extLst>
                <a:ext uri="{FF2B5EF4-FFF2-40B4-BE49-F238E27FC236}">
                  <a16:creationId xmlns:a16="http://schemas.microsoft.com/office/drawing/2014/main" id="{92763006-1C28-881A-56A7-54DF29FC3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3009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62" name="Line 30">
              <a:extLst>
                <a:ext uri="{FF2B5EF4-FFF2-40B4-BE49-F238E27FC236}">
                  <a16:creationId xmlns:a16="http://schemas.microsoft.com/office/drawing/2014/main" id="{E2016EAC-FC56-2BA7-A016-7CA375AD5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009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63" name="Line 31">
              <a:extLst>
                <a:ext uri="{FF2B5EF4-FFF2-40B4-BE49-F238E27FC236}">
                  <a16:creationId xmlns:a16="http://schemas.microsoft.com/office/drawing/2014/main" id="{F5BCAED9-B8B0-33A9-60E3-E8021C42C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6" y="3046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64" name="Line 32">
              <a:extLst>
                <a:ext uri="{FF2B5EF4-FFF2-40B4-BE49-F238E27FC236}">
                  <a16:creationId xmlns:a16="http://schemas.microsoft.com/office/drawing/2014/main" id="{6A49D96E-99FA-CDF1-061B-6081608E4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2" y="3046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065" name="Text Box 33">
              <a:extLst>
                <a:ext uri="{FF2B5EF4-FFF2-40B4-BE49-F238E27FC236}">
                  <a16:creationId xmlns:a16="http://schemas.microsoft.com/office/drawing/2014/main" id="{4BAC2D48-5924-8808-22A8-BA32916C2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44"/>
              <a:ext cx="1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2066" name="Text Box 34">
              <a:extLst>
                <a:ext uri="{FF2B5EF4-FFF2-40B4-BE49-F238E27FC236}">
                  <a16:creationId xmlns:a16="http://schemas.microsoft.com/office/drawing/2014/main" id="{FD5E2D59-4453-1FAE-7856-6EFF689B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344"/>
              <a:ext cx="1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2067" name="Text Box 35">
              <a:extLst>
                <a:ext uri="{FF2B5EF4-FFF2-40B4-BE49-F238E27FC236}">
                  <a16:creationId xmlns:a16="http://schemas.microsoft.com/office/drawing/2014/main" id="{6B5C8D33-A973-D4C4-74B4-40B36A7F4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44"/>
              <a:ext cx="1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2068" name="Text Box 36">
              <a:extLst>
                <a:ext uri="{FF2B5EF4-FFF2-40B4-BE49-F238E27FC236}">
                  <a16:creationId xmlns:a16="http://schemas.microsoft.com/office/drawing/2014/main" id="{9A60E9DB-E747-FFF4-0DE1-9D6758A02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44"/>
              <a:ext cx="1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2069" name="Text Box 37">
              <a:extLst>
                <a:ext uri="{FF2B5EF4-FFF2-40B4-BE49-F238E27FC236}">
                  <a16:creationId xmlns:a16="http://schemas.microsoft.com/office/drawing/2014/main" id="{F81CAB08-8AE9-7814-CE8C-7265BECF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44"/>
              <a:ext cx="1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172070" name="Text Box 38">
              <a:extLst>
                <a:ext uri="{FF2B5EF4-FFF2-40B4-BE49-F238E27FC236}">
                  <a16:creationId xmlns:a16="http://schemas.microsoft.com/office/drawing/2014/main" id="{7E65776E-22D5-7B9B-6AD0-8A136A69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3344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172071" name="Text Box 39">
              <a:extLst>
                <a:ext uri="{FF2B5EF4-FFF2-40B4-BE49-F238E27FC236}">
                  <a16:creationId xmlns:a16="http://schemas.microsoft.com/office/drawing/2014/main" id="{04970F7B-3D78-1B3F-96E7-3AC12F31F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3344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  <p:sp>
          <p:nvSpPr>
            <p:cNvPr id="172072" name="Text Box 40">
              <a:extLst>
                <a:ext uri="{FF2B5EF4-FFF2-40B4-BE49-F238E27FC236}">
                  <a16:creationId xmlns:a16="http://schemas.microsoft.com/office/drawing/2014/main" id="{FB40EDDE-3639-5DEA-44F5-DB2C961CC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3344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172073" name="Text Box 41">
              <a:extLst>
                <a:ext uri="{FF2B5EF4-FFF2-40B4-BE49-F238E27FC236}">
                  <a16:creationId xmlns:a16="http://schemas.microsoft.com/office/drawing/2014/main" id="{B8B36EDE-5207-4D24-BF99-053D98A82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3362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172074" name="Text Box 42">
              <a:extLst>
                <a:ext uri="{FF2B5EF4-FFF2-40B4-BE49-F238E27FC236}">
                  <a16:creationId xmlns:a16="http://schemas.microsoft.com/office/drawing/2014/main" id="{A4CA01FB-8DEA-FF73-C9AE-BA26A2C47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3362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17</a:t>
              </a:r>
            </a:p>
          </p:txBody>
        </p:sp>
        <p:sp>
          <p:nvSpPr>
            <p:cNvPr id="172075" name="Text Box 43">
              <a:extLst>
                <a:ext uri="{FF2B5EF4-FFF2-40B4-BE49-F238E27FC236}">
                  <a16:creationId xmlns:a16="http://schemas.microsoft.com/office/drawing/2014/main" id="{F7458DC1-F956-1A19-D8E2-A62B1A3E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58"/>
              <a:ext cx="1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2076" name="Text Box 44">
              <a:extLst>
                <a:ext uri="{FF2B5EF4-FFF2-40B4-BE49-F238E27FC236}">
                  <a16:creationId xmlns:a16="http://schemas.microsoft.com/office/drawing/2014/main" id="{45ADB1ED-FFDD-D094-31F1-350612C5C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58"/>
              <a:ext cx="1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2077" name="Text Box 45">
              <a:extLst>
                <a:ext uri="{FF2B5EF4-FFF2-40B4-BE49-F238E27FC236}">
                  <a16:creationId xmlns:a16="http://schemas.microsoft.com/office/drawing/2014/main" id="{7D7822D8-D36A-9414-2C71-3D7295F2A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58"/>
              <a:ext cx="1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2078" name="Text Box 46">
              <a:extLst>
                <a:ext uri="{FF2B5EF4-FFF2-40B4-BE49-F238E27FC236}">
                  <a16:creationId xmlns:a16="http://schemas.microsoft.com/office/drawing/2014/main" id="{C2A6EC77-532A-E3B9-F50B-281624CA6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58"/>
              <a:ext cx="2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172079" name="Text Box 47">
              <a:extLst>
                <a:ext uri="{FF2B5EF4-FFF2-40B4-BE49-F238E27FC236}">
                  <a16:creationId xmlns:a16="http://schemas.microsoft.com/office/drawing/2014/main" id="{FD77CAA9-5529-BF34-A8F1-146F40E2B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58"/>
              <a:ext cx="2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2080" name="Text Box 48">
              <a:extLst>
                <a:ext uri="{FF2B5EF4-FFF2-40B4-BE49-F238E27FC236}">
                  <a16:creationId xmlns:a16="http://schemas.microsoft.com/office/drawing/2014/main" id="{C3CF1745-3992-73D6-3665-A62957D85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2574"/>
              <a:ext cx="1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2081" name="Text Box 49">
              <a:extLst>
                <a:ext uri="{FF2B5EF4-FFF2-40B4-BE49-F238E27FC236}">
                  <a16:creationId xmlns:a16="http://schemas.microsoft.com/office/drawing/2014/main" id="{B27F191D-0A35-C2AD-41A4-B7D0551CE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74"/>
              <a:ext cx="2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2082" name="Text Box 50">
              <a:extLst>
                <a:ext uri="{FF2B5EF4-FFF2-40B4-BE49-F238E27FC236}">
                  <a16:creationId xmlns:a16="http://schemas.microsoft.com/office/drawing/2014/main" id="{6C9733D8-ECE1-18F9-8093-E51B8D85C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88"/>
              <a:ext cx="27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72083" name="Text Box 51">
              <a:extLst>
                <a:ext uri="{FF2B5EF4-FFF2-40B4-BE49-F238E27FC236}">
                  <a16:creationId xmlns:a16="http://schemas.microsoft.com/office/drawing/2014/main" id="{D43E485F-325C-2768-06CF-E5761D9CB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07"/>
              <a:ext cx="2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FF343CF-C7C3-20E8-3B49-197C45E8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altLang="en-US" u="sng"/>
              <a:t>Multi-Way Searching</a:t>
            </a:r>
            <a:endParaRPr lang="en-US" altLang="en-US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F7D9698-DECD-B6C2-3F0C-DD0C94077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297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Similar to search in a binary search tree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each internal node with children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 …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d</a:t>
            </a:r>
            <a:r>
              <a:rPr lang="en-US" altLang="en-US" sz="2000"/>
              <a:t> and keys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>
                <a:latin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 …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>
                <a:latin typeface="Symbol" panose="05050102010706020507" pitchFamily="18" charset="2"/>
              </a:rPr>
              <a:t>-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= 1, …, </a:t>
            </a:r>
            <a:r>
              <a:rPr lang="en-US" altLang="en-US" sz="1800" b="1" i="1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Symbol" panose="05050102010706020507" pitchFamily="18" charset="2"/>
              </a:rPr>
              <a:t> - </a:t>
            </a:r>
            <a:r>
              <a:rPr lang="en-US" altLang="en-US" sz="1800">
                <a:latin typeface="Times New Roman" panose="02020603050405020304" pitchFamily="18" charset="0"/>
              </a:rPr>
              <a:t>1)</a:t>
            </a:r>
            <a:r>
              <a:rPr lang="en-US" altLang="en-US" sz="1800"/>
              <a:t>: the search terminates successfully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&lt;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aseline="-25000">
                <a:latin typeface="Symbol" panose="05050102010706020507" pitchFamily="18" charset="2"/>
              </a:rPr>
              <a:t>-</a:t>
            </a:r>
            <a:r>
              <a:rPr lang="en-US" altLang="en-US" sz="1800" baseline="-25000">
                <a:latin typeface="Times New Roman" panose="02020603050405020304" pitchFamily="18" charset="0"/>
              </a:rPr>
              <a:t>1 </a:t>
            </a:r>
            <a:r>
              <a:rPr lang="en-US" altLang="en-US" sz="1800">
                <a:latin typeface="Symbol" panose="05050102010706020507" pitchFamily="18" charset="2"/>
              </a:rPr>
              <a:t>&lt;</a:t>
            </a:r>
            <a:r>
              <a:rPr lang="en-US" altLang="en-US" sz="1800" baseline="-25000"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&lt;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= 2, …, </a:t>
            </a:r>
            <a:r>
              <a:rPr lang="en-US" altLang="en-US" sz="1800" b="1" i="1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Symbol" panose="05050102010706020507" pitchFamily="18" charset="2"/>
              </a:rPr>
              <a:t> - </a:t>
            </a:r>
            <a:r>
              <a:rPr lang="en-US" altLang="en-US" sz="1800">
                <a:latin typeface="Times New Roman" panose="02020603050405020304" pitchFamily="18" charset="0"/>
              </a:rPr>
              <a:t>1)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&gt; </a:t>
            </a:r>
            <a:r>
              <a:rPr lang="en-US" altLang="en-US" sz="1800" b="1" i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d</a:t>
            </a:r>
            <a:r>
              <a:rPr lang="en-US" altLang="en-US" sz="1800" baseline="-25000">
                <a:latin typeface="Symbol" panose="05050102010706020507" pitchFamily="18" charset="2"/>
              </a:rPr>
              <a:t>-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d</a:t>
            </a: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Reaching an external node terminates the search unsuccessfully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Example: search for 30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A88EEBB-7BED-BB93-3B24-8F502C31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E91-F715-4B63-8ACA-3576486059C4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50DC24E7-9BB5-6257-AFE3-089715151D06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322863"/>
            <a:ext cx="6934200" cy="1732985"/>
            <a:chOff x="960" y="2688"/>
            <a:chExt cx="4368" cy="986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2F9FC2C-F971-D0AD-0D05-15353BD3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88"/>
              <a:ext cx="960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11    24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1AA87C0-FF67-613C-3735-D381E6D6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1248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2   6   8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1849CA-4B55-0BE9-4E59-0EB504122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672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1F1E6DFD-2FFC-AAC3-5CBF-40F99086F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2"/>
              <a:ext cx="105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27  30   32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A451285-6BDE-991F-5F85-6C4E741F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0495341-3520-7F07-03BB-8EB892D2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83576E26-B217-A47F-840C-0542E9B7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25DAB17-5A77-5E9C-99C2-0D423001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22C1365F-EAD6-6FED-59B1-E3CC53B0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766C9E2-C91F-7142-69D7-DA316A57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A8BCF5CD-52FE-37CB-F151-B07753AC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11E5E3AB-5331-47FB-411C-582F3D27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0D29EDFB-7C96-E2DA-A35B-FC4D6FE2D421}"/>
                </a:ext>
              </a:extLst>
            </p:cNvPr>
            <p:cNvCxnSpPr>
              <a:cxnSpLocks noChangeShapeType="1"/>
              <a:stCxn id="4" idx="3"/>
              <a:endCxn id="5" idx="0"/>
            </p:cNvCxnSpPr>
            <p:nvPr/>
          </p:nvCxnSpPr>
          <p:spPr bwMode="auto">
            <a:xfrm flipH="1">
              <a:off x="1632" y="2899"/>
              <a:ext cx="105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id="{4A1C8396-3C32-0521-47E4-FDB9EC88E0AF}"/>
                </a:ext>
              </a:extLst>
            </p:cNvPr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>
              <a:off x="3024" y="2934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id="{3EE72C56-98D9-A8E7-674E-93B227B247D7}"/>
                </a:ext>
              </a:extLst>
            </p:cNvPr>
            <p:cNvCxnSpPr>
              <a:cxnSpLocks noChangeShapeType="1"/>
              <a:stCxn id="4" idx="5"/>
              <a:endCxn id="7" idx="0"/>
            </p:cNvCxnSpPr>
            <p:nvPr/>
          </p:nvCxnSpPr>
          <p:spPr bwMode="auto">
            <a:xfrm>
              <a:off x="3363" y="2899"/>
              <a:ext cx="129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id="{B839AB1D-C5F1-254E-830A-FEF73196CBDC}"/>
                </a:ext>
              </a:extLst>
            </p:cNvPr>
            <p:cNvCxnSpPr>
              <a:cxnSpLocks noChangeShapeType="1"/>
              <a:stCxn id="5" idx="3"/>
              <a:endCxn id="12" idx="0"/>
            </p:cNvCxnSpPr>
            <p:nvPr/>
          </p:nvCxnSpPr>
          <p:spPr bwMode="auto">
            <a:xfrm flipH="1">
              <a:off x="1056" y="3283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id="{2C0FF775-A38A-3D51-FA5C-A6F1D476E9A1}"/>
                </a:ext>
              </a:extLst>
            </p:cNvPr>
            <p:cNvCxnSpPr>
              <a:cxnSpLocks noChangeShapeType="1"/>
              <a:stCxn id="5" idx="5"/>
              <a:endCxn id="15" idx="0"/>
            </p:cNvCxnSpPr>
            <p:nvPr/>
          </p:nvCxnSpPr>
          <p:spPr bwMode="auto">
            <a:xfrm>
              <a:off x="2073" y="3283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0499983-D9E1-B13F-C1A4-500DD3CDC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312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D6E9F58-0F7C-ADC4-8587-E57BFB15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3312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86A02564-75FF-A998-FD09-F6A80F2F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82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00EB4819-4064-D7ED-2E2D-D03599F4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82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070E87F5-1218-8D28-13A4-3AE32555E150}"/>
                </a:ext>
              </a:extLst>
            </p:cNvPr>
            <p:cNvCxnSpPr>
              <a:cxnSpLocks noChangeShapeType="1"/>
              <a:stCxn id="8" idx="0"/>
              <a:endCxn id="7" idx="3"/>
            </p:cNvCxnSpPr>
            <p:nvPr/>
          </p:nvCxnSpPr>
          <p:spPr bwMode="auto">
            <a:xfrm flipV="1">
              <a:off x="4080" y="3283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6C7E19B3-770C-637C-ED7D-7501C8C86E95}"/>
                </a:ext>
              </a:extLst>
            </p:cNvPr>
            <p:cNvCxnSpPr>
              <a:cxnSpLocks noChangeShapeType="1"/>
              <a:stCxn id="9" idx="0"/>
              <a:endCxn id="7" idx="5"/>
            </p:cNvCxnSpPr>
            <p:nvPr/>
          </p:nvCxnSpPr>
          <p:spPr bwMode="auto">
            <a:xfrm flipH="1" flipV="1">
              <a:off x="5029" y="3283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6F84FF91-0938-1630-7967-A466BC790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B874D4D2-6BF5-67D4-4E67-B51C156DB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312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6515073A-A948-E296-5956-5772FC1EA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333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F9D84E9A-B832-0689-7637-FDE572994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333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C9EAC202-51B8-15CE-205B-68CEDFBA1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679450"/>
          </a:xfrm>
        </p:spPr>
        <p:txBody>
          <a:bodyPr>
            <a:normAutofit fontScale="90000"/>
          </a:bodyPr>
          <a:lstStyle/>
          <a:p>
            <a:r>
              <a:rPr lang="en-US" altLang="en-US" u="sng"/>
              <a:t>(2,4) Tree</a:t>
            </a:r>
            <a:endParaRPr lang="en-US" altLang="en-US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F39E1D12-E234-629E-D8CE-966DF7873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03738"/>
            <a:ext cx="8001000" cy="22207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(2,4) tree (also called 2-4 tree or 2-3-4 tree) is a multi-way search with the following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Node-Size Property</a:t>
            </a:r>
            <a:r>
              <a:rPr lang="en-US" altLang="en-US" sz="2000" b="1" dirty="0"/>
              <a:t>: every internal node has at most four children</a:t>
            </a:r>
          </a:p>
          <a:p>
            <a:pPr lvl="2"/>
            <a:r>
              <a:rPr lang="en-US" altLang="en-US" sz="1800" b="1" dirty="0"/>
              <a:t>2 node has 1 key and 2 children</a:t>
            </a:r>
          </a:p>
          <a:p>
            <a:pPr lvl="2"/>
            <a:r>
              <a:rPr lang="en-US" altLang="en-US" sz="1800" b="1" dirty="0"/>
              <a:t>3 node has 2 keys and 3 children</a:t>
            </a:r>
          </a:p>
          <a:p>
            <a:pPr lvl="2"/>
            <a:r>
              <a:rPr lang="en-US" altLang="en-US" sz="1800" b="1" dirty="0"/>
              <a:t>4 node has 3 keys and 4 children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Depth Property</a:t>
            </a:r>
            <a:r>
              <a:rPr lang="en-US" altLang="en-US" sz="2000" b="1" dirty="0"/>
              <a:t>: all the external nodes have the same depth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CDD66A7-A623-5AFD-EC14-60C419FD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045F-D008-448D-9397-904303991F71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74113" name="Group 33">
            <a:extLst>
              <a:ext uri="{FF2B5EF4-FFF2-40B4-BE49-F238E27FC236}">
                <a16:creationId xmlns:a16="http://schemas.microsoft.com/office/drawing/2014/main" id="{53723442-EE4B-2847-AEE3-130E71D3E2FD}"/>
              </a:ext>
            </a:extLst>
          </p:cNvPr>
          <p:cNvGrpSpPr>
            <a:grpSpLocks/>
          </p:cNvGrpSpPr>
          <p:nvPr/>
        </p:nvGrpSpPr>
        <p:grpSpPr bwMode="auto">
          <a:xfrm>
            <a:off x="865187" y="3992610"/>
            <a:ext cx="7413625" cy="2030413"/>
            <a:chOff x="641" y="2496"/>
            <a:chExt cx="4670" cy="1135"/>
          </a:xfrm>
        </p:grpSpPr>
        <p:sp>
          <p:nvSpPr>
            <p:cNvPr id="174084" name="Oval 4">
              <a:extLst>
                <a:ext uri="{FF2B5EF4-FFF2-40B4-BE49-F238E27FC236}">
                  <a16:creationId xmlns:a16="http://schemas.microsoft.com/office/drawing/2014/main" id="{9525BC36-9B2C-FB7D-FDD9-D9533719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496"/>
              <a:ext cx="153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10   15   24</a:t>
              </a:r>
            </a:p>
          </p:txBody>
        </p:sp>
        <p:sp>
          <p:nvSpPr>
            <p:cNvPr id="174085" name="Oval 5">
              <a:extLst>
                <a:ext uri="{FF2B5EF4-FFF2-40B4-BE49-F238E27FC236}">
                  <a16:creationId xmlns:a16="http://schemas.microsoft.com/office/drawing/2014/main" id="{6F82B857-529F-2856-7A6E-23A9322C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72"/>
              <a:ext cx="1008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2   8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086" name="Oval 6">
              <a:extLst>
                <a:ext uri="{FF2B5EF4-FFF2-40B4-BE49-F238E27FC236}">
                  <a16:creationId xmlns:a16="http://schemas.microsoft.com/office/drawing/2014/main" id="{347A0FF9-6458-1A31-493F-86A788C6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672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4087" name="Oval 7">
              <a:extLst>
                <a:ext uri="{FF2B5EF4-FFF2-40B4-BE49-F238E27FC236}">
                  <a16:creationId xmlns:a16="http://schemas.microsoft.com/office/drawing/2014/main" id="{AE2AB6D8-4B1C-D493-14BC-FFD0848B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72"/>
              <a:ext cx="1056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Tahoma" panose="020B0604030504040204" pitchFamily="34" charset="0"/>
                </a:rPr>
                <a:t>27    32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C918BE20-8FF4-F6FB-0766-486EACCC7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3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2E4BAE27-7E68-BFEA-7DEB-B910DA7746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84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0" name="Rectangle 10">
              <a:extLst>
                <a:ext uri="{FF2B5EF4-FFF2-40B4-BE49-F238E27FC236}">
                  <a16:creationId xmlns:a16="http://schemas.microsoft.com/office/drawing/2014/main" id="{F9A68E2C-478F-3E5E-D888-47B8493E2D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1" name="Rectangle 11">
              <a:extLst>
                <a:ext uri="{FF2B5EF4-FFF2-40B4-BE49-F238E27FC236}">
                  <a16:creationId xmlns:a16="http://schemas.microsoft.com/office/drawing/2014/main" id="{D49ED854-BD11-DA84-5FDA-7B3722D3B7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2" name="Rectangle 12">
              <a:extLst>
                <a:ext uri="{FF2B5EF4-FFF2-40B4-BE49-F238E27FC236}">
                  <a16:creationId xmlns:a16="http://schemas.microsoft.com/office/drawing/2014/main" id="{E80EA66A-889B-F240-7BF6-1CA35FB74B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1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3" name="Rectangle 13">
              <a:extLst>
                <a:ext uri="{FF2B5EF4-FFF2-40B4-BE49-F238E27FC236}">
                  <a16:creationId xmlns:a16="http://schemas.microsoft.com/office/drawing/2014/main" id="{EC15F735-163A-28C6-2659-F08D72C565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8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4" name="Rectangle 14">
              <a:extLst>
                <a:ext uri="{FF2B5EF4-FFF2-40B4-BE49-F238E27FC236}">
                  <a16:creationId xmlns:a16="http://schemas.microsoft.com/office/drawing/2014/main" id="{599F1A32-44F1-B9DF-83BD-934B90A944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4095" name="AutoShape 15">
              <a:extLst>
                <a:ext uri="{FF2B5EF4-FFF2-40B4-BE49-F238E27FC236}">
                  <a16:creationId xmlns:a16="http://schemas.microsoft.com/office/drawing/2014/main" id="{B4027693-8997-A1D9-567D-7FE981ED7F03}"/>
                </a:ext>
              </a:extLst>
            </p:cNvPr>
            <p:cNvCxnSpPr>
              <a:cxnSpLocks noChangeShapeType="1"/>
              <a:stCxn id="174084" idx="3"/>
              <a:endCxn id="174085" idx="0"/>
            </p:cNvCxnSpPr>
            <p:nvPr/>
          </p:nvCxnSpPr>
          <p:spPr bwMode="auto">
            <a:xfrm flipH="1">
              <a:off x="1224" y="2707"/>
              <a:ext cx="1227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96" name="AutoShape 16">
              <a:extLst>
                <a:ext uri="{FF2B5EF4-FFF2-40B4-BE49-F238E27FC236}">
                  <a16:creationId xmlns:a16="http://schemas.microsoft.com/office/drawing/2014/main" id="{B3E5A8B4-7EBD-0EB9-395A-DF502AE80AE4}"/>
                </a:ext>
              </a:extLst>
            </p:cNvPr>
            <p:cNvCxnSpPr>
              <a:cxnSpLocks noChangeShapeType="1"/>
              <a:endCxn id="174086" idx="0"/>
            </p:cNvCxnSpPr>
            <p:nvPr/>
          </p:nvCxnSpPr>
          <p:spPr bwMode="auto">
            <a:xfrm flipH="1">
              <a:off x="2544" y="2724"/>
              <a:ext cx="282" cy="3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97" name="AutoShape 17">
              <a:extLst>
                <a:ext uri="{FF2B5EF4-FFF2-40B4-BE49-F238E27FC236}">
                  <a16:creationId xmlns:a16="http://schemas.microsoft.com/office/drawing/2014/main" id="{6FA2E794-5157-E534-013B-8C88CB0A31CA}"/>
                </a:ext>
              </a:extLst>
            </p:cNvPr>
            <p:cNvCxnSpPr>
              <a:cxnSpLocks noChangeShapeType="1"/>
              <a:stCxn id="174084" idx="5"/>
              <a:endCxn id="174087" idx="0"/>
            </p:cNvCxnSpPr>
            <p:nvPr/>
          </p:nvCxnSpPr>
          <p:spPr bwMode="auto">
            <a:xfrm>
              <a:off x="3537" y="2707"/>
              <a:ext cx="1215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98" name="AutoShape 18">
              <a:extLst>
                <a:ext uri="{FF2B5EF4-FFF2-40B4-BE49-F238E27FC236}">
                  <a16:creationId xmlns:a16="http://schemas.microsoft.com/office/drawing/2014/main" id="{A19768AF-0851-5E21-B23D-7EB4789262D4}"/>
                </a:ext>
              </a:extLst>
            </p:cNvPr>
            <p:cNvCxnSpPr>
              <a:cxnSpLocks noChangeShapeType="1"/>
              <a:stCxn id="174085" idx="3"/>
              <a:endCxn id="174092" idx="0"/>
            </p:cNvCxnSpPr>
            <p:nvPr/>
          </p:nvCxnSpPr>
          <p:spPr bwMode="auto">
            <a:xfrm flipH="1">
              <a:off x="705" y="3283"/>
              <a:ext cx="16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99" name="AutoShape 19">
              <a:extLst>
                <a:ext uri="{FF2B5EF4-FFF2-40B4-BE49-F238E27FC236}">
                  <a16:creationId xmlns:a16="http://schemas.microsoft.com/office/drawing/2014/main" id="{CFE76412-4E1F-1317-AA8C-373434EF46C6}"/>
                </a:ext>
              </a:extLst>
            </p:cNvPr>
            <p:cNvCxnSpPr>
              <a:cxnSpLocks noChangeShapeType="1"/>
              <a:stCxn id="174085" idx="5"/>
              <a:endCxn id="174094" idx="0"/>
            </p:cNvCxnSpPr>
            <p:nvPr/>
          </p:nvCxnSpPr>
          <p:spPr bwMode="auto">
            <a:xfrm>
              <a:off x="1580" y="3283"/>
              <a:ext cx="16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100" name="Rectangle 20">
              <a:extLst>
                <a:ext uri="{FF2B5EF4-FFF2-40B4-BE49-F238E27FC236}">
                  <a16:creationId xmlns:a16="http://schemas.microsoft.com/office/drawing/2014/main" id="{F7A141B6-D5F8-13C4-F261-2F3640CFD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7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4101" name="AutoShape 21">
              <a:extLst>
                <a:ext uri="{FF2B5EF4-FFF2-40B4-BE49-F238E27FC236}">
                  <a16:creationId xmlns:a16="http://schemas.microsoft.com/office/drawing/2014/main" id="{F951A2C6-5CCE-E2E0-DD4A-ACB7530631B2}"/>
                </a:ext>
              </a:extLst>
            </p:cNvPr>
            <p:cNvCxnSpPr>
              <a:cxnSpLocks noChangeShapeType="1"/>
              <a:stCxn id="174100" idx="0"/>
              <a:endCxn id="174087" idx="4"/>
            </p:cNvCxnSpPr>
            <p:nvPr/>
          </p:nvCxnSpPr>
          <p:spPr bwMode="auto">
            <a:xfrm flipH="1" flipV="1">
              <a:off x="4752" y="3318"/>
              <a:ext cx="9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02" name="AutoShape 22">
              <a:extLst>
                <a:ext uri="{FF2B5EF4-FFF2-40B4-BE49-F238E27FC236}">
                  <a16:creationId xmlns:a16="http://schemas.microsoft.com/office/drawing/2014/main" id="{ECFB7E9F-69FA-0DD1-E69E-176E29131837}"/>
                </a:ext>
              </a:extLst>
            </p:cNvPr>
            <p:cNvCxnSpPr>
              <a:cxnSpLocks noChangeShapeType="1"/>
              <a:stCxn id="174088" idx="0"/>
              <a:endCxn id="174087" idx="3"/>
            </p:cNvCxnSpPr>
            <p:nvPr/>
          </p:nvCxnSpPr>
          <p:spPr bwMode="auto">
            <a:xfrm flipV="1">
              <a:off x="4257" y="3283"/>
              <a:ext cx="122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03" name="AutoShape 23">
              <a:extLst>
                <a:ext uri="{FF2B5EF4-FFF2-40B4-BE49-F238E27FC236}">
                  <a16:creationId xmlns:a16="http://schemas.microsoft.com/office/drawing/2014/main" id="{D7CE6D5B-765A-CE1E-C646-89138CC1CCB2}"/>
                </a:ext>
              </a:extLst>
            </p:cNvPr>
            <p:cNvCxnSpPr>
              <a:cxnSpLocks noChangeShapeType="1"/>
              <a:stCxn id="174089" idx="0"/>
              <a:endCxn id="174087" idx="5"/>
            </p:cNvCxnSpPr>
            <p:nvPr/>
          </p:nvCxnSpPr>
          <p:spPr bwMode="auto">
            <a:xfrm flipH="1" flipV="1">
              <a:off x="5125" y="3283"/>
              <a:ext cx="12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04" name="AutoShape 24">
              <a:extLst>
                <a:ext uri="{FF2B5EF4-FFF2-40B4-BE49-F238E27FC236}">
                  <a16:creationId xmlns:a16="http://schemas.microsoft.com/office/drawing/2014/main" id="{653A2F24-736E-3AEC-21A3-A46832BC6201}"/>
                </a:ext>
              </a:extLst>
            </p:cNvPr>
            <p:cNvCxnSpPr>
              <a:cxnSpLocks noChangeShapeType="1"/>
              <a:stCxn id="174093" idx="0"/>
              <a:endCxn id="174085" idx="4"/>
            </p:cNvCxnSpPr>
            <p:nvPr/>
          </p:nvCxnSpPr>
          <p:spPr bwMode="auto">
            <a:xfrm flipV="1">
              <a:off x="1222" y="3318"/>
              <a:ext cx="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105" name="Oval 25">
              <a:extLst>
                <a:ext uri="{FF2B5EF4-FFF2-40B4-BE49-F238E27FC236}">
                  <a16:creationId xmlns:a16="http://schemas.microsoft.com/office/drawing/2014/main" id="{92534282-AFA4-8633-9991-DA918C12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672" cy="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4106" name="Rectangle 26">
              <a:extLst>
                <a:ext uri="{FF2B5EF4-FFF2-40B4-BE49-F238E27FC236}">
                  <a16:creationId xmlns:a16="http://schemas.microsoft.com/office/drawing/2014/main" id="{7BF86FF4-C874-9804-97AC-88E8B09EC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0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07" name="Rectangle 27">
              <a:extLst>
                <a:ext uri="{FF2B5EF4-FFF2-40B4-BE49-F238E27FC236}">
                  <a16:creationId xmlns:a16="http://schemas.microsoft.com/office/drawing/2014/main" id="{EC764E49-FAAA-96D5-2DFA-B2E11B552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8" y="3504"/>
              <a:ext cx="127" cy="12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4108" name="AutoShape 28">
              <a:extLst>
                <a:ext uri="{FF2B5EF4-FFF2-40B4-BE49-F238E27FC236}">
                  <a16:creationId xmlns:a16="http://schemas.microsoft.com/office/drawing/2014/main" id="{D3C64BE6-466E-40CD-2A08-5B3B8A5DB0FC}"/>
                </a:ext>
              </a:extLst>
            </p:cNvPr>
            <p:cNvCxnSpPr>
              <a:cxnSpLocks noChangeShapeType="1"/>
              <a:endCxn id="174105" idx="0"/>
            </p:cNvCxnSpPr>
            <p:nvPr/>
          </p:nvCxnSpPr>
          <p:spPr bwMode="auto">
            <a:xfrm>
              <a:off x="3174" y="2736"/>
              <a:ext cx="282" cy="3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09" name="AutoShape 29">
              <a:extLst>
                <a:ext uri="{FF2B5EF4-FFF2-40B4-BE49-F238E27FC236}">
                  <a16:creationId xmlns:a16="http://schemas.microsoft.com/office/drawing/2014/main" id="{185898AE-1358-ADA8-9C35-5A139CA69FC5}"/>
                </a:ext>
              </a:extLst>
            </p:cNvPr>
            <p:cNvCxnSpPr>
              <a:cxnSpLocks noChangeShapeType="1"/>
              <a:stCxn id="174090" idx="0"/>
            </p:cNvCxnSpPr>
            <p:nvPr/>
          </p:nvCxnSpPr>
          <p:spPr bwMode="auto">
            <a:xfrm flipV="1">
              <a:off x="2272" y="3307"/>
              <a:ext cx="161" cy="1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10" name="AutoShape 30">
              <a:extLst>
                <a:ext uri="{FF2B5EF4-FFF2-40B4-BE49-F238E27FC236}">
                  <a16:creationId xmlns:a16="http://schemas.microsoft.com/office/drawing/2014/main" id="{B7DBEC14-8621-499B-CCA7-1834D12D0384}"/>
                </a:ext>
              </a:extLst>
            </p:cNvPr>
            <p:cNvCxnSpPr>
              <a:cxnSpLocks noChangeShapeType="1"/>
              <a:stCxn id="174106" idx="0"/>
            </p:cNvCxnSpPr>
            <p:nvPr/>
          </p:nvCxnSpPr>
          <p:spPr bwMode="auto">
            <a:xfrm flipV="1">
              <a:off x="3184" y="3312"/>
              <a:ext cx="169" cy="1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11" name="AutoShape 31">
              <a:extLst>
                <a:ext uri="{FF2B5EF4-FFF2-40B4-BE49-F238E27FC236}">
                  <a16:creationId xmlns:a16="http://schemas.microsoft.com/office/drawing/2014/main" id="{2FF595EF-3DEE-48E9-9757-33B03905C139}"/>
                </a:ext>
              </a:extLst>
            </p:cNvPr>
            <p:cNvCxnSpPr>
              <a:cxnSpLocks noChangeShapeType="1"/>
              <a:stCxn id="174107" idx="0"/>
            </p:cNvCxnSpPr>
            <p:nvPr/>
          </p:nvCxnSpPr>
          <p:spPr bwMode="auto">
            <a:xfrm flipH="1" flipV="1">
              <a:off x="3585" y="3300"/>
              <a:ext cx="127" cy="1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12" name="AutoShape 32">
              <a:extLst>
                <a:ext uri="{FF2B5EF4-FFF2-40B4-BE49-F238E27FC236}">
                  <a16:creationId xmlns:a16="http://schemas.microsoft.com/office/drawing/2014/main" id="{A381E7A7-003C-21C2-118C-AB3BEA36B4C4}"/>
                </a:ext>
              </a:extLst>
            </p:cNvPr>
            <p:cNvCxnSpPr>
              <a:cxnSpLocks noChangeShapeType="1"/>
              <a:stCxn id="174091" idx="0"/>
            </p:cNvCxnSpPr>
            <p:nvPr/>
          </p:nvCxnSpPr>
          <p:spPr bwMode="auto">
            <a:xfrm flipH="1" flipV="1">
              <a:off x="2638" y="3312"/>
              <a:ext cx="114" cy="1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2AB-FA28-AE8D-BD5C-22E61729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>
            <a:normAutofit/>
          </a:bodyPr>
          <a:lstStyle/>
          <a:p>
            <a:r>
              <a:rPr lang="en-US" altLang="en-US" u="sng" dirty="0"/>
              <a:t>Height of a (2,4) Tree storing n keys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30FA-5A25-87EC-7CC0-00F7D89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372350" cy="335597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(2, 4) tree with n keys has n+1 external nodes.</a:t>
            </a:r>
          </a:p>
          <a:p>
            <a:r>
              <a:rPr lang="en-IN" dirty="0"/>
              <a:t>If a tree has height h, then:</a:t>
            </a:r>
          </a:p>
          <a:p>
            <a:pPr lvl="1"/>
            <a:r>
              <a:rPr lang="en-IN" dirty="0"/>
              <a:t>The minimum number of external nodes is 2</a:t>
            </a:r>
            <a:r>
              <a:rPr lang="en-IN" baseline="30000" dirty="0"/>
              <a:t>h</a:t>
            </a:r>
          </a:p>
          <a:p>
            <a:pPr lvl="1"/>
            <a:r>
              <a:rPr lang="en-IN" dirty="0"/>
              <a:t>The maximum number of external nodes is 4</a:t>
            </a:r>
            <a:r>
              <a:rPr lang="en-IN" baseline="30000" dirty="0"/>
              <a:t>h</a:t>
            </a:r>
          </a:p>
          <a:p>
            <a:r>
              <a:rPr lang="en-IN" dirty="0"/>
              <a:t>The number of external nodes are then bounded:</a:t>
            </a:r>
          </a:p>
          <a:p>
            <a:pPr marL="457200" lvl="1" indent="0">
              <a:buNone/>
            </a:pPr>
            <a:r>
              <a:rPr lang="en-IN" dirty="0"/>
              <a:t>2</a:t>
            </a:r>
            <a:r>
              <a:rPr lang="en-IN" baseline="30000" dirty="0"/>
              <a:t>h </a:t>
            </a:r>
            <a:r>
              <a:rPr lang="en-IN" dirty="0"/>
              <a:t>≤ (n+1) ≤ 4</a:t>
            </a:r>
            <a:r>
              <a:rPr lang="en-IN" baseline="30000" dirty="0"/>
              <a:t>h</a:t>
            </a:r>
          </a:p>
          <a:p>
            <a:r>
              <a:rPr lang="en-IN" dirty="0"/>
              <a:t>Taking the logarithm base-2:</a:t>
            </a:r>
          </a:p>
          <a:p>
            <a:pPr marL="457200" lvl="1" indent="0">
              <a:buNone/>
            </a:pPr>
            <a:r>
              <a:rPr lang="en-IN" dirty="0"/>
              <a:t>h ≤ log</a:t>
            </a:r>
            <a:r>
              <a:rPr lang="en-IN" baseline="-25000" dirty="0"/>
              <a:t>2</a:t>
            </a:r>
            <a:r>
              <a:rPr lang="en-IN" dirty="0"/>
              <a:t>(n+1) ≤ 2h</a:t>
            </a:r>
          </a:p>
          <a:p>
            <a:r>
              <a:rPr lang="en-IN" dirty="0"/>
              <a:t>Hence h is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n)</a:t>
            </a:r>
          </a:p>
          <a:p>
            <a:r>
              <a:rPr lang="en-US" altLang="en-US" sz="2800" dirty="0"/>
              <a:t>Searching in a (2,4) tree with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 items takes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</a:rPr>
              <a:t>(log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time</a:t>
            </a:r>
          </a:p>
          <a:p>
            <a:endParaRPr lang="en-IN" dirty="0"/>
          </a:p>
          <a:p>
            <a:endParaRPr lang="en-IN" baseline="30000" dirty="0"/>
          </a:p>
          <a:p>
            <a:endParaRPr lang="en-IN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799BB-4877-B8F2-6BF5-0A841FD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5B4C-7ED3-4CCA-A02B-B33AB7C9A1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A025FDF-A12E-D58D-867F-FF0A0322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altLang="en-US" u="sng"/>
              <a:t>Insertion</a:t>
            </a:r>
            <a:endParaRPr lang="en-US" altLang="en-US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C04ABE9-BDB8-759D-1499-80B2DB681F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914400"/>
            <a:ext cx="8229600" cy="2438400"/>
          </a:xfrm>
        </p:spPr>
        <p:txBody>
          <a:bodyPr/>
          <a:lstStyle/>
          <a:p>
            <a:r>
              <a:rPr lang="en-US" altLang="en-US" sz="2400"/>
              <a:t>We insert a new item 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at the parent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/>
              <a:t> of the leaf reached by searching for </a:t>
            </a:r>
            <a:r>
              <a:rPr lang="en-US" altLang="en-US" sz="2400" b="1" i="1">
                <a:latin typeface="Times New Roman" panose="02020603050405020304" pitchFamily="18" charset="0"/>
              </a:rPr>
              <a:t>k</a:t>
            </a:r>
          </a:p>
          <a:p>
            <a:pPr lvl="1"/>
            <a:r>
              <a:rPr lang="en-US" altLang="en-US" sz="2000"/>
              <a:t>We preserve the depth property but </a:t>
            </a:r>
          </a:p>
          <a:p>
            <a:pPr lvl="1"/>
            <a:r>
              <a:rPr lang="en-US" altLang="en-US" sz="2000"/>
              <a:t>We may cause an </a:t>
            </a:r>
            <a:r>
              <a:rPr lang="en-US" altLang="en-US" sz="2000">
                <a:solidFill>
                  <a:schemeClr val="tx2"/>
                </a:solidFill>
              </a:rPr>
              <a:t>overflow</a:t>
            </a:r>
            <a:r>
              <a:rPr lang="en-US" altLang="en-US" sz="2000"/>
              <a:t> (i.e., node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may become a 5-node)</a:t>
            </a:r>
          </a:p>
          <a:p>
            <a:r>
              <a:rPr lang="en-US" altLang="en-US" sz="2400"/>
              <a:t>Example: inserting key 30 causes an overflow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016928B-D126-DD7F-E128-E7C902F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259-6A99-47FC-ADBF-372B4540D97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6194" name="AutoShape 66">
            <a:extLst>
              <a:ext uri="{FF2B5EF4-FFF2-40B4-BE49-F238E27FC236}">
                <a16:creationId xmlns:a16="http://schemas.microsoft.com/office/drawing/2014/main" id="{2D6976B0-3D08-BBC2-DE8E-7A4F9C04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76199" name="Group 71">
            <a:extLst>
              <a:ext uri="{FF2B5EF4-FFF2-40B4-BE49-F238E27FC236}">
                <a16:creationId xmlns:a16="http://schemas.microsoft.com/office/drawing/2014/main" id="{0E8162D7-F53B-2AE3-AFEC-C50379BA2DC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76600"/>
            <a:ext cx="5943600" cy="1173163"/>
            <a:chOff x="1200" y="2112"/>
            <a:chExt cx="3744" cy="739"/>
          </a:xfrm>
        </p:grpSpPr>
        <p:sp>
          <p:nvSpPr>
            <p:cNvPr id="176132" name="Oval 4">
              <a:extLst>
                <a:ext uri="{FF2B5EF4-FFF2-40B4-BE49-F238E27FC236}">
                  <a16:creationId xmlns:a16="http://schemas.microsoft.com/office/drawing/2014/main" id="{419E1C08-DD17-DFF7-98A1-492EAE58CD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27   32   35</a:t>
              </a:r>
            </a:p>
          </p:txBody>
        </p:sp>
        <p:cxnSp>
          <p:nvCxnSpPr>
            <p:cNvPr id="176133" name="AutoShape 5">
              <a:extLst>
                <a:ext uri="{FF2B5EF4-FFF2-40B4-BE49-F238E27FC236}">
                  <a16:creationId xmlns:a16="http://schemas.microsoft.com/office/drawing/2014/main" id="{8FA6AC88-C982-953D-D222-3A1F6C48D9B2}"/>
                </a:ext>
              </a:extLst>
            </p:cNvPr>
            <p:cNvCxnSpPr>
              <a:cxnSpLocks noChangeAspect="1" noChangeShapeType="1"/>
              <a:stCxn id="176162" idx="0"/>
              <a:endCxn id="176132" idx="5"/>
            </p:cNvCxnSpPr>
            <p:nvPr/>
          </p:nvCxnSpPr>
          <p:spPr bwMode="auto">
            <a:xfrm flipH="1" flipV="1">
              <a:off x="4787" y="2599"/>
              <a:ext cx="61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34" name="Oval 6">
              <a:extLst>
                <a:ext uri="{FF2B5EF4-FFF2-40B4-BE49-F238E27FC236}">
                  <a16:creationId xmlns:a16="http://schemas.microsoft.com/office/drawing/2014/main" id="{A32D8BD2-B392-B291-B725-FBF0CA395F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10   15   24</a:t>
              </a:r>
            </a:p>
          </p:txBody>
        </p:sp>
        <p:sp>
          <p:nvSpPr>
            <p:cNvPr id="176135" name="Oval 7">
              <a:extLst>
                <a:ext uri="{FF2B5EF4-FFF2-40B4-BE49-F238E27FC236}">
                  <a16:creationId xmlns:a16="http://schemas.microsoft.com/office/drawing/2014/main" id="{72BE1982-96FB-67D1-308C-754997DCE3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2   8</a:t>
              </a:r>
            </a:p>
          </p:txBody>
        </p:sp>
        <p:sp>
          <p:nvSpPr>
            <p:cNvPr id="176136" name="Oval 8">
              <a:extLst>
                <a:ext uri="{FF2B5EF4-FFF2-40B4-BE49-F238E27FC236}">
                  <a16:creationId xmlns:a16="http://schemas.microsoft.com/office/drawing/2014/main" id="{F36A76D9-F62F-28E6-7F04-764600BB60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6137" name="Rectangle 9">
              <a:extLst>
                <a:ext uri="{FF2B5EF4-FFF2-40B4-BE49-F238E27FC236}">
                  <a16:creationId xmlns:a16="http://schemas.microsoft.com/office/drawing/2014/main" id="{15673549-CDF2-1199-CB24-03B1D3033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38" name="Rectangle 10">
              <a:extLst>
                <a:ext uri="{FF2B5EF4-FFF2-40B4-BE49-F238E27FC236}">
                  <a16:creationId xmlns:a16="http://schemas.microsoft.com/office/drawing/2014/main" id="{C6579419-4E65-BF8A-AA06-ECCA4F464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39" name="Rectangle 11">
              <a:extLst>
                <a:ext uri="{FF2B5EF4-FFF2-40B4-BE49-F238E27FC236}">
                  <a16:creationId xmlns:a16="http://schemas.microsoft.com/office/drawing/2014/main" id="{5444D331-B95E-93A1-ED31-317F8D6C89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40" name="Rectangle 12">
              <a:extLst>
                <a:ext uri="{FF2B5EF4-FFF2-40B4-BE49-F238E27FC236}">
                  <a16:creationId xmlns:a16="http://schemas.microsoft.com/office/drawing/2014/main" id="{4F194C2F-03EE-D747-3E59-9D7A0418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41" name="Rectangle 13">
              <a:extLst>
                <a:ext uri="{FF2B5EF4-FFF2-40B4-BE49-F238E27FC236}">
                  <a16:creationId xmlns:a16="http://schemas.microsoft.com/office/drawing/2014/main" id="{42B7F21E-55AA-01C8-DC40-4910E2B440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42" name="Rectangle 14">
              <a:extLst>
                <a:ext uri="{FF2B5EF4-FFF2-40B4-BE49-F238E27FC236}">
                  <a16:creationId xmlns:a16="http://schemas.microsoft.com/office/drawing/2014/main" id="{AE1F1942-183E-6EF5-E1A0-EDBB060F7C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43" name="AutoShape 15">
              <a:extLst>
                <a:ext uri="{FF2B5EF4-FFF2-40B4-BE49-F238E27FC236}">
                  <a16:creationId xmlns:a16="http://schemas.microsoft.com/office/drawing/2014/main" id="{5101ABB0-4422-F7BD-11B4-6C27FDBB8CA6}"/>
                </a:ext>
              </a:extLst>
            </p:cNvPr>
            <p:cNvCxnSpPr>
              <a:cxnSpLocks noChangeAspect="1" noChangeShapeType="1"/>
              <a:stCxn id="176134" idx="3"/>
              <a:endCxn id="176135" idx="0"/>
            </p:cNvCxnSpPr>
            <p:nvPr/>
          </p:nvCxnSpPr>
          <p:spPr bwMode="auto">
            <a:xfrm flipH="1">
              <a:off x="1636" y="2277"/>
              <a:ext cx="915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44" name="AutoShape 16">
              <a:extLst>
                <a:ext uri="{FF2B5EF4-FFF2-40B4-BE49-F238E27FC236}">
                  <a16:creationId xmlns:a16="http://schemas.microsoft.com/office/drawing/2014/main" id="{C32DDB5E-C099-20A2-C5A5-95EAE47D9D4A}"/>
                </a:ext>
              </a:extLst>
            </p:cNvPr>
            <p:cNvCxnSpPr>
              <a:cxnSpLocks noChangeAspect="1" noChangeShapeType="1"/>
              <a:stCxn id="176134" idx="5"/>
              <a:endCxn id="176132" idx="0"/>
            </p:cNvCxnSpPr>
            <p:nvPr/>
          </p:nvCxnSpPr>
          <p:spPr bwMode="auto">
            <a:xfrm>
              <a:off x="3362" y="2277"/>
              <a:ext cx="1048" cy="14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45" name="AutoShape 17">
              <a:extLst>
                <a:ext uri="{FF2B5EF4-FFF2-40B4-BE49-F238E27FC236}">
                  <a16:creationId xmlns:a16="http://schemas.microsoft.com/office/drawing/2014/main" id="{42D96F66-5C25-C5E1-AF7D-6FAB9A4C5240}"/>
                </a:ext>
              </a:extLst>
            </p:cNvPr>
            <p:cNvCxnSpPr>
              <a:cxnSpLocks noChangeAspect="1" noChangeShapeType="1"/>
              <a:stCxn id="176135" idx="3"/>
              <a:endCxn id="176140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46" name="AutoShape 18">
              <a:extLst>
                <a:ext uri="{FF2B5EF4-FFF2-40B4-BE49-F238E27FC236}">
                  <a16:creationId xmlns:a16="http://schemas.microsoft.com/office/drawing/2014/main" id="{B30468F9-DEA0-640A-36AB-41CCDF1F3CCA}"/>
                </a:ext>
              </a:extLst>
            </p:cNvPr>
            <p:cNvCxnSpPr>
              <a:cxnSpLocks noChangeAspect="1" noChangeShapeType="1"/>
              <a:stCxn id="176135" idx="5"/>
              <a:endCxn id="176142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47" name="Rectangle 19">
              <a:extLst>
                <a:ext uri="{FF2B5EF4-FFF2-40B4-BE49-F238E27FC236}">
                  <a16:creationId xmlns:a16="http://schemas.microsoft.com/office/drawing/2014/main" id="{0F01575B-6E69-2F5C-A9A3-84CF63A013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48" name="AutoShape 20">
              <a:extLst>
                <a:ext uri="{FF2B5EF4-FFF2-40B4-BE49-F238E27FC236}">
                  <a16:creationId xmlns:a16="http://schemas.microsoft.com/office/drawing/2014/main" id="{FD97A6E6-34AE-691E-4799-B9AB5204BBBF}"/>
                </a:ext>
              </a:extLst>
            </p:cNvPr>
            <p:cNvCxnSpPr>
              <a:cxnSpLocks noChangeAspect="1" noChangeShapeType="1"/>
              <a:stCxn id="176137" idx="0"/>
              <a:endCxn id="176132" idx="3"/>
            </p:cNvCxnSpPr>
            <p:nvPr/>
          </p:nvCxnSpPr>
          <p:spPr bwMode="auto">
            <a:xfrm flipV="1">
              <a:off x="3900" y="2599"/>
              <a:ext cx="132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49" name="AutoShape 21">
              <a:extLst>
                <a:ext uri="{FF2B5EF4-FFF2-40B4-BE49-F238E27FC236}">
                  <a16:creationId xmlns:a16="http://schemas.microsoft.com/office/drawing/2014/main" id="{19AD355D-9D23-56F2-64F4-AA0E49CC5B7E}"/>
                </a:ext>
              </a:extLst>
            </p:cNvPr>
            <p:cNvCxnSpPr>
              <a:cxnSpLocks noChangeAspect="1" noChangeShapeType="1"/>
              <a:stCxn id="176141" idx="0"/>
              <a:endCxn id="176135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50" name="Oval 22">
              <a:extLst>
                <a:ext uri="{FF2B5EF4-FFF2-40B4-BE49-F238E27FC236}">
                  <a16:creationId xmlns:a16="http://schemas.microsoft.com/office/drawing/2014/main" id="{D33DEBC9-89B1-5BC5-492D-4CDE9C563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6151" name="Rectangle 23">
              <a:extLst>
                <a:ext uri="{FF2B5EF4-FFF2-40B4-BE49-F238E27FC236}">
                  <a16:creationId xmlns:a16="http://schemas.microsoft.com/office/drawing/2014/main" id="{FD3CD19F-1231-4990-C6D0-77BB655FF5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52" name="Rectangle 24">
              <a:extLst>
                <a:ext uri="{FF2B5EF4-FFF2-40B4-BE49-F238E27FC236}">
                  <a16:creationId xmlns:a16="http://schemas.microsoft.com/office/drawing/2014/main" id="{72D8917D-333B-192E-F9EA-3AEC2BDF5A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53" name="AutoShape 25">
              <a:extLst>
                <a:ext uri="{FF2B5EF4-FFF2-40B4-BE49-F238E27FC236}">
                  <a16:creationId xmlns:a16="http://schemas.microsoft.com/office/drawing/2014/main" id="{9137C4D6-2495-A4F2-7473-F315DDBD673E}"/>
                </a:ext>
              </a:extLst>
            </p:cNvPr>
            <p:cNvCxnSpPr>
              <a:cxnSpLocks noChangeAspect="1" noChangeShapeType="1"/>
              <a:stCxn id="176138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54" name="AutoShape 26">
              <a:extLst>
                <a:ext uri="{FF2B5EF4-FFF2-40B4-BE49-F238E27FC236}">
                  <a16:creationId xmlns:a16="http://schemas.microsoft.com/office/drawing/2014/main" id="{5A466B87-F5B4-63DC-729D-F5AB11E88AEB}"/>
                </a:ext>
              </a:extLst>
            </p:cNvPr>
            <p:cNvCxnSpPr>
              <a:cxnSpLocks noChangeAspect="1" noChangeShapeType="1"/>
              <a:stCxn id="176151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55" name="AutoShape 27">
              <a:extLst>
                <a:ext uri="{FF2B5EF4-FFF2-40B4-BE49-F238E27FC236}">
                  <a16:creationId xmlns:a16="http://schemas.microsoft.com/office/drawing/2014/main" id="{2119C642-CE69-53C0-8A71-D4823432E93F}"/>
                </a:ext>
              </a:extLst>
            </p:cNvPr>
            <p:cNvCxnSpPr>
              <a:cxnSpLocks noChangeAspect="1" noChangeShapeType="1"/>
              <a:stCxn id="176152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56" name="AutoShape 28">
              <a:extLst>
                <a:ext uri="{FF2B5EF4-FFF2-40B4-BE49-F238E27FC236}">
                  <a16:creationId xmlns:a16="http://schemas.microsoft.com/office/drawing/2014/main" id="{BC11918E-969E-4CAC-34C6-CC2FA4E194FB}"/>
                </a:ext>
              </a:extLst>
            </p:cNvPr>
            <p:cNvCxnSpPr>
              <a:cxnSpLocks noChangeAspect="1" noChangeShapeType="1"/>
              <a:stCxn id="176139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57" name="Rectangle 29">
              <a:extLst>
                <a:ext uri="{FF2B5EF4-FFF2-40B4-BE49-F238E27FC236}">
                  <a16:creationId xmlns:a16="http://schemas.microsoft.com/office/drawing/2014/main" id="{01E7598F-BF30-E0A9-6CDD-74ECEB26C3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58" name="AutoShape 30">
              <a:extLst>
                <a:ext uri="{FF2B5EF4-FFF2-40B4-BE49-F238E27FC236}">
                  <a16:creationId xmlns:a16="http://schemas.microsoft.com/office/drawing/2014/main" id="{BDDAC3AC-0BE9-0C35-73F2-9078D176D086}"/>
                </a:ext>
              </a:extLst>
            </p:cNvPr>
            <p:cNvCxnSpPr>
              <a:cxnSpLocks noChangeShapeType="1"/>
              <a:stCxn id="176147" idx="0"/>
            </p:cNvCxnSpPr>
            <p:nvPr/>
          </p:nvCxnSpPr>
          <p:spPr bwMode="auto">
            <a:xfrm flipV="1">
              <a:off x="4276" y="2609"/>
              <a:ext cx="34" cy="13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59" name="AutoShape 31">
              <a:extLst>
                <a:ext uri="{FF2B5EF4-FFF2-40B4-BE49-F238E27FC236}">
                  <a16:creationId xmlns:a16="http://schemas.microsoft.com/office/drawing/2014/main" id="{C54E584E-E1F1-474A-FE3D-B5F04B47DD1D}"/>
                </a:ext>
              </a:extLst>
            </p:cNvPr>
            <p:cNvCxnSpPr>
              <a:cxnSpLocks noChangeShapeType="1"/>
              <a:stCxn id="176157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60" name="AutoShape 32">
              <a:extLst>
                <a:ext uri="{FF2B5EF4-FFF2-40B4-BE49-F238E27FC236}">
                  <a16:creationId xmlns:a16="http://schemas.microsoft.com/office/drawing/2014/main" id="{C92380E8-5DC9-877B-2B9B-95D777796476}"/>
                </a:ext>
              </a:extLst>
            </p:cNvPr>
            <p:cNvCxnSpPr>
              <a:cxnSpLocks noChangeShapeType="1"/>
              <a:stCxn id="176150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61" name="AutoShape 33">
              <a:extLst>
                <a:ext uri="{FF2B5EF4-FFF2-40B4-BE49-F238E27FC236}">
                  <a16:creationId xmlns:a16="http://schemas.microsoft.com/office/drawing/2014/main" id="{92D602E0-E323-F9D9-D28E-8FA544E9B7CF}"/>
                </a:ext>
              </a:extLst>
            </p:cNvPr>
            <p:cNvCxnSpPr>
              <a:cxnSpLocks noChangeShapeType="1"/>
              <a:stCxn id="176136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62" name="Rectangle 34">
              <a:extLst>
                <a:ext uri="{FF2B5EF4-FFF2-40B4-BE49-F238E27FC236}">
                  <a16:creationId xmlns:a16="http://schemas.microsoft.com/office/drawing/2014/main" id="{2C607D9C-8308-74DB-4479-C651517C06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97" name="Text Box 69">
              <a:extLst>
                <a:ext uri="{FF2B5EF4-FFF2-40B4-BE49-F238E27FC236}">
                  <a16:creationId xmlns:a16="http://schemas.microsoft.com/office/drawing/2014/main" id="{AA6633AD-E4E4-7A7A-C78F-C4D1A9F58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19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176200" name="Group 72">
            <a:extLst>
              <a:ext uri="{FF2B5EF4-FFF2-40B4-BE49-F238E27FC236}">
                <a16:creationId xmlns:a16="http://schemas.microsoft.com/office/drawing/2014/main" id="{C348D51D-258E-C478-55D1-E794A5B2415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876800"/>
            <a:ext cx="6324600" cy="1160463"/>
            <a:chOff x="1200" y="3264"/>
            <a:chExt cx="3984" cy="731"/>
          </a:xfrm>
        </p:grpSpPr>
        <p:sp>
          <p:nvSpPr>
            <p:cNvPr id="176163" name="Oval 35">
              <a:extLst>
                <a:ext uri="{FF2B5EF4-FFF2-40B4-BE49-F238E27FC236}">
                  <a16:creationId xmlns:a16="http://schemas.microsoft.com/office/drawing/2014/main" id="{D51C3CAD-ADBC-64BD-F165-08AB6036DD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3264"/>
              <a:ext cx="1147" cy="1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10   15   24</a:t>
              </a:r>
            </a:p>
          </p:txBody>
        </p:sp>
        <p:sp>
          <p:nvSpPr>
            <p:cNvPr id="176164" name="Oval 36">
              <a:extLst>
                <a:ext uri="{FF2B5EF4-FFF2-40B4-BE49-F238E27FC236}">
                  <a16:creationId xmlns:a16="http://schemas.microsoft.com/office/drawing/2014/main" id="{E3FE9D20-ABCA-16A8-636E-9A22DD5C34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9" y="3585"/>
              <a:ext cx="753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2   8</a:t>
              </a:r>
            </a:p>
          </p:txBody>
        </p:sp>
        <p:sp>
          <p:nvSpPr>
            <p:cNvPr id="176165" name="Oval 37">
              <a:extLst>
                <a:ext uri="{FF2B5EF4-FFF2-40B4-BE49-F238E27FC236}">
                  <a16:creationId xmlns:a16="http://schemas.microsoft.com/office/drawing/2014/main" id="{EB9645D2-8827-852D-BC1F-40D862D0C6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3585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176166" name="Oval 38">
              <a:extLst>
                <a:ext uri="{FF2B5EF4-FFF2-40B4-BE49-F238E27FC236}">
                  <a16:creationId xmlns:a16="http://schemas.microsoft.com/office/drawing/2014/main" id="{F570B30C-414C-5E24-7CBF-5143D4997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" y="3585"/>
              <a:ext cx="1309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27   </a:t>
              </a:r>
              <a:r>
                <a:rPr lang="en-US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30</a:t>
              </a:r>
              <a:r>
                <a:rPr lang="en-US" altLang="en-US" sz="1600">
                  <a:latin typeface="Tahoma" panose="020B0604030504040204" pitchFamily="34" charset="0"/>
                </a:rPr>
                <a:t>   32   35</a:t>
              </a:r>
            </a:p>
          </p:txBody>
        </p:sp>
        <p:sp>
          <p:nvSpPr>
            <p:cNvPr id="176167" name="Rectangle 39">
              <a:extLst>
                <a:ext uri="{FF2B5EF4-FFF2-40B4-BE49-F238E27FC236}">
                  <a16:creationId xmlns:a16="http://schemas.microsoft.com/office/drawing/2014/main" id="{A6EBF754-14CF-6B93-A317-785F09CC1F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2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68" name="Rectangle 40">
              <a:extLst>
                <a:ext uri="{FF2B5EF4-FFF2-40B4-BE49-F238E27FC236}">
                  <a16:creationId xmlns:a16="http://schemas.microsoft.com/office/drawing/2014/main" id="{AF338902-870F-A03E-97B0-B91EC4A43E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69" name="Rectangle 41">
              <a:extLst>
                <a:ext uri="{FF2B5EF4-FFF2-40B4-BE49-F238E27FC236}">
                  <a16:creationId xmlns:a16="http://schemas.microsoft.com/office/drawing/2014/main" id="{9F424793-0F64-0A0F-09CE-1075856F7F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70" name="Rectangle 42">
              <a:extLst>
                <a:ext uri="{FF2B5EF4-FFF2-40B4-BE49-F238E27FC236}">
                  <a16:creationId xmlns:a16="http://schemas.microsoft.com/office/drawing/2014/main" id="{7B1FD8EE-BBE8-F503-B174-7BCE9C9166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8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71" name="Rectangle 43">
              <a:extLst>
                <a:ext uri="{FF2B5EF4-FFF2-40B4-BE49-F238E27FC236}">
                  <a16:creationId xmlns:a16="http://schemas.microsoft.com/office/drawing/2014/main" id="{DFCB8F72-0E8D-1A6B-A71F-65DA9F9230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72" name="Rectangle 44">
              <a:extLst>
                <a:ext uri="{FF2B5EF4-FFF2-40B4-BE49-F238E27FC236}">
                  <a16:creationId xmlns:a16="http://schemas.microsoft.com/office/drawing/2014/main" id="{CB8F191E-405F-5B07-4E53-72C8788D84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6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73" name="Rectangle 45">
              <a:extLst>
                <a:ext uri="{FF2B5EF4-FFF2-40B4-BE49-F238E27FC236}">
                  <a16:creationId xmlns:a16="http://schemas.microsoft.com/office/drawing/2014/main" id="{496A66B1-2EAD-4DBD-3C99-E09162455E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6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74" name="AutoShape 46">
              <a:extLst>
                <a:ext uri="{FF2B5EF4-FFF2-40B4-BE49-F238E27FC236}">
                  <a16:creationId xmlns:a16="http://schemas.microsoft.com/office/drawing/2014/main" id="{0872FBDC-A1C0-EDC4-2A62-9BCED308D955}"/>
                </a:ext>
              </a:extLst>
            </p:cNvPr>
            <p:cNvCxnSpPr>
              <a:cxnSpLocks noChangeAspect="1" noChangeShapeType="1"/>
              <a:stCxn id="176163" idx="3"/>
              <a:endCxn id="176164" idx="0"/>
            </p:cNvCxnSpPr>
            <p:nvPr/>
          </p:nvCxnSpPr>
          <p:spPr bwMode="auto">
            <a:xfrm flipH="1">
              <a:off x="1636" y="3429"/>
              <a:ext cx="915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75" name="AutoShape 47">
              <a:extLst>
                <a:ext uri="{FF2B5EF4-FFF2-40B4-BE49-F238E27FC236}">
                  <a16:creationId xmlns:a16="http://schemas.microsoft.com/office/drawing/2014/main" id="{4DC1ADCE-2789-FE0D-9E76-AD5A36A10423}"/>
                </a:ext>
              </a:extLst>
            </p:cNvPr>
            <p:cNvCxnSpPr>
              <a:cxnSpLocks noChangeAspect="1" noChangeShapeType="1"/>
              <a:stCxn id="176163" idx="5"/>
              <a:endCxn id="176166" idx="0"/>
            </p:cNvCxnSpPr>
            <p:nvPr/>
          </p:nvCxnSpPr>
          <p:spPr bwMode="auto">
            <a:xfrm>
              <a:off x="3362" y="3429"/>
              <a:ext cx="1168" cy="14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76" name="AutoShape 48">
              <a:extLst>
                <a:ext uri="{FF2B5EF4-FFF2-40B4-BE49-F238E27FC236}">
                  <a16:creationId xmlns:a16="http://schemas.microsoft.com/office/drawing/2014/main" id="{B225D216-7F96-060F-2D13-AB8752BF6EF7}"/>
                </a:ext>
              </a:extLst>
            </p:cNvPr>
            <p:cNvCxnSpPr>
              <a:cxnSpLocks noChangeAspect="1" noChangeShapeType="1"/>
              <a:stCxn id="176164" idx="3"/>
              <a:endCxn id="176171" idx="0"/>
            </p:cNvCxnSpPr>
            <p:nvPr/>
          </p:nvCxnSpPr>
          <p:spPr bwMode="auto">
            <a:xfrm flipH="1">
              <a:off x="1248" y="3745"/>
              <a:ext cx="121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77" name="AutoShape 49">
              <a:extLst>
                <a:ext uri="{FF2B5EF4-FFF2-40B4-BE49-F238E27FC236}">
                  <a16:creationId xmlns:a16="http://schemas.microsoft.com/office/drawing/2014/main" id="{7DC214E7-59F5-D249-0490-E4A60533D7C1}"/>
                </a:ext>
              </a:extLst>
            </p:cNvPr>
            <p:cNvCxnSpPr>
              <a:cxnSpLocks noChangeAspect="1" noChangeShapeType="1"/>
              <a:stCxn id="176164" idx="5"/>
              <a:endCxn id="176173" idx="0"/>
            </p:cNvCxnSpPr>
            <p:nvPr/>
          </p:nvCxnSpPr>
          <p:spPr bwMode="auto">
            <a:xfrm>
              <a:off x="1902" y="3745"/>
              <a:ext cx="122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78" name="Rectangle 50">
              <a:extLst>
                <a:ext uri="{FF2B5EF4-FFF2-40B4-BE49-F238E27FC236}">
                  <a16:creationId xmlns:a16="http://schemas.microsoft.com/office/drawing/2014/main" id="{482EC0AC-5F2B-DA8F-D3F5-D8956D11C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9" y="3900"/>
              <a:ext cx="94" cy="9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79" name="AutoShape 51">
              <a:extLst>
                <a:ext uri="{FF2B5EF4-FFF2-40B4-BE49-F238E27FC236}">
                  <a16:creationId xmlns:a16="http://schemas.microsoft.com/office/drawing/2014/main" id="{53D17728-8AF5-195A-F123-36326C361642}"/>
                </a:ext>
              </a:extLst>
            </p:cNvPr>
            <p:cNvCxnSpPr>
              <a:cxnSpLocks noChangeAspect="1" noChangeShapeType="1"/>
              <a:stCxn id="176167" idx="0"/>
              <a:endCxn id="176166" idx="3"/>
            </p:cNvCxnSpPr>
            <p:nvPr/>
          </p:nvCxnSpPr>
          <p:spPr bwMode="auto">
            <a:xfrm flipV="1">
              <a:off x="3900" y="3751"/>
              <a:ext cx="167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80" name="AutoShape 52">
              <a:extLst>
                <a:ext uri="{FF2B5EF4-FFF2-40B4-BE49-F238E27FC236}">
                  <a16:creationId xmlns:a16="http://schemas.microsoft.com/office/drawing/2014/main" id="{10E320CA-217A-539A-2FB0-C33AD67057D7}"/>
                </a:ext>
              </a:extLst>
            </p:cNvPr>
            <p:cNvCxnSpPr>
              <a:cxnSpLocks noChangeAspect="1" noChangeShapeType="1"/>
              <a:stCxn id="176168" idx="0"/>
              <a:endCxn id="176166" idx="5"/>
            </p:cNvCxnSpPr>
            <p:nvPr/>
          </p:nvCxnSpPr>
          <p:spPr bwMode="auto">
            <a:xfrm flipH="1" flipV="1">
              <a:off x="4992" y="3751"/>
              <a:ext cx="144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81" name="AutoShape 53">
              <a:extLst>
                <a:ext uri="{FF2B5EF4-FFF2-40B4-BE49-F238E27FC236}">
                  <a16:creationId xmlns:a16="http://schemas.microsoft.com/office/drawing/2014/main" id="{049A7AE0-8EB8-EA9D-9835-984C83940002}"/>
                </a:ext>
              </a:extLst>
            </p:cNvPr>
            <p:cNvCxnSpPr>
              <a:cxnSpLocks noChangeAspect="1" noChangeShapeType="1"/>
              <a:stCxn id="176172" idx="0"/>
              <a:endCxn id="176164" idx="4"/>
            </p:cNvCxnSpPr>
            <p:nvPr/>
          </p:nvCxnSpPr>
          <p:spPr bwMode="auto">
            <a:xfrm flipV="1">
              <a:off x="1634" y="3771"/>
              <a:ext cx="2" cy="1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82" name="Oval 54">
              <a:extLst>
                <a:ext uri="{FF2B5EF4-FFF2-40B4-BE49-F238E27FC236}">
                  <a16:creationId xmlns:a16="http://schemas.microsoft.com/office/drawing/2014/main" id="{499338A0-F927-F0B7-2533-A513A026E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3585"/>
              <a:ext cx="502" cy="1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176183" name="Rectangle 55">
              <a:extLst>
                <a:ext uri="{FF2B5EF4-FFF2-40B4-BE49-F238E27FC236}">
                  <a16:creationId xmlns:a16="http://schemas.microsoft.com/office/drawing/2014/main" id="{CED320A5-6DCA-547C-8063-E743608A0E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184" name="Rectangle 56">
              <a:extLst>
                <a:ext uri="{FF2B5EF4-FFF2-40B4-BE49-F238E27FC236}">
                  <a16:creationId xmlns:a16="http://schemas.microsoft.com/office/drawing/2014/main" id="{88AF8A72-2476-D54D-4C08-FF8C7E1DD4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5" y="390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85" name="AutoShape 57">
              <a:extLst>
                <a:ext uri="{FF2B5EF4-FFF2-40B4-BE49-F238E27FC236}">
                  <a16:creationId xmlns:a16="http://schemas.microsoft.com/office/drawing/2014/main" id="{F8905ED6-DCA7-9126-173E-A42795F4B64A}"/>
                </a:ext>
              </a:extLst>
            </p:cNvPr>
            <p:cNvCxnSpPr>
              <a:cxnSpLocks noChangeAspect="1" noChangeShapeType="1"/>
              <a:stCxn id="176169" idx="0"/>
            </p:cNvCxnSpPr>
            <p:nvPr/>
          </p:nvCxnSpPr>
          <p:spPr bwMode="auto">
            <a:xfrm flipV="1">
              <a:off x="2418" y="3751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86" name="AutoShape 58">
              <a:extLst>
                <a:ext uri="{FF2B5EF4-FFF2-40B4-BE49-F238E27FC236}">
                  <a16:creationId xmlns:a16="http://schemas.microsoft.com/office/drawing/2014/main" id="{BF69E018-A457-AD56-371A-DB51F15513A2}"/>
                </a:ext>
              </a:extLst>
            </p:cNvPr>
            <p:cNvCxnSpPr>
              <a:cxnSpLocks noChangeAspect="1" noChangeShapeType="1"/>
              <a:stCxn id="176183" idx="0"/>
            </p:cNvCxnSpPr>
            <p:nvPr/>
          </p:nvCxnSpPr>
          <p:spPr bwMode="auto">
            <a:xfrm flipV="1">
              <a:off x="3099" y="3755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87" name="AutoShape 59">
              <a:extLst>
                <a:ext uri="{FF2B5EF4-FFF2-40B4-BE49-F238E27FC236}">
                  <a16:creationId xmlns:a16="http://schemas.microsoft.com/office/drawing/2014/main" id="{4AC176BC-0678-F8C8-E32C-AEF9A44725ED}"/>
                </a:ext>
              </a:extLst>
            </p:cNvPr>
            <p:cNvCxnSpPr>
              <a:cxnSpLocks noChangeAspect="1" noChangeShapeType="1"/>
              <a:stCxn id="176184" idx="0"/>
            </p:cNvCxnSpPr>
            <p:nvPr/>
          </p:nvCxnSpPr>
          <p:spPr bwMode="auto">
            <a:xfrm flipH="1" flipV="1">
              <a:off x="3405" y="3757"/>
              <a:ext cx="88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88" name="AutoShape 60">
              <a:extLst>
                <a:ext uri="{FF2B5EF4-FFF2-40B4-BE49-F238E27FC236}">
                  <a16:creationId xmlns:a16="http://schemas.microsoft.com/office/drawing/2014/main" id="{2D77867B-FF1F-DC5C-A6FC-B3D3545A0430}"/>
                </a:ext>
              </a:extLst>
            </p:cNvPr>
            <p:cNvCxnSpPr>
              <a:cxnSpLocks noChangeAspect="1" noChangeShapeType="1"/>
              <a:stCxn id="176170" idx="0"/>
            </p:cNvCxnSpPr>
            <p:nvPr/>
          </p:nvCxnSpPr>
          <p:spPr bwMode="auto">
            <a:xfrm flipH="1" flipV="1">
              <a:off x="2691" y="3755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89" name="Rectangle 61">
              <a:extLst>
                <a:ext uri="{FF2B5EF4-FFF2-40B4-BE49-F238E27FC236}">
                  <a16:creationId xmlns:a16="http://schemas.microsoft.com/office/drawing/2014/main" id="{14524009-6103-FE52-CAE3-E365DDB4D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0" y="3900"/>
              <a:ext cx="94" cy="9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90" name="AutoShape 62">
              <a:extLst>
                <a:ext uri="{FF2B5EF4-FFF2-40B4-BE49-F238E27FC236}">
                  <a16:creationId xmlns:a16="http://schemas.microsoft.com/office/drawing/2014/main" id="{043B56A5-3A44-9972-57C3-9265491CA54F}"/>
                </a:ext>
              </a:extLst>
            </p:cNvPr>
            <p:cNvCxnSpPr>
              <a:cxnSpLocks noChangeShapeType="1"/>
              <a:stCxn id="176178" idx="0"/>
            </p:cNvCxnSpPr>
            <p:nvPr/>
          </p:nvCxnSpPr>
          <p:spPr bwMode="auto">
            <a:xfrm flipV="1">
              <a:off x="4276" y="3765"/>
              <a:ext cx="52" cy="12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91" name="AutoShape 63">
              <a:extLst>
                <a:ext uri="{FF2B5EF4-FFF2-40B4-BE49-F238E27FC236}">
                  <a16:creationId xmlns:a16="http://schemas.microsoft.com/office/drawing/2014/main" id="{8FACF4DB-C108-376B-6FB9-79F288B69216}"/>
                </a:ext>
              </a:extLst>
            </p:cNvPr>
            <p:cNvCxnSpPr>
              <a:cxnSpLocks noChangeShapeType="1"/>
              <a:stCxn id="176189" idx="0"/>
              <a:endCxn id="176166" idx="4"/>
            </p:cNvCxnSpPr>
            <p:nvPr/>
          </p:nvCxnSpPr>
          <p:spPr bwMode="auto">
            <a:xfrm flipH="1" flipV="1">
              <a:off x="4530" y="3777"/>
              <a:ext cx="7" cy="111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92" name="AutoShape 64">
              <a:extLst>
                <a:ext uri="{FF2B5EF4-FFF2-40B4-BE49-F238E27FC236}">
                  <a16:creationId xmlns:a16="http://schemas.microsoft.com/office/drawing/2014/main" id="{43E2A1C1-5414-4492-737A-F6C3C1B6315A}"/>
                </a:ext>
              </a:extLst>
            </p:cNvPr>
            <p:cNvCxnSpPr>
              <a:cxnSpLocks noChangeShapeType="1"/>
              <a:stCxn id="176182" idx="0"/>
            </p:cNvCxnSpPr>
            <p:nvPr/>
          </p:nvCxnSpPr>
          <p:spPr bwMode="auto">
            <a:xfrm flipH="1" flipV="1">
              <a:off x="3082" y="3443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93" name="AutoShape 65">
              <a:extLst>
                <a:ext uri="{FF2B5EF4-FFF2-40B4-BE49-F238E27FC236}">
                  <a16:creationId xmlns:a16="http://schemas.microsoft.com/office/drawing/2014/main" id="{BFF7A848-D042-3F27-2A7D-373769A2C33D}"/>
                </a:ext>
              </a:extLst>
            </p:cNvPr>
            <p:cNvCxnSpPr>
              <a:cxnSpLocks noChangeShapeType="1"/>
              <a:stCxn id="176165" idx="0"/>
            </p:cNvCxnSpPr>
            <p:nvPr/>
          </p:nvCxnSpPr>
          <p:spPr bwMode="auto">
            <a:xfrm flipV="1">
              <a:off x="2621" y="3439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95" name="Rectangle 67">
              <a:extLst>
                <a:ext uri="{FF2B5EF4-FFF2-40B4-BE49-F238E27FC236}">
                  <a16:creationId xmlns:a16="http://schemas.microsoft.com/office/drawing/2014/main" id="{AB25A286-2A01-10D5-1286-6A5EF89796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2" y="3900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6196" name="AutoShape 68">
              <a:extLst>
                <a:ext uri="{FF2B5EF4-FFF2-40B4-BE49-F238E27FC236}">
                  <a16:creationId xmlns:a16="http://schemas.microsoft.com/office/drawing/2014/main" id="{9F190D1D-CC1A-0E53-5865-37FEA6850B8D}"/>
                </a:ext>
              </a:extLst>
            </p:cNvPr>
            <p:cNvCxnSpPr>
              <a:cxnSpLocks noChangeShapeType="1"/>
              <a:stCxn id="176195" idx="0"/>
            </p:cNvCxnSpPr>
            <p:nvPr/>
          </p:nvCxnSpPr>
          <p:spPr bwMode="auto">
            <a:xfrm flipH="1" flipV="1">
              <a:off x="4746" y="3777"/>
              <a:ext cx="53" cy="1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98" name="Text Box 70">
              <a:extLst>
                <a:ext uri="{FF2B5EF4-FFF2-40B4-BE49-F238E27FC236}">
                  <a16:creationId xmlns:a16="http://schemas.microsoft.com/office/drawing/2014/main" id="{1CC3ADEC-703E-058F-1B3B-99E9EC9E8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336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4398DD8B-045C-7464-3463-15F1242C0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679450"/>
          </a:xfrm>
        </p:spPr>
        <p:txBody>
          <a:bodyPr>
            <a:normAutofit/>
          </a:bodyPr>
          <a:lstStyle/>
          <a:p>
            <a:r>
              <a:rPr lang="en-US" altLang="en-US" sz="4000" u="sng"/>
              <a:t>Overflow and Split</a:t>
            </a:r>
            <a:endParaRPr lang="en-US" altLang="en-US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786B8E4D-EEED-FB4A-392B-5B0BB1A3C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301942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handle an </a:t>
            </a:r>
            <a:r>
              <a:rPr lang="en-US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overflow</a:t>
            </a:r>
            <a:r>
              <a:rPr lang="en-US" altLang="en-US" sz="2400" dirty="0"/>
              <a:t> at a 5-node v with a </a:t>
            </a:r>
            <a:r>
              <a:rPr lang="en-US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split operation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2000" dirty="0"/>
              <a:t> be the children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and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2000" dirty="0"/>
              <a:t> be the keys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endParaRPr lang="en-US" altLang="en-US" sz="2000" dirty="0"/>
          </a:p>
          <a:p>
            <a:pPr lvl="1"/>
            <a:r>
              <a:rPr lang="en-US" altLang="en-US" sz="2000" dirty="0"/>
              <a:t>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is replaced nodes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'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"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i="1" dirty="0">
                <a:latin typeface="Times New Roman" panose="02020603050405020304" pitchFamily="18" charset="0"/>
              </a:rPr>
              <a:t>'</a:t>
            </a:r>
            <a:r>
              <a:rPr lang="en-US" altLang="en-US" sz="1800" dirty="0"/>
              <a:t> is a 3-node with keys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800" dirty="0"/>
              <a:t> and children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3</a:t>
            </a:r>
            <a:endParaRPr lang="en-US" altLang="en-US" sz="1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i="1" dirty="0">
                <a:latin typeface="Times New Roman" panose="02020603050405020304" pitchFamily="18" charset="0"/>
              </a:rPr>
              <a:t>"</a:t>
            </a:r>
            <a:r>
              <a:rPr lang="en-US" altLang="en-US" sz="1800" dirty="0"/>
              <a:t> is a 2-node with key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and children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en-US" sz="2000" dirty="0"/>
              <a:t>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3 </a:t>
            </a:r>
            <a:r>
              <a:rPr lang="en-US" altLang="en-US" sz="2000" dirty="0"/>
              <a:t> is inserted into the parent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000" dirty="0"/>
              <a:t>(a new root may be created)</a:t>
            </a:r>
          </a:p>
          <a:p>
            <a:r>
              <a:rPr lang="en-US" altLang="en-US" sz="2400" dirty="0"/>
              <a:t>The overflow may propagate to the parent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endParaRPr lang="en-US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63DFA2-6216-6DFE-C312-3E1837C2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6436-E7F4-40BA-A210-844ED76B3D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7156" name="Oval 4">
            <a:extLst>
              <a:ext uri="{FF2B5EF4-FFF2-40B4-BE49-F238E27FC236}">
                <a16:creationId xmlns:a16="http://schemas.microsoft.com/office/drawing/2014/main" id="{92D30BA9-8590-B295-2FFF-68C8E6FC7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38" y="4283075"/>
            <a:ext cx="1179512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15   24</a:t>
            </a:r>
          </a:p>
        </p:txBody>
      </p:sp>
      <p:sp>
        <p:nvSpPr>
          <p:cNvPr id="177157" name="Oval 5">
            <a:extLst>
              <a:ext uri="{FF2B5EF4-FFF2-40B4-BE49-F238E27FC236}">
                <a16:creationId xmlns:a16="http://schemas.microsoft.com/office/drawing/2014/main" id="{2545BAB8-3B90-DDEB-C386-59D4E33712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076825"/>
            <a:ext cx="684213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77158" name="Oval 6">
            <a:extLst>
              <a:ext uri="{FF2B5EF4-FFF2-40B4-BE49-F238E27FC236}">
                <a16:creationId xmlns:a16="http://schemas.microsoft.com/office/drawing/2014/main" id="{2DCD90B5-8B23-F750-5050-601BB7939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5838" y="5076825"/>
            <a:ext cx="1785937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27  30 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32</a:t>
            </a:r>
            <a:r>
              <a:rPr lang="en-US" altLang="en-US" dirty="0">
                <a:latin typeface="Tahoma" panose="020B0604030504040204" pitchFamily="34" charset="0"/>
              </a:rPr>
              <a:t>  35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B95365C9-5A17-7AA5-4E80-F75812651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4413" y="5654675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4D1116BA-27A5-9A1E-0DD1-FE2274332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075" y="5654675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61" name="Rectangle 9">
            <a:extLst>
              <a:ext uri="{FF2B5EF4-FFF2-40B4-BE49-F238E27FC236}">
                <a16:creationId xmlns:a16="http://schemas.microsoft.com/office/drawing/2014/main" id="{B040DBA9-83ED-7AF2-A948-8287C47A1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1988" y="5654675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62" name="Rectangle 10">
            <a:extLst>
              <a:ext uri="{FF2B5EF4-FFF2-40B4-BE49-F238E27FC236}">
                <a16:creationId xmlns:a16="http://schemas.microsoft.com/office/drawing/2014/main" id="{77E2861C-A07D-9148-9DBE-2703B8706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63" name="AutoShape 11">
            <a:extLst>
              <a:ext uri="{FF2B5EF4-FFF2-40B4-BE49-F238E27FC236}">
                <a16:creationId xmlns:a16="http://schemas.microsoft.com/office/drawing/2014/main" id="{F4D28504-12F3-511E-DB8E-E4B00001129B}"/>
              </a:ext>
            </a:extLst>
          </p:cNvPr>
          <p:cNvCxnSpPr>
            <a:cxnSpLocks noChangeAspect="1" noChangeShapeType="1"/>
            <a:stCxn id="177156" idx="5"/>
            <a:endCxn id="177158" idx="0"/>
          </p:cNvCxnSpPr>
          <p:nvPr/>
        </p:nvCxnSpPr>
        <p:spPr bwMode="auto">
          <a:xfrm>
            <a:off x="2728913" y="4629150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6F3FF040-54AE-53FC-406F-98259ECB8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9225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65" name="AutoShape 13">
            <a:extLst>
              <a:ext uri="{FF2B5EF4-FFF2-40B4-BE49-F238E27FC236}">
                <a16:creationId xmlns:a16="http://schemas.microsoft.com/office/drawing/2014/main" id="{4DA5D21B-8A0F-0CA2-3196-6A50E922236A}"/>
              </a:ext>
            </a:extLst>
          </p:cNvPr>
          <p:cNvCxnSpPr>
            <a:cxnSpLocks noChangeAspect="1" noChangeShapeType="1"/>
            <a:stCxn id="177159" idx="0"/>
            <a:endCxn id="177158" idx="3"/>
          </p:cNvCxnSpPr>
          <p:nvPr/>
        </p:nvCxnSpPr>
        <p:spPr bwMode="auto">
          <a:xfrm flipV="1">
            <a:off x="2376488" y="5432425"/>
            <a:ext cx="14128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66" name="AutoShape 14">
            <a:extLst>
              <a:ext uri="{FF2B5EF4-FFF2-40B4-BE49-F238E27FC236}">
                <a16:creationId xmlns:a16="http://schemas.microsoft.com/office/drawing/2014/main" id="{24DB0595-1F24-972E-7EBB-940C44418D9E}"/>
              </a:ext>
            </a:extLst>
          </p:cNvPr>
          <p:cNvCxnSpPr>
            <a:cxnSpLocks noChangeAspect="1" noChangeShapeType="1"/>
            <a:stCxn id="177160" idx="0"/>
            <a:endCxn id="177158" idx="5"/>
          </p:cNvCxnSpPr>
          <p:nvPr/>
        </p:nvCxnSpPr>
        <p:spPr bwMode="auto">
          <a:xfrm flipH="1" flipV="1">
            <a:off x="3779838" y="5432425"/>
            <a:ext cx="215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67" name="Oval 15">
            <a:extLst>
              <a:ext uri="{FF2B5EF4-FFF2-40B4-BE49-F238E27FC236}">
                <a16:creationId xmlns:a16="http://schemas.microsoft.com/office/drawing/2014/main" id="{8DF5762F-3C02-7BD1-488E-049A1AE38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0813" y="5076825"/>
            <a:ext cx="684212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18</a:t>
            </a:r>
          </a:p>
        </p:txBody>
      </p:sp>
      <p:sp>
        <p:nvSpPr>
          <p:cNvPr id="177168" name="Rectangle 16">
            <a:extLst>
              <a:ext uri="{FF2B5EF4-FFF2-40B4-BE49-F238E27FC236}">
                <a16:creationId xmlns:a16="http://schemas.microsoft.com/office/drawing/2014/main" id="{2090E999-34D2-8C97-74B8-292E0A7F4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613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00260EEE-C5D8-1706-783A-E0B4ED3C1C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6425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70" name="AutoShape 18">
            <a:extLst>
              <a:ext uri="{FF2B5EF4-FFF2-40B4-BE49-F238E27FC236}">
                <a16:creationId xmlns:a16="http://schemas.microsoft.com/office/drawing/2014/main" id="{5CC86D0B-9258-BE09-FFC4-3E408EAFAAF1}"/>
              </a:ext>
            </a:extLst>
          </p:cNvPr>
          <p:cNvCxnSpPr>
            <a:cxnSpLocks noChangeAspect="1" noChangeShapeType="1"/>
            <a:stCxn id="177161" idx="0"/>
            <a:endCxn id="177157" idx="3"/>
          </p:cNvCxnSpPr>
          <p:nvPr/>
        </p:nvCxnSpPr>
        <p:spPr bwMode="auto">
          <a:xfrm flipH="1" flipV="1">
            <a:off x="711200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1" name="AutoShape 19">
            <a:extLst>
              <a:ext uri="{FF2B5EF4-FFF2-40B4-BE49-F238E27FC236}">
                <a16:creationId xmlns:a16="http://schemas.microsoft.com/office/drawing/2014/main" id="{3BA5B8C6-B671-35D6-566C-D04331694BD5}"/>
              </a:ext>
            </a:extLst>
          </p:cNvPr>
          <p:cNvCxnSpPr>
            <a:cxnSpLocks noChangeAspect="1" noChangeShapeType="1"/>
            <a:stCxn id="177168" idx="0"/>
            <a:endCxn id="177167" idx="3"/>
          </p:cNvCxnSpPr>
          <p:nvPr/>
        </p:nvCxnSpPr>
        <p:spPr bwMode="auto">
          <a:xfrm flipH="1" flipV="1">
            <a:off x="1520825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2" name="AutoShape 20">
            <a:extLst>
              <a:ext uri="{FF2B5EF4-FFF2-40B4-BE49-F238E27FC236}">
                <a16:creationId xmlns:a16="http://schemas.microsoft.com/office/drawing/2014/main" id="{76B24FE1-BF85-13DA-98DD-7903259D7D16}"/>
              </a:ext>
            </a:extLst>
          </p:cNvPr>
          <p:cNvCxnSpPr>
            <a:cxnSpLocks noChangeAspect="1" noChangeShapeType="1"/>
            <a:stCxn id="177169" idx="0"/>
            <a:endCxn id="177167" idx="5"/>
          </p:cNvCxnSpPr>
          <p:nvPr/>
        </p:nvCxnSpPr>
        <p:spPr bwMode="auto">
          <a:xfrm flipV="1">
            <a:off x="1943100" y="5421313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3" name="AutoShape 21">
            <a:extLst>
              <a:ext uri="{FF2B5EF4-FFF2-40B4-BE49-F238E27FC236}">
                <a16:creationId xmlns:a16="http://schemas.microsoft.com/office/drawing/2014/main" id="{8090BC7B-75C6-80C6-B7A7-2264A73B893E}"/>
              </a:ext>
            </a:extLst>
          </p:cNvPr>
          <p:cNvCxnSpPr>
            <a:cxnSpLocks noChangeAspect="1" noChangeShapeType="1"/>
            <a:stCxn id="177162" idx="0"/>
            <a:endCxn id="177157" idx="5"/>
          </p:cNvCxnSpPr>
          <p:nvPr/>
        </p:nvCxnSpPr>
        <p:spPr bwMode="auto">
          <a:xfrm flipV="1">
            <a:off x="1131888" y="5421313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74" name="Rectangle 22">
            <a:extLst>
              <a:ext uri="{FF2B5EF4-FFF2-40B4-BE49-F238E27FC236}">
                <a16:creationId xmlns:a16="http://schemas.microsoft.com/office/drawing/2014/main" id="{3469C175-0026-5A7B-001B-0B1EE2472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2450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75" name="AutoShape 23">
            <a:extLst>
              <a:ext uri="{FF2B5EF4-FFF2-40B4-BE49-F238E27FC236}">
                <a16:creationId xmlns:a16="http://schemas.microsoft.com/office/drawing/2014/main" id="{671A11F3-4827-A85E-F37D-EE59148D8E5C}"/>
              </a:ext>
            </a:extLst>
          </p:cNvPr>
          <p:cNvCxnSpPr>
            <a:cxnSpLocks noChangeShapeType="1"/>
            <a:stCxn id="177164" idx="0"/>
          </p:cNvCxnSpPr>
          <p:nvPr/>
        </p:nvCxnSpPr>
        <p:spPr bwMode="auto">
          <a:xfrm flipV="1">
            <a:off x="2781300" y="5476875"/>
            <a:ext cx="71438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6" name="AutoShape 24">
            <a:extLst>
              <a:ext uri="{FF2B5EF4-FFF2-40B4-BE49-F238E27FC236}">
                <a16:creationId xmlns:a16="http://schemas.microsoft.com/office/drawing/2014/main" id="{A87A48CA-D933-C9C6-9539-DD020E578427}"/>
              </a:ext>
            </a:extLst>
          </p:cNvPr>
          <p:cNvCxnSpPr>
            <a:cxnSpLocks noChangeShapeType="1"/>
            <a:stCxn id="177174" idx="0"/>
            <a:endCxn id="177158" idx="4"/>
          </p:cNvCxnSpPr>
          <p:nvPr/>
        </p:nvCxnSpPr>
        <p:spPr bwMode="auto">
          <a:xfrm flipH="1" flipV="1">
            <a:off x="3149600" y="5489575"/>
            <a:ext cx="34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7" name="AutoShape 25">
            <a:extLst>
              <a:ext uri="{FF2B5EF4-FFF2-40B4-BE49-F238E27FC236}">
                <a16:creationId xmlns:a16="http://schemas.microsoft.com/office/drawing/2014/main" id="{1B580D4D-C9B3-D77B-1E41-3524AAE9E966}"/>
              </a:ext>
            </a:extLst>
          </p:cNvPr>
          <p:cNvCxnSpPr>
            <a:cxnSpLocks noChangeShapeType="1"/>
            <a:stCxn id="177167" idx="0"/>
            <a:endCxn id="177156" idx="4"/>
          </p:cNvCxnSpPr>
          <p:nvPr/>
        </p:nvCxnSpPr>
        <p:spPr bwMode="auto">
          <a:xfrm flipV="1">
            <a:off x="1763713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8" name="AutoShape 26">
            <a:extLst>
              <a:ext uri="{FF2B5EF4-FFF2-40B4-BE49-F238E27FC236}">
                <a16:creationId xmlns:a16="http://schemas.microsoft.com/office/drawing/2014/main" id="{B78D6F16-9D1E-17CF-AC16-E16F5DF261D7}"/>
              </a:ext>
            </a:extLst>
          </p:cNvPr>
          <p:cNvCxnSpPr>
            <a:cxnSpLocks noChangeShapeType="1"/>
            <a:stCxn id="177157" idx="0"/>
            <a:endCxn id="177156" idx="3"/>
          </p:cNvCxnSpPr>
          <p:nvPr/>
        </p:nvCxnSpPr>
        <p:spPr bwMode="auto">
          <a:xfrm flipV="1">
            <a:off x="952500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79" name="Rectangle 27">
            <a:extLst>
              <a:ext uri="{FF2B5EF4-FFF2-40B4-BE49-F238E27FC236}">
                <a16:creationId xmlns:a16="http://schemas.microsoft.com/office/drawing/2014/main" id="{B1564A8E-46F7-7584-DC02-0BBA24614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7263" y="5654675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80" name="AutoShape 28">
            <a:extLst>
              <a:ext uri="{FF2B5EF4-FFF2-40B4-BE49-F238E27FC236}">
                <a16:creationId xmlns:a16="http://schemas.microsoft.com/office/drawing/2014/main" id="{487DDAA2-4F3F-DE8A-7530-14F86FE8FC59}"/>
              </a:ext>
            </a:extLst>
          </p:cNvPr>
          <p:cNvCxnSpPr>
            <a:cxnSpLocks noChangeShapeType="1"/>
            <a:stCxn id="177179" idx="0"/>
          </p:cNvCxnSpPr>
          <p:nvPr/>
        </p:nvCxnSpPr>
        <p:spPr bwMode="auto">
          <a:xfrm flipH="1" flipV="1">
            <a:off x="3514725" y="5486400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81" name="Text Box 29">
            <a:extLst>
              <a:ext uri="{FF2B5EF4-FFF2-40B4-BE49-F238E27FC236}">
                <a16:creationId xmlns:a16="http://schemas.microsoft.com/office/drawing/2014/main" id="{F7573B28-989D-8FCD-FEB5-1A6A279D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3233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7182" name="Text Box 30">
            <a:extLst>
              <a:ext uri="{FF2B5EF4-FFF2-40B4-BE49-F238E27FC236}">
                <a16:creationId xmlns:a16="http://schemas.microsoft.com/office/drawing/2014/main" id="{B8099631-0308-4F51-2FD4-4DACCA14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39782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E211646D-EE5F-8393-E638-2E53FFF6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5703888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861F6A9E-A6C0-7FC5-2EC7-08FEAC88D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703888"/>
            <a:ext cx="51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7185" name="Text Box 33">
            <a:extLst>
              <a:ext uri="{FF2B5EF4-FFF2-40B4-BE49-F238E27FC236}">
                <a16:creationId xmlns:a16="http://schemas.microsoft.com/office/drawing/2014/main" id="{A9A46C09-4F8E-6685-B717-DA3B2010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5703888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186" name="Text Box 34">
            <a:extLst>
              <a:ext uri="{FF2B5EF4-FFF2-40B4-BE49-F238E27FC236}">
                <a16:creationId xmlns:a16="http://schemas.microsoft.com/office/drawing/2014/main" id="{DCA47FAF-548E-5A76-5BF6-A14580A6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5703888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7187" name="Text Box 35">
            <a:extLst>
              <a:ext uri="{FF2B5EF4-FFF2-40B4-BE49-F238E27FC236}">
                <a16:creationId xmlns:a16="http://schemas.microsoft.com/office/drawing/2014/main" id="{EF2A20D5-897B-574B-69D0-8243A29E4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5703888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7188" name="Oval 36">
            <a:extLst>
              <a:ext uri="{FF2B5EF4-FFF2-40B4-BE49-F238E27FC236}">
                <a16:creationId xmlns:a16="http://schemas.microsoft.com/office/drawing/2014/main" id="{49AF9D06-86B9-63E2-C2B2-2D6BC9C5AA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267200"/>
            <a:ext cx="1600200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latin typeface="Tahoma" panose="020B0604030504040204" pitchFamily="34" charset="0"/>
              </a:rPr>
              <a:t>15 24 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32</a:t>
            </a:r>
          </a:p>
        </p:txBody>
      </p:sp>
      <p:sp>
        <p:nvSpPr>
          <p:cNvPr id="177189" name="Oval 37">
            <a:extLst>
              <a:ext uri="{FF2B5EF4-FFF2-40B4-BE49-F238E27FC236}">
                <a16:creationId xmlns:a16="http://schemas.microsoft.com/office/drawing/2014/main" id="{09797811-50E8-8876-611B-18498F5A23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4413" y="5076825"/>
            <a:ext cx="684212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77190" name="Oval 38">
            <a:extLst>
              <a:ext uri="{FF2B5EF4-FFF2-40B4-BE49-F238E27FC236}">
                <a16:creationId xmlns:a16="http://schemas.microsoft.com/office/drawing/2014/main" id="{14C3ED93-8B80-18D7-9B02-58B2D5202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076825"/>
            <a:ext cx="1066800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27  30</a:t>
            </a:r>
          </a:p>
        </p:txBody>
      </p:sp>
      <p:sp>
        <p:nvSpPr>
          <p:cNvPr id="177191" name="Rectangle 39">
            <a:extLst>
              <a:ext uri="{FF2B5EF4-FFF2-40B4-BE49-F238E27FC236}">
                <a16:creationId xmlns:a16="http://schemas.microsoft.com/office/drawing/2014/main" id="{03EEB42D-AD01-6EF7-5FE1-9B7136D48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9225" y="5638800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92" name="Rectangle 40">
            <a:extLst>
              <a:ext uri="{FF2B5EF4-FFF2-40B4-BE49-F238E27FC236}">
                <a16:creationId xmlns:a16="http://schemas.microsoft.com/office/drawing/2014/main" id="{E87FF342-164C-E009-8BE7-7E6950F6E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4863" y="5638800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93" name="Rectangle 41">
            <a:extLst>
              <a:ext uri="{FF2B5EF4-FFF2-40B4-BE49-F238E27FC236}">
                <a16:creationId xmlns:a16="http://schemas.microsoft.com/office/drawing/2014/main" id="{09A4DC77-04D6-0797-05FE-B2A9381C5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638800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94" name="Rectangle 42">
            <a:extLst>
              <a:ext uri="{FF2B5EF4-FFF2-40B4-BE49-F238E27FC236}">
                <a16:creationId xmlns:a16="http://schemas.microsoft.com/office/drawing/2014/main" id="{D4136858-0493-3EBD-3852-4EEDBFF79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1613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95" name="AutoShape 43">
            <a:extLst>
              <a:ext uri="{FF2B5EF4-FFF2-40B4-BE49-F238E27FC236}">
                <a16:creationId xmlns:a16="http://schemas.microsoft.com/office/drawing/2014/main" id="{9762182F-6AA0-D40E-EC76-CFA7F855C7DB}"/>
              </a:ext>
            </a:extLst>
          </p:cNvPr>
          <p:cNvCxnSpPr>
            <a:cxnSpLocks noChangeAspect="1" noChangeShapeType="1"/>
            <a:stCxn id="177188" idx="5"/>
            <a:endCxn id="177220" idx="0"/>
          </p:cNvCxnSpPr>
          <p:nvPr/>
        </p:nvCxnSpPr>
        <p:spPr bwMode="auto">
          <a:xfrm>
            <a:off x="7461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96" name="Rectangle 44">
            <a:extLst>
              <a:ext uri="{FF2B5EF4-FFF2-40B4-BE49-F238E27FC236}">
                <a16:creationId xmlns:a16="http://schemas.microsoft.com/office/drawing/2014/main" id="{1F1309AF-DE96-6366-1546-C5F0D2939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4038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97" name="AutoShape 45">
            <a:extLst>
              <a:ext uri="{FF2B5EF4-FFF2-40B4-BE49-F238E27FC236}">
                <a16:creationId xmlns:a16="http://schemas.microsoft.com/office/drawing/2014/main" id="{B40165B2-1C66-B156-90DE-DA65AD75EB1E}"/>
              </a:ext>
            </a:extLst>
          </p:cNvPr>
          <p:cNvCxnSpPr>
            <a:cxnSpLocks noChangeAspect="1" noChangeShapeType="1"/>
            <a:stCxn id="177191" idx="0"/>
            <a:endCxn id="177190" idx="3"/>
          </p:cNvCxnSpPr>
          <p:nvPr/>
        </p:nvCxnSpPr>
        <p:spPr bwMode="auto">
          <a:xfrm flipV="1">
            <a:off x="6591300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98" name="AutoShape 46">
            <a:extLst>
              <a:ext uri="{FF2B5EF4-FFF2-40B4-BE49-F238E27FC236}">
                <a16:creationId xmlns:a16="http://schemas.microsoft.com/office/drawing/2014/main" id="{D15182CB-5BBA-F366-DBD1-A2B5F928A9BE}"/>
              </a:ext>
            </a:extLst>
          </p:cNvPr>
          <p:cNvCxnSpPr>
            <a:cxnSpLocks noChangeAspect="1" noChangeShapeType="1"/>
            <a:stCxn id="177220" idx="5"/>
            <a:endCxn id="177192" idx="0"/>
          </p:cNvCxnSpPr>
          <p:nvPr/>
        </p:nvCxnSpPr>
        <p:spPr bwMode="auto">
          <a:xfrm>
            <a:off x="8432800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99" name="Oval 47">
            <a:extLst>
              <a:ext uri="{FF2B5EF4-FFF2-40B4-BE49-F238E27FC236}">
                <a16:creationId xmlns:a16="http://schemas.microsoft.com/office/drawing/2014/main" id="{FC1D6FC5-901A-D78F-6CF0-58375A98C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5625" y="5076825"/>
            <a:ext cx="684213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18</a:t>
            </a:r>
          </a:p>
        </p:txBody>
      </p:sp>
      <p:sp>
        <p:nvSpPr>
          <p:cNvPr id="177200" name="Rectangle 48">
            <a:extLst>
              <a:ext uri="{FF2B5EF4-FFF2-40B4-BE49-F238E27FC236}">
                <a16:creationId xmlns:a16="http://schemas.microsoft.com/office/drawing/2014/main" id="{A671DFE7-E717-E8C0-807B-6F82FE91C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425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201" name="Rectangle 49">
            <a:extLst>
              <a:ext uri="{FF2B5EF4-FFF2-40B4-BE49-F238E27FC236}">
                <a16:creationId xmlns:a16="http://schemas.microsoft.com/office/drawing/2014/main" id="{7156C442-997A-90AC-A00D-57633902C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1238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202" name="AutoShape 50">
            <a:extLst>
              <a:ext uri="{FF2B5EF4-FFF2-40B4-BE49-F238E27FC236}">
                <a16:creationId xmlns:a16="http://schemas.microsoft.com/office/drawing/2014/main" id="{E187436E-3236-2066-163E-51E4E7752DCB}"/>
              </a:ext>
            </a:extLst>
          </p:cNvPr>
          <p:cNvCxnSpPr>
            <a:cxnSpLocks noChangeAspect="1" noChangeShapeType="1"/>
            <a:stCxn id="177193" idx="0"/>
            <a:endCxn id="177189" idx="3"/>
          </p:cNvCxnSpPr>
          <p:nvPr/>
        </p:nvCxnSpPr>
        <p:spPr bwMode="auto">
          <a:xfrm flipH="1" flipV="1">
            <a:off x="4924425" y="5422900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03" name="AutoShape 51">
            <a:extLst>
              <a:ext uri="{FF2B5EF4-FFF2-40B4-BE49-F238E27FC236}">
                <a16:creationId xmlns:a16="http://schemas.microsoft.com/office/drawing/2014/main" id="{5A04900E-BA9D-471F-4580-EEC2C2A6DE55}"/>
              </a:ext>
            </a:extLst>
          </p:cNvPr>
          <p:cNvCxnSpPr>
            <a:cxnSpLocks noChangeAspect="1" noChangeShapeType="1"/>
            <a:stCxn id="177200" idx="0"/>
            <a:endCxn id="177199" idx="3"/>
          </p:cNvCxnSpPr>
          <p:nvPr/>
        </p:nvCxnSpPr>
        <p:spPr bwMode="auto">
          <a:xfrm flipH="1" flipV="1">
            <a:off x="5735638" y="5422900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04" name="AutoShape 52">
            <a:extLst>
              <a:ext uri="{FF2B5EF4-FFF2-40B4-BE49-F238E27FC236}">
                <a16:creationId xmlns:a16="http://schemas.microsoft.com/office/drawing/2014/main" id="{D67164F9-12EC-24E8-E06F-062E37571645}"/>
              </a:ext>
            </a:extLst>
          </p:cNvPr>
          <p:cNvCxnSpPr>
            <a:cxnSpLocks noChangeAspect="1" noChangeShapeType="1"/>
            <a:stCxn id="177201" idx="0"/>
            <a:endCxn id="177199" idx="5"/>
          </p:cNvCxnSpPr>
          <p:nvPr/>
        </p:nvCxnSpPr>
        <p:spPr bwMode="auto">
          <a:xfrm flipV="1">
            <a:off x="6156325" y="5422900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05" name="AutoShape 53">
            <a:extLst>
              <a:ext uri="{FF2B5EF4-FFF2-40B4-BE49-F238E27FC236}">
                <a16:creationId xmlns:a16="http://schemas.microsoft.com/office/drawing/2014/main" id="{871A3468-054F-F186-C84F-CF9A6393BFF6}"/>
              </a:ext>
            </a:extLst>
          </p:cNvPr>
          <p:cNvCxnSpPr>
            <a:cxnSpLocks noChangeAspect="1" noChangeShapeType="1"/>
            <a:stCxn id="177194" idx="0"/>
            <a:endCxn id="177189" idx="5"/>
          </p:cNvCxnSpPr>
          <p:nvPr/>
        </p:nvCxnSpPr>
        <p:spPr bwMode="auto">
          <a:xfrm flipV="1">
            <a:off x="5346700" y="5422900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206" name="Rectangle 54">
            <a:extLst>
              <a:ext uri="{FF2B5EF4-FFF2-40B4-BE49-F238E27FC236}">
                <a16:creationId xmlns:a16="http://schemas.microsoft.com/office/drawing/2014/main" id="{836F7BE3-8752-D362-3EB3-491D98AA6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7263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207" name="AutoShape 55">
            <a:extLst>
              <a:ext uri="{FF2B5EF4-FFF2-40B4-BE49-F238E27FC236}">
                <a16:creationId xmlns:a16="http://schemas.microsoft.com/office/drawing/2014/main" id="{620552E4-D3FE-5479-83D4-D64FC64284EA}"/>
              </a:ext>
            </a:extLst>
          </p:cNvPr>
          <p:cNvCxnSpPr>
            <a:cxnSpLocks noChangeShapeType="1"/>
            <a:stCxn id="177196" idx="0"/>
          </p:cNvCxnSpPr>
          <p:nvPr/>
        </p:nvCxnSpPr>
        <p:spPr bwMode="auto">
          <a:xfrm flipV="1">
            <a:off x="6996113" y="5461000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08" name="AutoShape 56">
            <a:extLst>
              <a:ext uri="{FF2B5EF4-FFF2-40B4-BE49-F238E27FC236}">
                <a16:creationId xmlns:a16="http://schemas.microsoft.com/office/drawing/2014/main" id="{CFE03EC7-413A-69A4-362F-27DFD487E77C}"/>
              </a:ext>
            </a:extLst>
          </p:cNvPr>
          <p:cNvCxnSpPr>
            <a:cxnSpLocks noChangeShapeType="1"/>
            <a:stCxn id="177206" idx="0"/>
            <a:endCxn id="177190" idx="5"/>
          </p:cNvCxnSpPr>
          <p:nvPr/>
        </p:nvCxnSpPr>
        <p:spPr bwMode="auto">
          <a:xfrm flipV="1">
            <a:off x="7399338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09" name="AutoShape 57">
            <a:extLst>
              <a:ext uri="{FF2B5EF4-FFF2-40B4-BE49-F238E27FC236}">
                <a16:creationId xmlns:a16="http://schemas.microsoft.com/office/drawing/2014/main" id="{1B71F92A-D5DF-801F-C8C0-BD2D866184F5}"/>
              </a:ext>
            </a:extLst>
          </p:cNvPr>
          <p:cNvCxnSpPr>
            <a:cxnSpLocks noChangeShapeType="1"/>
            <a:stCxn id="177199" idx="0"/>
          </p:cNvCxnSpPr>
          <p:nvPr/>
        </p:nvCxnSpPr>
        <p:spPr bwMode="auto">
          <a:xfrm flipV="1">
            <a:off x="5978525" y="4670425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210" name="AutoShape 58">
            <a:extLst>
              <a:ext uri="{FF2B5EF4-FFF2-40B4-BE49-F238E27FC236}">
                <a16:creationId xmlns:a16="http://schemas.microsoft.com/office/drawing/2014/main" id="{8FABBF6F-3084-137C-CEAA-D12217E08710}"/>
              </a:ext>
            </a:extLst>
          </p:cNvPr>
          <p:cNvCxnSpPr>
            <a:cxnSpLocks noChangeShapeType="1"/>
            <a:stCxn id="177189" idx="0"/>
            <a:endCxn id="177188" idx="3"/>
          </p:cNvCxnSpPr>
          <p:nvPr/>
        </p:nvCxnSpPr>
        <p:spPr bwMode="auto">
          <a:xfrm flipV="1">
            <a:off x="5167313" y="4613275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211" name="Rectangle 59">
            <a:extLst>
              <a:ext uri="{FF2B5EF4-FFF2-40B4-BE49-F238E27FC236}">
                <a16:creationId xmlns:a16="http://schemas.microsoft.com/office/drawing/2014/main" id="{79ACFDC7-8538-E461-BAB5-017EFC974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4463" y="5638800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212" name="AutoShape 60">
            <a:extLst>
              <a:ext uri="{FF2B5EF4-FFF2-40B4-BE49-F238E27FC236}">
                <a16:creationId xmlns:a16="http://schemas.microsoft.com/office/drawing/2014/main" id="{E44D124F-2D3F-5B91-5F1E-63F1C574120C}"/>
              </a:ext>
            </a:extLst>
          </p:cNvPr>
          <p:cNvCxnSpPr>
            <a:cxnSpLocks noChangeShapeType="1"/>
            <a:stCxn id="177211" idx="0"/>
            <a:endCxn id="177220" idx="3"/>
          </p:cNvCxnSpPr>
          <p:nvPr/>
        </p:nvCxnSpPr>
        <p:spPr bwMode="auto">
          <a:xfrm flipV="1">
            <a:off x="7854950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213" name="Text Box 61">
            <a:extLst>
              <a:ext uri="{FF2B5EF4-FFF2-40B4-BE49-F238E27FC236}">
                <a16:creationId xmlns:a16="http://schemas.microsoft.com/office/drawing/2014/main" id="{F50FB33C-EA3A-B3D6-17F3-0D99C126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732338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177214" name="Text Box 62">
            <a:extLst>
              <a:ext uri="{FF2B5EF4-FFF2-40B4-BE49-F238E27FC236}">
                <a16:creationId xmlns:a16="http://schemas.microsoft.com/office/drawing/2014/main" id="{31430C0A-1646-E0C4-3442-385E95BE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3962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7215" name="Text Box 63">
            <a:extLst>
              <a:ext uri="{FF2B5EF4-FFF2-40B4-BE49-F238E27FC236}">
                <a16:creationId xmlns:a16="http://schemas.microsoft.com/office/drawing/2014/main" id="{6A1A34AE-2EFA-5296-03DC-FDC71C40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5688013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7216" name="Text Box 64">
            <a:extLst>
              <a:ext uri="{FF2B5EF4-FFF2-40B4-BE49-F238E27FC236}">
                <a16:creationId xmlns:a16="http://schemas.microsoft.com/office/drawing/2014/main" id="{EA69A8FB-921C-247B-F96F-3EAA9673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5688013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7217" name="Text Box 65">
            <a:extLst>
              <a:ext uri="{FF2B5EF4-FFF2-40B4-BE49-F238E27FC236}">
                <a16:creationId xmlns:a16="http://schemas.microsoft.com/office/drawing/2014/main" id="{2AA2D5E1-3993-D569-3A0F-F9A10F9D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5688013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218" name="Text Box 66">
            <a:extLst>
              <a:ext uri="{FF2B5EF4-FFF2-40B4-BE49-F238E27FC236}">
                <a16:creationId xmlns:a16="http://schemas.microsoft.com/office/drawing/2014/main" id="{8A6DBEFD-C722-5519-92CE-D216AF49A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938" y="5688013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7219" name="Text Box 67">
            <a:extLst>
              <a:ext uri="{FF2B5EF4-FFF2-40B4-BE49-F238E27FC236}">
                <a16:creationId xmlns:a16="http://schemas.microsoft.com/office/drawing/2014/main" id="{A92D4DC1-B76C-C13A-D0E5-765D179D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5688013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7220" name="Oval 68">
            <a:extLst>
              <a:ext uri="{FF2B5EF4-FFF2-40B4-BE49-F238E27FC236}">
                <a16:creationId xmlns:a16="http://schemas.microsoft.com/office/drawing/2014/main" id="{31FB2233-CF3F-7956-40E7-AEF734969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5076825"/>
            <a:ext cx="684213" cy="393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35</a:t>
            </a:r>
          </a:p>
        </p:txBody>
      </p:sp>
      <p:cxnSp>
        <p:nvCxnSpPr>
          <p:cNvPr id="177221" name="AutoShape 69">
            <a:extLst>
              <a:ext uri="{FF2B5EF4-FFF2-40B4-BE49-F238E27FC236}">
                <a16:creationId xmlns:a16="http://schemas.microsoft.com/office/drawing/2014/main" id="{55F2E06E-275E-D439-AB24-C86FF780113A}"/>
              </a:ext>
            </a:extLst>
          </p:cNvPr>
          <p:cNvCxnSpPr>
            <a:cxnSpLocks noChangeAspect="1" noChangeShapeType="1"/>
            <a:endCxn id="177190" idx="0"/>
          </p:cNvCxnSpPr>
          <p:nvPr/>
        </p:nvCxnSpPr>
        <p:spPr bwMode="auto">
          <a:xfrm>
            <a:off x="6886575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222" name="Text Box 70">
            <a:extLst>
              <a:ext uri="{FF2B5EF4-FFF2-40B4-BE49-F238E27FC236}">
                <a16:creationId xmlns:a16="http://schemas.microsoft.com/office/drawing/2014/main" id="{069FA495-03F7-7D13-8DDF-0A8008B9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4732338"/>
            <a:ext cx="48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"</a:t>
            </a:r>
          </a:p>
        </p:txBody>
      </p:sp>
      <p:sp>
        <p:nvSpPr>
          <p:cNvPr id="177223" name="AutoShape 71">
            <a:extLst>
              <a:ext uri="{FF2B5EF4-FFF2-40B4-BE49-F238E27FC236}">
                <a16:creationId xmlns:a16="http://schemas.microsoft.com/office/drawing/2014/main" id="{42594D78-33B7-D71E-7B04-602BE04A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6748</TotalTime>
  <Words>1685</Words>
  <Application>Microsoft Office PowerPoint</Application>
  <PresentationFormat>On-screen Show (4:3)</PresentationFormat>
  <Paragraphs>260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CSH11 – Advanced Data Structures Multi-way Search Trees</vt:lpstr>
      <vt:lpstr>Bounded- Depth Search Trees</vt:lpstr>
      <vt:lpstr>Multi-Way Search Tree</vt:lpstr>
      <vt:lpstr>Multi-Way Inorder Traversal</vt:lpstr>
      <vt:lpstr>Multi-Way Searching</vt:lpstr>
      <vt:lpstr>(2,4) Tree</vt:lpstr>
      <vt:lpstr>Height of a (2,4) Tree storing n keys</vt:lpstr>
      <vt:lpstr>Insertion</vt:lpstr>
      <vt:lpstr>Overflow and Split</vt:lpstr>
      <vt:lpstr>Analysis of Insertion</vt:lpstr>
      <vt:lpstr>Deletion</vt:lpstr>
      <vt:lpstr>Deletion</vt:lpstr>
      <vt:lpstr>Underflow and Fusion</vt:lpstr>
      <vt:lpstr>Underflow and Transfer</vt:lpstr>
      <vt:lpstr>Analysis of Deletion</vt:lpstr>
      <vt:lpstr>Sample Problems</vt:lpstr>
      <vt:lpstr>From (2,4) to Red-Black Trees</vt:lpstr>
    </vt:vector>
  </TitlesOfParts>
  <Company>California State University Dominguez Hills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CSC401: Analysis of Algorithms</dc:title>
  <dc:creator>Jianchao Han</dc:creator>
  <cp:lastModifiedBy>Aparna Chaparala</cp:lastModifiedBy>
  <cp:revision>193</cp:revision>
  <dcterms:created xsi:type="dcterms:W3CDTF">2002-01-21T02:22:10Z</dcterms:created>
  <dcterms:modified xsi:type="dcterms:W3CDTF">2022-09-20T05:34:58Z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