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4" r:id="rId5"/>
    <p:sldId id="265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B292-193C-4248-8C8D-54FF13604231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E0A5-3ED2-43A5-9F63-82130F58D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B292-193C-4248-8C8D-54FF13604231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E0A5-3ED2-43A5-9F63-82130F58D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6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B292-193C-4248-8C8D-54FF13604231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E0A5-3ED2-43A5-9F63-82130F58D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2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B292-193C-4248-8C8D-54FF13604231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E0A5-3ED2-43A5-9F63-82130F58D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6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B292-193C-4248-8C8D-54FF13604231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E0A5-3ED2-43A5-9F63-82130F58D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4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B292-193C-4248-8C8D-54FF13604231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E0A5-3ED2-43A5-9F63-82130F58D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7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B292-193C-4248-8C8D-54FF13604231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E0A5-3ED2-43A5-9F63-82130F58D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9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B292-193C-4248-8C8D-54FF13604231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E0A5-3ED2-43A5-9F63-82130F58D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9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B292-193C-4248-8C8D-54FF13604231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E0A5-3ED2-43A5-9F63-82130F58D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6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B292-193C-4248-8C8D-54FF13604231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E0A5-3ED2-43A5-9F63-82130F58D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7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B292-193C-4248-8C8D-54FF13604231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E0A5-3ED2-43A5-9F63-82130F58D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0B292-193C-4248-8C8D-54FF13604231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0E0A5-3ED2-43A5-9F63-82130F58D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9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DOM: </a:t>
            </a:r>
            <a:r>
              <a:rPr lang="en-US" dirty="0" smtClean="0"/>
              <a:t>Collections and Event Handling.</a:t>
            </a:r>
          </a:p>
          <a:p>
            <a:pPr algn="just"/>
            <a:r>
              <a:rPr lang="en-US" b="1" dirty="0" smtClean="0"/>
              <a:t>XML and RSS: </a:t>
            </a:r>
            <a:r>
              <a:rPr lang="en-US" dirty="0" smtClean="0"/>
              <a:t>Introduction, XML Basics, Structuring Data, XML Namespaces, Document Type Definitions(DTDs), W3C XML Schema Documents, XML Vocabularies Extensible Style sheet </a:t>
            </a:r>
            <a:r>
              <a:rPr lang="fr-FR" dirty="0" err="1" smtClean="0"/>
              <a:t>Language</a:t>
            </a:r>
            <a:r>
              <a:rPr lang="fr-FR" dirty="0" smtClean="0"/>
              <a:t> and XSL Transformations, Document Object Model (DOM), RSS.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Document is a Tree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447800"/>
            <a:ext cx="8601075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206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DOM tree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backbone of an HTML document are tags.</a:t>
            </a:r>
          </a:p>
          <a:p>
            <a:r>
              <a:rPr lang="en-US" dirty="0"/>
              <a:t>According to Document Object Model (DOM), every HTML-tag is an object. Nested tags are called “children” of the enclosing one.</a:t>
            </a:r>
          </a:p>
          <a:p>
            <a:r>
              <a:rPr lang="en-US" dirty="0"/>
              <a:t>The text inside a tag it is an object as well.</a:t>
            </a:r>
          </a:p>
          <a:p>
            <a:r>
              <a:rPr lang="en-US" dirty="0"/>
              <a:t>All these objects are accessible using JavaScript.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93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&lt;title&gt;</a:t>
            </a:r>
            <a:r>
              <a:rPr lang="en-US" dirty="0" smtClean="0"/>
              <a:t>About elks</a:t>
            </a:r>
            <a:r>
              <a:rPr lang="en-US" dirty="0"/>
              <a:t>&lt;/title&gt;</a:t>
            </a:r>
            <a:r>
              <a:rPr lang="en-US" dirty="0" smtClean="0"/>
              <a:t> </a:t>
            </a:r>
            <a:r>
              <a:rPr lang="en-US" dirty="0"/>
              <a:t>&lt;/head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&lt;body&gt;</a:t>
            </a:r>
            <a:r>
              <a:rPr lang="en-US" dirty="0" smtClean="0"/>
              <a:t> The truth about elks. </a:t>
            </a:r>
            <a:r>
              <a:rPr lang="en-US" dirty="0"/>
              <a:t>&lt;/body&gt;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714500"/>
            <a:ext cx="446722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957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Tags </a:t>
            </a:r>
            <a:r>
              <a:rPr lang="en-US" dirty="0"/>
              <a:t>are called </a:t>
            </a:r>
            <a:r>
              <a:rPr lang="en-US" i="1" dirty="0"/>
              <a:t>element nodes</a:t>
            </a:r>
            <a:r>
              <a:rPr lang="en-US" dirty="0"/>
              <a:t> (or just elements). Nested tags become children of the enclosing ones. </a:t>
            </a:r>
            <a:endParaRPr lang="en-US" dirty="0" smtClean="0"/>
          </a:p>
          <a:p>
            <a:r>
              <a:rPr lang="en-US" dirty="0" smtClean="0"/>
              <a:t>&lt;html&gt;</a:t>
            </a:r>
            <a:r>
              <a:rPr lang="en-US" dirty="0"/>
              <a:t> is at the root, then </a:t>
            </a:r>
            <a:r>
              <a:rPr lang="en-US" dirty="0" smtClean="0"/>
              <a:t>&lt;head&gt;</a:t>
            </a:r>
            <a:r>
              <a:rPr lang="en-US" dirty="0"/>
              <a:t> and </a:t>
            </a:r>
            <a:r>
              <a:rPr lang="en-US" dirty="0" smtClean="0"/>
              <a:t>&lt;body&gt;</a:t>
            </a:r>
            <a:r>
              <a:rPr lang="en-US" dirty="0"/>
              <a:t>are its children, etc.</a:t>
            </a:r>
          </a:p>
        </p:txBody>
      </p:sp>
    </p:spTree>
    <p:extLst>
      <p:ext uri="{BB962C8B-B14F-4D97-AF65-F5344CB8AC3E}">
        <p14:creationId xmlns:p14="http://schemas.microsoft.com/office/powerpoint/2010/main" val="5101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 is a language-neutral API </a:t>
            </a:r>
            <a:r>
              <a:rPr lang="en-US" dirty="0" smtClean="0"/>
              <a:t>for working </a:t>
            </a:r>
            <a:r>
              <a:rPr lang="en-US" dirty="0"/>
              <a:t>with HTML (and XML) </a:t>
            </a:r>
            <a:r>
              <a:rPr lang="en-US" dirty="0" smtClean="0"/>
              <a:t>documents</a:t>
            </a:r>
          </a:p>
          <a:p>
            <a:r>
              <a:rPr lang="en-US" dirty="0"/>
              <a:t>DOM hierarchy</a:t>
            </a:r>
          </a:p>
          <a:p>
            <a:pPr marL="0" indent="0">
              <a:buNone/>
            </a:pPr>
            <a:r>
              <a:rPr lang="en-US" b="1" dirty="0" smtClean="0"/>
              <a:t>Rooted </a:t>
            </a:r>
            <a:r>
              <a:rPr lang="en-US" b="1" dirty="0"/>
              <a:t>at </a:t>
            </a:r>
            <a:r>
              <a:rPr lang="en-US" b="1" dirty="0" err="1"/>
              <a:t>window.document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Follows </a:t>
            </a:r>
            <a:r>
              <a:rPr lang="en-US" b="1" dirty="0"/>
              <a:t>HTML document structure</a:t>
            </a:r>
          </a:p>
          <a:p>
            <a:r>
              <a:rPr lang="en-US" dirty="0" err="1"/>
              <a:t>window.document.head</a:t>
            </a:r>
            <a:endParaRPr lang="en-US" dirty="0"/>
          </a:p>
          <a:p>
            <a:r>
              <a:rPr lang="en-US" dirty="0" err="1"/>
              <a:t>window.document.body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9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</a:t>
            </a:r>
          </a:p>
          <a:p>
            <a:r>
              <a:rPr lang="en-US" dirty="0" smtClean="0"/>
              <a:t>Anchor</a:t>
            </a:r>
          </a:p>
          <a:p>
            <a:r>
              <a:rPr lang="en-US" dirty="0" smtClean="0"/>
              <a:t>Child</a:t>
            </a:r>
          </a:p>
          <a:p>
            <a:r>
              <a:rPr lang="en-US" dirty="0" err="1" smtClean="0"/>
              <a:t>Img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479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177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Topics</vt:lpstr>
      <vt:lpstr>Document is a Tree</vt:lpstr>
      <vt:lpstr>DOM tree </vt:lpstr>
      <vt:lpstr>Example</vt:lpstr>
      <vt:lpstr>PowerPoint Presentation</vt:lpstr>
      <vt:lpstr>PowerPoint Presentation</vt:lpstr>
      <vt:lpstr>DOM Collections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UNIT-III</dc:title>
  <dc:creator>HanumanthaRao Nadendla</dc:creator>
  <cp:lastModifiedBy>HanumanthaRao Nadendla</cp:lastModifiedBy>
  <cp:revision>8</cp:revision>
  <dcterms:created xsi:type="dcterms:W3CDTF">2018-07-25T06:12:18Z</dcterms:created>
  <dcterms:modified xsi:type="dcterms:W3CDTF">2021-09-03T03:23:16Z</dcterms:modified>
</cp:coreProperties>
</file>