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3BD4-EAF5-4608-8BB9-D07446E0ED9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A036-AE73-4893-B78C-E549299A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3BD4-EAF5-4608-8BB9-D07446E0ED9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A036-AE73-4893-B78C-E549299A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3BD4-EAF5-4608-8BB9-D07446E0ED9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A036-AE73-4893-B78C-E549299A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3BD4-EAF5-4608-8BB9-D07446E0ED9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A036-AE73-4893-B78C-E549299A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2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3BD4-EAF5-4608-8BB9-D07446E0ED9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A036-AE73-4893-B78C-E549299A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4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3BD4-EAF5-4608-8BB9-D07446E0ED9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A036-AE73-4893-B78C-E549299A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3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3BD4-EAF5-4608-8BB9-D07446E0ED9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A036-AE73-4893-B78C-E549299A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8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3BD4-EAF5-4608-8BB9-D07446E0ED9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A036-AE73-4893-B78C-E549299A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9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3BD4-EAF5-4608-8BB9-D07446E0ED9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A036-AE73-4893-B78C-E549299A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3BD4-EAF5-4608-8BB9-D07446E0ED9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A036-AE73-4893-B78C-E549299A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3BD4-EAF5-4608-8BB9-D07446E0ED9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A036-AE73-4893-B78C-E549299A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F3BD4-EAF5-4608-8BB9-D07446E0ED9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0A036-AE73-4893-B78C-E549299A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0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option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gcompany.com/cgi-bin/post-que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HTML FORMS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Password Field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input type="password"&gt; defines a password field:</a:t>
            </a:r>
          </a:p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Password: &lt;input type="password" name="</a:t>
            </a:r>
            <a:r>
              <a:rPr lang="en-US" dirty="0" err="1"/>
              <a:t>pwd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 </a:t>
            </a:r>
            <a:endParaRPr lang="en-US" dirty="0" smtClean="0"/>
          </a:p>
          <a:p>
            <a:r>
              <a:rPr lang="en-US" dirty="0"/>
              <a:t>The characters in a password field are masked (shown as asterisks or circles).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8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4705350" cy="197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92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Radio Buttons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</a:t>
            </a:r>
            <a:r>
              <a:rPr lang="en-US" dirty="0"/>
              <a:t>input type="radio"&gt; defines a radio button. Radio buttons let a user select ONLY ONE of a limited number of choices:</a:t>
            </a:r>
          </a:p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&lt;input type="radio" name="sex" value="male"&gt;Male&lt;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&lt;input type="radio" name="sex" value="female"&gt;Female</a:t>
            </a:r>
            <a:br>
              <a:rPr lang="en-US" dirty="0"/>
            </a:br>
            <a:r>
              <a:rPr lang="en-US" dirty="0"/>
              <a:t>&lt;/form&gt;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70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294392" cy="237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583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Checkboxes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input type="checkbox"&gt; defines a checkbox. </a:t>
            </a:r>
            <a:endParaRPr lang="en-US" dirty="0" smtClean="0"/>
          </a:p>
          <a:p>
            <a:r>
              <a:rPr lang="en-US" dirty="0" smtClean="0"/>
              <a:t>Checkboxes </a:t>
            </a:r>
            <a:r>
              <a:rPr lang="en-US" dirty="0"/>
              <a:t>let a user select ZERO or MORE options of a limited number of choices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62400"/>
            <a:ext cx="5803802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80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Submit Button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input type="submit"&gt; defines a submit button.</a:t>
            </a:r>
          </a:p>
          <a:p>
            <a:r>
              <a:rPr lang="en-US" dirty="0"/>
              <a:t>A submit button is used to send form data to a server.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is sent to the page specified in the form's action attribute. The file defined in the action attribute usually does something with the received input: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1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&lt;form name="input" action="demo_form_action.asp" method="get"&gt;</a:t>
            </a:r>
            <a:br>
              <a:rPr lang="en-US" dirty="0"/>
            </a:br>
            <a:r>
              <a:rPr lang="en-US" dirty="0"/>
              <a:t>Username: &lt;input type="text" name="user"&gt;</a:t>
            </a:r>
            <a:br>
              <a:rPr lang="en-US" dirty="0"/>
            </a:br>
            <a:r>
              <a:rPr lang="en-US" dirty="0"/>
              <a:t>&lt;input type="submit" value="Submit"&gt;</a:t>
            </a:r>
            <a:br>
              <a:rPr lang="en-US" dirty="0"/>
            </a:br>
            <a:r>
              <a:rPr lang="en-US" dirty="0"/>
              <a:t>&lt;/form&gt;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76800"/>
            <a:ext cx="45720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47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Drop-down Menu(Pull-down Menu)L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&lt;select&gt; element is used to create a drop-down list.</a:t>
            </a:r>
          </a:p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&lt;option&gt;</a:t>
            </a:r>
            <a:r>
              <a:rPr lang="en-US" dirty="0"/>
              <a:t> tags inside the &lt;select&gt; element define the available options in the list.</a:t>
            </a:r>
          </a:p>
          <a:p>
            <a:r>
              <a:rPr lang="en-US" dirty="0"/>
              <a:t>&lt;select&gt;</a:t>
            </a:r>
            <a:br>
              <a:rPr lang="en-US" dirty="0"/>
            </a:br>
            <a:r>
              <a:rPr lang="en-US" dirty="0"/>
              <a:t>  &lt;option value="</a:t>
            </a:r>
            <a:r>
              <a:rPr lang="en-US" dirty="0" err="1"/>
              <a:t>volvo</a:t>
            </a:r>
            <a:r>
              <a:rPr lang="en-US" dirty="0"/>
              <a:t>"&gt;Volvo&lt;/option&gt;</a:t>
            </a:r>
            <a:br>
              <a:rPr lang="en-US" dirty="0"/>
            </a:br>
            <a:r>
              <a:rPr lang="en-US" dirty="0"/>
              <a:t>  &lt;option value="</a:t>
            </a:r>
            <a:r>
              <a:rPr lang="en-US" dirty="0" err="1"/>
              <a:t>saab</a:t>
            </a:r>
            <a:r>
              <a:rPr lang="en-US" dirty="0"/>
              <a:t>"&gt;Saab&lt;/option&gt;</a:t>
            </a:r>
            <a:br>
              <a:rPr lang="en-US" dirty="0"/>
            </a:br>
            <a:r>
              <a:rPr lang="en-US" dirty="0"/>
              <a:t>  &lt;option value="</a:t>
            </a:r>
            <a:r>
              <a:rPr lang="en-US" dirty="0" err="1"/>
              <a:t>mercedes</a:t>
            </a:r>
            <a:r>
              <a:rPr lang="en-US" dirty="0"/>
              <a:t>"&gt;Mercedes&lt;/option&gt;</a:t>
            </a:r>
            <a:br>
              <a:rPr lang="en-US" dirty="0"/>
            </a:br>
            <a:r>
              <a:rPr lang="en-US" dirty="0"/>
              <a:t>  &lt;option value="</a:t>
            </a:r>
            <a:r>
              <a:rPr lang="en-US" dirty="0" err="1"/>
              <a:t>audi</a:t>
            </a:r>
            <a:r>
              <a:rPr lang="en-US" dirty="0"/>
              <a:t>"&gt;Audi&lt;/option&gt;</a:t>
            </a:r>
            <a:br>
              <a:rPr lang="en-US" dirty="0"/>
            </a:br>
            <a:r>
              <a:rPr lang="en-US" dirty="0"/>
              <a:t>&lt;/select&gt; </a:t>
            </a:r>
          </a:p>
        </p:txBody>
      </p:sp>
    </p:spTree>
    <p:extLst>
      <p:ext uri="{BB962C8B-B14F-4D97-AF65-F5344CB8AC3E}">
        <p14:creationId xmlns:p14="http://schemas.microsoft.com/office/powerpoint/2010/main" val="71500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/>
          </a:bodyPr>
          <a:lstStyle/>
          <a:p>
            <a:r>
              <a:rPr lang="en-US" dirty="0"/>
              <a:t>Forms are the best way of adding interactivity of element in a web page. </a:t>
            </a:r>
            <a:endParaRPr lang="en-US" dirty="0" smtClean="0"/>
          </a:p>
          <a:p>
            <a:r>
              <a:rPr lang="en-US" dirty="0"/>
              <a:t>HTML forms are used to pass data to a server.</a:t>
            </a:r>
            <a:endParaRPr lang="en-US" dirty="0" smtClean="0"/>
          </a:p>
          <a:p>
            <a:r>
              <a:rPr lang="en-US" dirty="0" smtClean="0"/>
              <a:t>They are usually </a:t>
            </a:r>
            <a:r>
              <a:rPr lang="en-US" dirty="0"/>
              <a:t>used to let the user to send information back to the server but can also be used </a:t>
            </a:r>
            <a:r>
              <a:rPr lang="en-US" dirty="0" smtClean="0"/>
              <a:t>to simplify </a:t>
            </a:r>
            <a:r>
              <a:rPr lang="en-US" dirty="0"/>
              <a:t>navigation on complex web sites.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tags that use to implement forms are </a:t>
            </a:r>
            <a:r>
              <a:rPr lang="en-US" dirty="0" smtClean="0"/>
              <a:t>as follows</a:t>
            </a:r>
            <a:r>
              <a:rPr lang="en-US" dirty="0"/>
              <a:t>.</a:t>
            </a:r>
          </a:p>
          <a:p>
            <a:r>
              <a:rPr lang="en-US" sz="2800" b="1" dirty="0"/>
              <a:t>&lt;</a:t>
            </a:r>
            <a:r>
              <a:rPr lang="en-US" sz="2800" b="1" dirty="0" smtClean="0"/>
              <a:t>form </a:t>
            </a:r>
            <a:r>
              <a:rPr lang="en-US" sz="2800" b="1" dirty="0"/>
              <a:t>action=”URL” </a:t>
            </a:r>
            <a:r>
              <a:rPr lang="en-US" sz="2800" b="1" dirty="0" smtClean="0"/>
              <a:t> method </a:t>
            </a:r>
            <a:r>
              <a:rPr lang="en-US" sz="2800" b="1" dirty="0"/>
              <a:t>= “post</a:t>
            </a:r>
            <a:r>
              <a:rPr lang="en-US" sz="2800" b="1" dirty="0" smtClean="0"/>
              <a:t>” |“get”&gt;</a:t>
            </a:r>
          </a:p>
          <a:p>
            <a:pPr marL="0" indent="0">
              <a:buNone/>
            </a:pPr>
            <a:r>
              <a:rPr lang="en-US" sz="2800" b="1" dirty="0" smtClean="0"/>
              <a:t>        …….</a:t>
            </a:r>
          </a:p>
          <a:p>
            <a:pPr marL="0" indent="0">
              <a:buNone/>
            </a:pPr>
            <a:r>
              <a:rPr lang="en-US" sz="2800" b="1" dirty="0" smtClean="0"/>
              <a:t>          &lt;/</a:t>
            </a:r>
            <a:r>
              <a:rPr lang="en-US" sz="2800" b="1" dirty="0"/>
              <a:t>form&gt;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8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990601"/>
            <a:ext cx="7210425" cy="428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95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form in HTML is enclosed between the </a:t>
            </a:r>
            <a:r>
              <a:rPr lang="en-US" b="1" dirty="0"/>
              <a:t>&lt;FORM&gt; </a:t>
            </a:r>
            <a:r>
              <a:rPr lang="en-US" dirty="0"/>
              <a:t>and </a:t>
            </a:r>
            <a:r>
              <a:rPr lang="en-US" b="1" dirty="0"/>
              <a:t>&lt;/FORM&gt; </a:t>
            </a:r>
            <a:r>
              <a:rPr lang="en-US" dirty="0"/>
              <a:t>tags.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form </a:t>
            </a:r>
            <a:r>
              <a:rPr lang="en-US" dirty="0" smtClean="0"/>
              <a:t>itself contains </a:t>
            </a:r>
            <a:r>
              <a:rPr lang="en-US" dirty="0"/>
              <a:t>regular text; other HTML elements such as tables; and form elements such </a:t>
            </a:r>
            <a:r>
              <a:rPr lang="en-US" dirty="0" smtClean="0"/>
              <a:t>as check </a:t>
            </a:r>
            <a:r>
              <a:rPr lang="en-US" dirty="0"/>
              <a:t>boxes, pull-down menus, and text fields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Once the user has finished filling out the form, it must </a:t>
            </a:r>
            <a:r>
              <a:rPr lang="en-US" dirty="0" smtClean="0"/>
              <a:t>be submitted </a:t>
            </a:r>
            <a:r>
              <a:rPr lang="en-US" dirty="0"/>
              <a:t>for processing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Completed forms are generally passed to a remote </a:t>
            </a:r>
            <a:r>
              <a:rPr lang="en-US" dirty="0" smtClean="0"/>
              <a:t>program that </a:t>
            </a:r>
            <a:r>
              <a:rPr lang="en-US" dirty="0"/>
              <a:t>handles the data.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8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make the form work, you must specify two things, and potentially two </a:t>
            </a:r>
            <a:r>
              <a:rPr lang="en-US" dirty="0" smtClean="0"/>
              <a:t>other important </a:t>
            </a:r>
            <a:r>
              <a:rPr lang="en-US" dirty="0"/>
              <a:t>features. </a:t>
            </a:r>
            <a:endParaRPr lang="en-US" dirty="0" smtClean="0"/>
          </a:p>
          <a:p>
            <a:pPr algn="just"/>
            <a:r>
              <a:rPr lang="en-US" dirty="0" smtClean="0"/>
              <a:t>First</a:t>
            </a:r>
            <a:r>
              <a:rPr lang="en-US" dirty="0"/>
              <a:t>, specify the address of the program that will handle the </a:t>
            </a:r>
            <a:r>
              <a:rPr lang="en-US" dirty="0" smtClean="0"/>
              <a:t>form contents </a:t>
            </a:r>
            <a:r>
              <a:rPr lang="en-US" dirty="0"/>
              <a:t>using </a:t>
            </a:r>
            <a:r>
              <a:rPr lang="en-US" b="1" dirty="0"/>
              <a:t>ACTION</a:t>
            </a:r>
            <a:r>
              <a:rPr lang="en-US" dirty="0"/>
              <a:t>. Next, specify the method in which the form data will </a:t>
            </a:r>
            <a:r>
              <a:rPr lang="en-US" dirty="0" smtClean="0"/>
              <a:t>be passed </a:t>
            </a:r>
            <a:r>
              <a:rPr lang="en-US" dirty="0"/>
              <a:t>using the </a:t>
            </a:r>
            <a:r>
              <a:rPr lang="en-US" b="1" dirty="0"/>
              <a:t>METHOD </a:t>
            </a:r>
            <a:r>
              <a:rPr lang="en-US" dirty="0"/>
              <a:t>attribute</a:t>
            </a:r>
            <a:r>
              <a:rPr lang="en-US" dirty="0" smtClean="0"/>
              <a:t>.</a:t>
            </a:r>
          </a:p>
          <a:p>
            <a:r>
              <a:rPr lang="en-US" sz="2400" b="1" dirty="0"/>
              <a:t>&lt;FORM </a:t>
            </a:r>
            <a:r>
              <a:rPr lang="en-US" sz="2400" b="1" dirty="0" smtClean="0"/>
              <a:t>ACTION=</a:t>
            </a:r>
            <a:r>
              <a:rPr lang="en-US" sz="2400" b="1" dirty="0" smtClean="0">
                <a:hlinkClick r:id="rId2"/>
              </a:rPr>
              <a:t>http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 smtClean="0">
                <a:hlinkClick r:id="rId2"/>
              </a:rPr>
              <a:t>www.bigcompany.com/cgi-bin/post-query</a:t>
            </a:r>
            <a:r>
              <a:rPr lang="en-US" sz="2400" b="1" dirty="0" smtClean="0"/>
              <a:t> METHOD</a:t>
            </a:r>
            <a:r>
              <a:rPr lang="en-US" sz="2400" b="1" dirty="0"/>
              <a:t>="POST"&gt;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70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3650733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54" y="1524000"/>
            <a:ext cx="399322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3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HTML </a:t>
            </a:r>
            <a:r>
              <a:rPr lang="en-US" b="1" dirty="0"/>
              <a:t>Forms - The Input Element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most important form element is the &lt;input&gt; element. </a:t>
            </a:r>
          </a:p>
          <a:p>
            <a:pPr algn="just"/>
            <a:r>
              <a:rPr lang="en-US" dirty="0"/>
              <a:t>The &lt;input&gt; element is used to select user information.</a:t>
            </a:r>
          </a:p>
          <a:p>
            <a:pPr algn="just"/>
            <a:r>
              <a:rPr lang="en-US" dirty="0"/>
              <a:t>An &lt;input&gt; element can vary in many ways, depending on the type attribute.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&lt;input&gt; element can be of type text field, checkbox, password, radio button, submit button,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2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Text </a:t>
            </a:r>
            <a:r>
              <a:rPr lang="en-US" b="1" dirty="0"/>
              <a:t>Fields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&lt;</a:t>
            </a:r>
            <a:r>
              <a:rPr lang="en-US" dirty="0"/>
              <a:t>input type="text"&gt; defines a one-line input field that a user can enter text into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First name: &lt;input type="text" name="</a:t>
            </a:r>
            <a:r>
              <a:rPr lang="en-US" dirty="0" err="1"/>
              <a:t>firstname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Last name: &lt;input type="text" name="</a:t>
            </a:r>
            <a:r>
              <a:rPr lang="en-US" dirty="0" err="1"/>
              <a:t>lastname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 </a:t>
            </a:r>
          </a:p>
          <a:p>
            <a:pPr marL="0" indent="0">
              <a:buNone/>
            </a:pPr>
            <a:r>
              <a:rPr lang="en-US" dirty="0" smtClean="0"/>
              <a:t>note </a:t>
            </a:r>
            <a:r>
              <a:rPr lang="en-US" dirty="0"/>
              <a:t>that the default width of a text field is 20 characters. 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2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1"/>
            <a:ext cx="4819650" cy="2686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53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499</Words>
  <Application>Microsoft Office PowerPoint</Application>
  <PresentationFormat>On-screen Show (4:3)</PresentationFormat>
  <Paragraphs>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HTML FORMS</vt:lpstr>
      <vt:lpstr>PowerPoint Presentation</vt:lpstr>
      <vt:lpstr>PowerPoint Presentation</vt:lpstr>
      <vt:lpstr>PowerPoint Presentation</vt:lpstr>
      <vt:lpstr>PowerPoint Presentation</vt:lpstr>
      <vt:lpstr>Examples :</vt:lpstr>
      <vt:lpstr> HTML Forms - The Input Element </vt:lpstr>
      <vt:lpstr> Text Fields </vt:lpstr>
      <vt:lpstr>output</vt:lpstr>
      <vt:lpstr>Password Field </vt:lpstr>
      <vt:lpstr>PowerPoint Presentation</vt:lpstr>
      <vt:lpstr>Radio Buttons </vt:lpstr>
      <vt:lpstr>PowerPoint Presentation</vt:lpstr>
      <vt:lpstr>Checkboxes </vt:lpstr>
      <vt:lpstr>Submit Button </vt:lpstr>
      <vt:lpstr>PowerPoint Presentation</vt:lpstr>
      <vt:lpstr>Drop-down Menu(Pull-down Menu)L</vt:lpstr>
    </vt:vector>
  </TitlesOfParts>
  <Company>eXPerience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</dc:title>
  <dc:creator>User1</dc:creator>
  <cp:lastModifiedBy>User1</cp:lastModifiedBy>
  <cp:revision>12</cp:revision>
  <dcterms:created xsi:type="dcterms:W3CDTF">2014-06-13T06:34:57Z</dcterms:created>
  <dcterms:modified xsi:type="dcterms:W3CDTF">2014-06-19T07:35:58Z</dcterms:modified>
</cp:coreProperties>
</file>