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3006" y="-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DA5644-4221-6D2E-037C-B224B593A4FF}"/>
              </a:ext>
            </a:extLst>
          </p:cNvPr>
          <p:cNvGrpSpPr/>
          <p:nvPr/>
        </p:nvGrpSpPr>
        <p:grpSpPr>
          <a:xfrm>
            <a:off x="432843" y="1741551"/>
            <a:ext cx="6131730" cy="3935918"/>
            <a:chOff x="432843" y="1741551"/>
            <a:chExt cx="6131730" cy="393591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F643CB-BA3F-F4DF-AE48-A8B54EA4A26F}"/>
                </a:ext>
              </a:extLst>
            </p:cNvPr>
            <p:cNvSpPr/>
            <p:nvPr/>
          </p:nvSpPr>
          <p:spPr>
            <a:xfrm>
              <a:off x="706651" y="2831911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Crew AI 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py</a:t>
              </a:r>
              <a:r>
                <a:rPr lang="en-US" sz="1400" dirty="0">
                  <a:solidFill>
                    <a:schemeClr val="tx1"/>
                  </a:solidFill>
                </a:rPr>
                <a:t>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2321DB9-EE6F-869D-3479-D8CA40C36E34}"/>
                </a:ext>
              </a:extLst>
            </p:cNvPr>
            <p:cNvSpPr/>
            <p:nvPr/>
          </p:nvSpPr>
          <p:spPr>
            <a:xfrm>
              <a:off x="706651" y="4305869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Prompt/Rules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D2F6B1-DD8A-1E79-5D9C-AE84FD1E0F30}"/>
                </a:ext>
              </a:extLst>
            </p:cNvPr>
            <p:cNvSpPr/>
            <p:nvPr/>
          </p:nvSpPr>
          <p:spPr>
            <a:xfrm>
              <a:off x="2815307" y="3493831"/>
              <a:ext cx="1227386" cy="846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ChatGPT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Canvas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37AA627-FF41-3FB6-257F-A5909A3D5269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2251881" y="3244756"/>
              <a:ext cx="563426" cy="6721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A959E5-15E3-D1BB-5058-BD631AF63935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881" y="3916911"/>
              <a:ext cx="563426" cy="8018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8C8916C-6466-D338-8100-8D58BCB73E11}"/>
                </a:ext>
              </a:extLst>
            </p:cNvPr>
            <p:cNvSpPr/>
            <p:nvPr/>
          </p:nvSpPr>
          <p:spPr>
            <a:xfrm>
              <a:off x="4715796" y="3493827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Agentic English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0586F9-1E47-B66E-86C9-83935EC4123D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4042693" y="3906672"/>
              <a:ext cx="673103" cy="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BB485-54D0-7C14-526D-E46780EAD5AA}"/>
                </a:ext>
              </a:extLst>
            </p:cNvPr>
            <p:cNvSpPr txBox="1"/>
            <p:nvPr/>
          </p:nvSpPr>
          <p:spPr>
            <a:xfrm flipH="1">
              <a:off x="1115948" y="1858178"/>
              <a:ext cx="4626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Extracting English from Python files</a:t>
              </a:r>
            </a:p>
            <a:p>
              <a:pPr algn="ctr"/>
              <a:r>
                <a:rPr lang="en-US" sz="1600" dirty="0"/>
                <a:t>Github and ChatGPT Canvas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BC5C15-0B82-AD75-5861-A017C0ED2676}"/>
                </a:ext>
              </a:extLst>
            </p:cNvPr>
            <p:cNvSpPr txBox="1"/>
            <p:nvPr/>
          </p:nvSpPr>
          <p:spPr>
            <a:xfrm flipH="1">
              <a:off x="706651" y="246648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Public URL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08BD7B-C5D8-8B74-0C27-BE5D739334EA}"/>
                </a:ext>
              </a:extLst>
            </p:cNvPr>
            <p:cNvSpPr txBox="1"/>
            <p:nvPr/>
          </p:nvSpPr>
          <p:spPr>
            <a:xfrm flipH="1">
              <a:off x="706651" y="5267684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US" dirty="0"/>
                <a:t>Public URL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A06EAA-FB41-0DBE-26AC-D679DC596A48}"/>
                </a:ext>
              </a:extLst>
            </p:cNvPr>
            <p:cNvSpPr/>
            <p:nvPr/>
          </p:nvSpPr>
          <p:spPr>
            <a:xfrm>
              <a:off x="432843" y="1741551"/>
              <a:ext cx="6131730" cy="3935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FEC9E3-FEC4-013E-5022-C21A06A718FB}"/>
              </a:ext>
            </a:extLst>
          </p:cNvPr>
          <p:cNvGrpSpPr/>
          <p:nvPr/>
        </p:nvGrpSpPr>
        <p:grpSpPr>
          <a:xfrm>
            <a:off x="327194" y="1610436"/>
            <a:ext cx="6237379" cy="4653885"/>
            <a:chOff x="327194" y="1610436"/>
            <a:chExt cx="6237379" cy="46538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841559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342530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79052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4240898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4691274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2505785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3664567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84C8D8-F6CE-8432-6071-64D42CAA04EF}"/>
                </a:ext>
              </a:extLst>
            </p:cNvPr>
            <p:cNvGrpSpPr/>
            <p:nvPr/>
          </p:nvGrpSpPr>
          <p:grpSpPr>
            <a:xfrm>
              <a:off x="3791428" y="4855481"/>
              <a:ext cx="2437637" cy="919517"/>
              <a:chOff x="3444547" y="3297067"/>
              <a:chExt cx="2437637" cy="9195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BF82A2-13FE-923F-6E02-CD01C5CD5801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3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61A58E5-D55A-CDF1-061A-344363BD47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808E0B9-52FA-41C4-0834-571B72559AA2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D7E0A3E-DCAE-DE58-A705-7473A7A27643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954741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4113523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F11D3C-9FDD-DE73-FFF7-A6D86F28F7E9}"/>
                </a:ext>
              </a:extLst>
            </p:cNvPr>
            <p:cNvCxnSpPr>
              <a:cxnSpLocks/>
              <a:stCxn id="25" idx="1"/>
              <a:endCxn id="2" idx="3"/>
            </p:cNvCxnSpPr>
            <p:nvPr/>
          </p:nvCxnSpPr>
          <p:spPr>
            <a:xfrm flipH="1" flipV="1">
              <a:off x="2838734" y="4206780"/>
              <a:ext cx="952694" cy="1097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507314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2358725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6D55B-52D6-9A33-2C10-AD6FB7629A42}"/>
                </a:ext>
              </a:extLst>
            </p:cNvPr>
            <p:cNvSpPr txBox="1"/>
            <p:nvPr/>
          </p:nvSpPr>
          <p:spPr>
            <a:xfrm flipH="1">
              <a:off x="3561048" y="569361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4454861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733453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Non-Virtual Environments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2A6819-FFA3-DF74-53F3-FE2C1553BA33}"/>
                </a:ext>
              </a:extLst>
            </p:cNvPr>
            <p:cNvSpPr/>
            <p:nvPr/>
          </p:nvSpPr>
          <p:spPr>
            <a:xfrm>
              <a:off x="327194" y="1610436"/>
              <a:ext cx="6237379" cy="4653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54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A97BAA9-5B51-CF59-02F6-1DBEF347DE33}"/>
              </a:ext>
            </a:extLst>
          </p:cNvPr>
          <p:cNvGrpSpPr/>
          <p:nvPr/>
        </p:nvGrpSpPr>
        <p:grpSpPr>
          <a:xfrm>
            <a:off x="327194" y="832513"/>
            <a:ext cx="6237379" cy="7151427"/>
            <a:chOff x="327194" y="832513"/>
            <a:chExt cx="6237379" cy="7151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118227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270197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06719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3517566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396794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1782453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2941235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F82A2-13FE-923F-6E02-CD01C5CD5801}"/>
                </a:ext>
              </a:extLst>
            </p:cNvPr>
            <p:cNvSpPr/>
            <p:nvPr/>
          </p:nvSpPr>
          <p:spPr>
            <a:xfrm>
              <a:off x="1134059" y="5633467"/>
              <a:ext cx="1207249" cy="546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Project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58E5-D55A-CDF1-061A-344363BD4748}"/>
                </a:ext>
              </a:extLst>
            </p:cNvPr>
            <p:cNvSpPr/>
            <p:nvPr/>
          </p:nvSpPr>
          <p:spPr>
            <a:xfrm>
              <a:off x="3331026" y="5727643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08E0B9-52FA-41C4-0834-571B72559AA2}"/>
                </a:ext>
              </a:extLst>
            </p:cNvPr>
            <p:cNvSpPr/>
            <p:nvPr/>
          </p:nvSpPr>
          <p:spPr>
            <a:xfrm>
              <a:off x="3331026" y="6048365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D7E0A3E-DCAE-DE58-A705-7473A7A27643}"/>
                </a:ext>
              </a:extLst>
            </p:cNvPr>
            <p:cNvSpPr/>
            <p:nvPr/>
          </p:nvSpPr>
          <p:spPr>
            <a:xfrm>
              <a:off x="3331026" y="6390691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231409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3390191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4349811"/>
              <a:ext cx="1539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shared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163539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3731529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Example of Virtual Environment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5DAE47-026C-E896-649A-2CA4CD3F74D6}"/>
                </a:ext>
              </a:extLst>
            </p:cNvPr>
            <p:cNvGrpSpPr/>
            <p:nvPr/>
          </p:nvGrpSpPr>
          <p:grpSpPr>
            <a:xfrm>
              <a:off x="4588825" y="5451777"/>
              <a:ext cx="1539869" cy="2386505"/>
              <a:chOff x="4689196" y="6198004"/>
              <a:chExt cx="1539869" cy="238650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9FFC9A-97C7-7F87-584A-FFCA5BA117B6}"/>
                  </a:ext>
                </a:extLst>
              </p:cNvPr>
              <p:cNvSpPr/>
              <p:nvPr/>
            </p:nvSpPr>
            <p:spPr>
              <a:xfrm>
                <a:off x="5055006" y="619800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python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60549D-CCC2-31CC-C4C5-7E4516F28C3B}"/>
                  </a:ext>
                </a:extLst>
              </p:cNvPr>
              <p:cNvSpPr/>
              <p:nvPr/>
            </p:nvSpPr>
            <p:spPr>
              <a:xfrm>
                <a:off x="5055006" y="656322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84C36A-2DE6-3A55-5324-09EFD59E4214}"/>
                  </a:ext>
                </a:extLst>
              </p:cNvPr>
              <p:cNvSpPr/>
              <p:nvPr/>
            </p:nvSpPr>
            <p:spPr>
              <a:xfrm>
                <a:off x="5055006" y="7013600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F220CF-DC25-9BF2-D629-D7DE4B192D56}"/>
                  </a:ext>
                </a:extLst>
              </p:cNvPr>
              <p:cNvSpPr/>
              <p:nvPr/>
            </p:nvSpPr>
            <p:spPr>
              <a:xfrm>
                <a:off x="5055006" y="7463976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D997F-DB93-D706-4A71-2D2367AB16CC}"/>
                  </a:ext>
                </a:extLst>
              </p:cNvPr>
              <p:cNvSpPr txBox="1"/>
              <p:nvPr/>
            </p:nvSpPr>
            <p:spPr>
              <a:xfrm flipH="1">
                <a:off x="4689196" y="7845845"/>
                <a:ext cx="15398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Hundreds of </a:t>
                </a:r>
              </a:p>
              <a:p>
                <a:pPr algn="ctr"/>
                <a:r>
                  <a:rPr lang="en-US" sz="1400" b="1" dirty="0"/>
                  <a:t>Dedicated</a:t>
                </a:r>
              </a:p>
              <a:p>
                <a:pPr algn="ctr"/>
                <a:r>
                  <a:rPr lang="en-US" sz="1400" b="1" dirty="0"/>
                  <a:t>libs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10319-7FD9-965E-1535-0F46198CA659}"/>
                </a:ext>
              </a:extLst>
            </p:cNvPr>
            <p:cNvSpPr/>
            <p:nvPr/>
          </p:nvSpPr>
          <p:spPr>
            <a:xfrm>
              <a:off x="3360164" y="4763425"/>
              <a:ext cx="1100157" cy="8094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Dedicated Sub </a:t>
              </a:r>
              <a:r>
                <a:rPr lang="en-US" sz="1050" dirty="0" err="1">
                  <a:solidFill>
                    <a:schemeClr val="tx1"/>
                  </a:solidFill>
                </a:rPr>
                <a:t>dir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.</a:t>
              </a:r>
              <a:r>
                <a:rPr lang="en-US" sz="1050" dirty="0" err="1">
                  <a:solidFill>
                    <a:schemeClr val="tx1"/>
                  </a:solidFill>
                </a:rPr>
                <a:t>venv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5BE2ED-4388-C4E9-DBCA-96DBC324C75A}"/>
                </a:ext>
              </a:extLst>
            </p:cNvPr>
            <p:cNvCxnSpPr>
              <a:cxnSpLocks/>
              <a:stCxn id="30" idx="3"/>
              <a:endCxn id="3" idx="0"/>
            </p:cNvCxnSpPr>
            <p:nvPr/>
          </p:nvCxnSpPr>
          <p:spPr>
            <a:xfrm>
              <a:off x="4460321" y="5168154"/>
              <a:ext cx="898439" cy="283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1DA4A6-F557-2E57-527B-BAD93DD22F84}"/>
                </a:ext>
              </a:extLst>
            </p:cNvPr>
            <p:cNvSpPr txBox="1"/>
            <p:nvPr/>
          </p:nvSpPr>
          <p:spPr>
            <a:xfrm flipH="1">
              <a:off x="937482" y="6430170"/>
              <a:ext cx="15398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project under virtual environment</a:t>
              </a:r>
            </a:p>
            <a:p>
              <a:pPr algn="ctr"/>
              <a:endParaRPr lang="en-US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Dedicated libs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358C11-3DD7-130A-439F-E4BEBE12E6F1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2341308" y="5168154"/>
              <a:ext cx="1018856" cy="73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864346-EFE0-A9FF-9901-890A3C7CD4B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2341308" y="5855878"/>
              <a:ext cx="989718" cy="5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952DB4-1DF3-2C49-C2D7-0A8B6FBF9775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2341308" y="5906566"/>
              <a:ext cx="989718" cy="612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8335FE-22FE-EC03-B6B6-ADFBF2DF4183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341308" y="5906566"/>
              <a:ext cx="989718" cy="27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2B0B3B4B-4F5A-6316-E4A7-7846EFCB145F}"/>
                </a:ext>
              </a:extLst>
            </p:cNvPr>
            <p:cNvCxnSpPr>
              <a:cxnSpLocks/>
              <a:stCxn id="25" idx="0"/>
              <a:endCxn id="2" idx="2"/>
            </p:cNvCxnSpPr>
            <p:nvPr/>
          </p:nvCxnSpPr>
          <p:spPr>
            <a:xfrm rot="5400000" flipH="1" flipV="1">
              <a:off x="1093998" y="4492355"/>
              <a:ext cx="1784799" cy="497426"/>
            </a:xfrm>
            <a:prstGeom prst="bentConnector3">
              <a:avLst>
                <a:gd name="adj1" fmla="val 500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F2AA04-FDB0-C401-7AAC-0A2EFF44FCA8}"/>
                </a:ext>
              </a:extLst>
            </p:cNvPr>
            <p:cNvSpPr txBox="1"/>
            <p:nvPr/>
          </p:nvSpPr>
          <p:spPr>
            <a:xfrm flipH="1">
              <a:off x="1270289" y="493338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Loosley</a:t>
              </a:r>
              <a:r>
                <a:rPr lang="en-US" sz="1400" b="1" dirty="0"/>
                <a:t> coupled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7151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36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05C9876A-2E69-C88B-C9FB-79FDD326E7D1}"/>
              </a:ext>
            </a:extLst>
          </p:cNvPr>
          <p:cNvSpPr txBox="1"/>
          <p:nvPr/>
        </p:nvSpPr>
        <p:spPr>
          <a:xfrm flipH="1">
            <a:off x="1211918" y="1010121"/>
            <a:ext cx="4626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Uv</a:t>
            </a:r>
            <a:r>
              <a:rPr lang="en-US" sz="1600" dirty="0"/>
              <a:t> Features in pictures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2101F3-32C8-70D2-59F8-EC2449007F00}"/>
              </a:ext>
            </a:extLst>
          </p:cNvPr>
          <p:cNvSpPr/>
          <p:nvPr/>
        </p:nvSpPr>
        <p:spPr>
          <a:xfrm>
            <a:off x="327194" y="832513"/>
            <a:ext cx="6237379" cy="5038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9A492-E03B-15D6-AF09-212A4D4E14C0}"/>
              </a:ext>
            </a:extLst>
          </p:cNvPr>
          <p:cNvSpPr/>
          <p:nvPr/>
        </p:nvSpPr>
        <p:spPr>
          <a:xfrm>
            <a:off x="1211918" y="2720759"/>
            <a:ext cx="893329" cy="5461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Uv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(Executable)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9F8FB-EDE4-C367-189A-F868B4C578D0}"/>
              </a:ext>
            </a:extLst>
          </p:cNvPr>
          <p:cNvSpPr/>
          <p:nvPr/>
        </p:nvSpPr>
        <p:spPr>
          <a:xfrm>
            <a:off x="3232297" y="1753404"/>
            <a:ext cx="1198885" cy="3385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Install Python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05B487-721A-0237-3FF7-ED20E82D9D49}"/>
              </a:ext>
            </a:extLst>
          </p:cNvPr>
          <p:cNvSpPr/>
          <p:nvPr/>
        </p:nvSpPr>
        <p:spPr>
          <a:xfrm>
            <a:off x="3232295" y="2215649"/>
            <a:ext cx="1198885" cy="3385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Install libs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547158-C51C-5555-97A0-DC769F5A8A96}"/>
              </a:ext>
            </a:extLst>
          </p:cNvPr>
          <p:cNvSpPr/>
          <p:nvPr/>
        </p:nvSpPr>
        <p:spPr>
          <a:xfrm>
            <a:off x="3232295" y="2655304"/>
            <a:ext cx="1198885" cy="3385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Run .</a:t>
            </a:r>
            <a:r>
              <a:rPr lang="en-US" sz="1050" dirty="0" err="1">
                <a:solidFill>
                  <a:schemeClr val="tx1"/>
                </a:solidFill>
              </a:rPr>
              <a:t>py</a:t>
            </a:r>
            <a:r>
              <a:rPr lang="en-US" sz="1050" dirty="0">
                <a:solidFill>
                  <a:schemeClr val="tx1"/>
                </a:solidFill>
              </a:rPr>
              <a:t> scripts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F75CB2-D92D-A3DF-BCC0-CB9F14B1E87E}"/>
              </a:ext>
            </a:extLst>
          </p:cNvPr>
          <p:cNvSpPr/>
          <p:nvPr/>
        </p:nvSpPr>
        <p:spPr>
          <a:xfrm>
            <a:off x="3232294" y="3153766"/>
            <a:ext cx="1198885" cy="3385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Projects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94498E-8F88-DFE5-C2EB-D1A0C9C4712A}"/>
              </a:ext>
            </a:extLst>
          </p:cNvPr>
          <p:cNvSpPr/>
          <p:nvPr/>
        </p:nvSpPr>
        <p:spPr>
          <a:xfrm>
            <a:off x="3232293" y="3703139"/>
            <a:ext cx="1198885" cy="7902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Run public </a:t>
            </a:r>
            <a:r>
              <a:rPr lang="en-US" sz="1050" dirty="0" err="1">
                <a:solidFill>
                  <a:schemeClr val="tx1"/>
                </a:solidFill>
              </a:rPr>
              <a:t>probrams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With temp installs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uvx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D816BD-CC9F-D997-986F-A556F913E34A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2105247" y="1922681"/>
            <a:ext cx="1127050" cy="107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719E94-0A8C-7FAB-0647-A0B9C8FF8EDA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 flipV="1">
            <a:off x="2105247" y="2384926"/>
            <a:ext cx="1127048" cy="60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CF3686-5D4B-5AE3-D173-04CE14DBA25D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 flipV="1">
            <a:off x="2105247" y="2824581"/>
            <a:ext cx="1127048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1232F7-2B2B-79C5-8C99-57B821019BB5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>
            <a:off x="2105247" y="2993858"/>
            <a:ext cx="1127047" cy="32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87C1831-0AB9-B205-C91D-EAF3C69F2976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>
            <a:off x="2105247" y="2993858"/>
            <a:ext cx="1127046" cy="110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93F6E1-75BE-A144-84F1-513536BEF7CE}"/>
              </a:ext>
            </a:extLst>
          </p:cNvPr>
          <p:cNvSpPr txBox="1"/>
          <p:nvPr/>
        </p:nvSpPr>
        <p:spPr>
          <a:xfrm flipH="1">
            <a:off x="1978772" y="4920790"/>
            <a:ext cx="309239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/>
              <a:t>Idea:</a:t>
            </a:r>
            <a:br>
              <a:rPr lang="en-US" sz="1400" dirty="0"/>
            </a:br>
            <a:r>
              <a:rPr lang="en-US" sz="1400" dirty="0" err="1"/>
              <a:t>uv</a:t>
            </a:r>
            <a:r>
              <a:rPr lang="en-US" sz="1400" dirty="0"/>
              <a:t> &lt;run-any-thing-you-want&gt;</a:t>
            </a:r>
          </a:p>
        </p:txBody>
      </p:sp>
    </p:spTree>
    <p:extLst>
      <p:ext uri="{BB962C8B-B14F-4D97-AF65-F5344CB8AC3E}">
        <p14:creationId xmlns:p14="http://schemas.microsoft.com/office/powerpoint/2010/main" val="284632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9BF82A2-13FE-923F-6E02-CD01C5CD5801}"/>
              </a:ext>
            </a:extLst>
          </p:cNvPr>
          <p:cNvSpPr/>
          <p:nvPr/>
        </p:nvSpPr>
        <p:spPr>
          <a:xfrm>
            <a:off x="1749219" y="4495848"/>
            <a:ext cx="1207249" cy="5461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1A58E5-D55A-CDF1-061A-344363BD4748}"/>
              </a:ext>
            </a:extLst>
          </p:cNvPr>
          <p:cNvSpPr/>
          <p:nvPr/>
        </p:nvSpPr>
        <p:spPr>
          <a:xfrm>
            <a:off x="3946186" y="4590024"/>
            <a:ext cx="1100157" cy="2564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 </a:t>
            </a:r>
            <a:r>
              <a:rPr lang="en-US" sz="1400" dirty="0" err="1">
                <a:solidFill>
                  <a:schemeClr val="tx1"/>
                </a:solidFill>
              </a:rPr>
              <a:t>dir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08E0B9-52FA-41C4-0834-571B72559AA2}"/>
              </a:ext>
            </a:extLst>
          </p:cNvPr>
          <p:cNvSpPr/>
          <p:nvPr/>
        </p:nvSpPr>
        <p:spPr>
          <a:xfrm>
            <a:off x="3946186" y="4910746"/>
            <a:ext cx="1100157" cy="2564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 </a:t>
            </a:r>
            <a:r>
              <a:rPr lang="en-US" sz="1400" dirty="0" err="1">
                <a:solidFill>
                  <a:schemeClr val="tx1"/>
                </a:solidFill>
              </a:rPr>
              <a:t>dir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7E0A3E-DCAE-DE58-A705-7473A7A27643}"/>
              </a:ext>
            </a:extLst>
          </p:cNvPr>
          <p:cNvSpPr/>
          <p:nvPr/>
        </p:nvSpPr>
        <p:spPr>
          <a:xfrm>
            <a:off x="3946186" y="5253072"/>
            <a:ext cx="1100157" cy="2564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 </a:t>
            </a:r>
            <a:r>
              <a:rPr lang="en-US" sz="1400" dirty="0" err="1">
                <a:solidFill>
                  <a:schemeClr val="tx1"/>
                </a:solidFill>
              </a:rPr>
              <a:t>dir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C9876A-2E69-C88B-C9FB-79FDD326E7D1}"/>
              </a:ext>
            </a:extLst>
          </p:cNvPr>
          <p:cNvSpPr txBox="1"/>
          <p:nvPr/>
        </p:nvSpPr>
        <p:spPr>
          <a:xfrm flipH="1">
            <a:off x="1211918" y="1010121"/>
            <a:ext cx="4626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Ask “UV” to do all things Python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5DAE47-026C-E896-649A-2CA4CD3F74D6}"/>
              </a:ext>
            </a:extLst>
          </p:cNvPr>
          <p:cNvGrpSpPr/>
          <p:nvPr/>
        </p:nvGrpSpPr>
        <p:grpSpPr>
          <a:xfrm>
            <a:off x="5182573" y="4535402"/>
            <a:ext cx="1044129" cy="2220753"/>
            <a:chOff x="4937066" y="6198004"/>
            <a:chExt cx="1044129" cy="222075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9FFC9A-97C7-7F87-584A-FFCA5BA117B6}"/>
                </a:ext>
              </a:extLst>
            </p:cNvPr>
            <p:cNvSpPr/>
            <p:nvPr/>
          </p:nvSpPr>
          <p:spPr>
            <a:xfrm>
              <a:off x="5055006" y="6198004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60549D-CCC2-31CC-C4C5-7E4516F28C3B}"/>
                </a:ext>
              </a:extLst>
            </p:cNvPr>
            <p:cNvSpPr/>
            <p:nvPr/>
          </p:nvSpPr>
          <p:spPr>
            <a:xfrm>
              <a:off x="5055006" y="6563224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B84C36A-2DE6-3A55-5324-09EFD59E4214}"/>
                </a:ext>
              </a:extLst>
            </p:cNvPr>
            <p:cNvSpPr/>
            <p:nvPr/>
          </p:nvSpPr>
          <p:spPr>
            <a:xfrm>
              <a:off x="5055006" y="701360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BF220CF-DC25-9BF2-D629-D7DE4B192D56}"/>
                </a:ext>
              </a:extLst>
            </p:cNvPr>
            <p:cNvSpPr/>
            <p:nvPr/>
          </p:nvSpPr>
          <p:spPr>
            <a:xfrm>
              <a:off x="5055006" y="7463976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3D997F-DB93-D706-4A71-2D2367AB16CC}"/>
                </a:ext>
              </a:extLst>
            </p:cNvPr>
            <p:cNvSpPr txBox="1"/>
            <p:nvPr/>
          </p:nvSpPr>
          <p:spPr>
            <a:xfrm flipH="1">
              <a:off x="4937066" y="7841676"/>
              <a:ext cx="104412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Hundreds of </a:t>
              </a:r>
            </a:p>
            <a:p>
              <a:pPr algn="ctr"/>
              <a:r>
                <a:rPr lang="en-US" sz="1050" b="1" dirty="0"/>
                <a:t>Dedicated</a:t>
              </a:r>
            </a:p>
            <a:p>
              <a:pPr algn="ctr"/>
              <a:r>
                <a:rPr lang="en-US" sz="1050" b="1" dirty="0"/>
                <a:t>libs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D10319-7FD9-965E-1535-0F46198CA659}"/>
              </a:ext>
            </a:extLst>
          </p:cNvPr>
          <p:cNvSpPr/>
          <p:nvPr/>
        </p:nvSpPr>
        <p:spPr>
          <a:xfrm>
            <a:off x="3975324" y="3971426"/>
            <a:ext cx="1100157" cy="463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Sub </a:t>
            </a:r>
            <a:r>
              <a:rPr lang="en-US" sz="1050" dirty="0" err="1">
                <a:solidFill>
                  <a:schemeClr val="tx1"/>
                </a:solidFill>
              </a:rPr>
              <a:t>dir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.</a:t>
            </a:r>
            <a:r>
              <a:rPr lang="en-US" sz="1050" dirty="0" err="1">
                <a:solidFill>
                  <a:schemeClr val="tx1"/>
                </a:solidFill>
              </a:rPr>
              <a:t>venv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65BE2ED-4388-C4E9-DBCA-96DBC324C75A}"/>
              </a:ext>
            </a:extLst>
          </p:cNvPr>
          <p:cNvCxnSpPr>
            <a:cxnSpLocks/>
            <a:stCxn id="30" idx="3"/>
            <a:endCxn id="3" idx="0"/>
          </p:cNvCxnSpPr>
          <p:nvPr/>
        </p:nvCxnSpPr>
        <p:spPr>
          <a:xfrm>
            <a:off x="5075481" y="4203345"/>
            <a:ext cx="629157" cy="332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358C11-3DD7-130A-439F-E4BEBE12E6F1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956468" y="4203345"/>
            <a:ext cx="1018856" cy="5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64346-EFE0-A9FF-9901-890A3C7CD4B7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956468" y="4718259"/>
            <a:ext cx="989718" cy="5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952DB4-1DF3-2C49-C2D7-0A8B6FBF9775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956468" y="4768947"/>
            <a:ext cx="989718" cy="6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8335FE-22FE-EC03-B6B6-ADFBF2DF4183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956468" y="4768947"/>
            <a:ext cx="989718" cy="27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42101F3-32C8-70D2-59F8-EC2449007F00}"/>
              </a:ext>
            </a:extLst>
          </p:cNvPr>
          <p:cNvSpPr/>
          <p:nvPr/>
        </p:nvSpPr>
        <p:spPr>
          <a:xfrm>
            <a:off x="327194" y="832513"/>
            <a:ext cx="6237379" cy="6082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9A492-E03B-15D6-AF09-212A4D4E14C0}"/>
              </a:ext>
            </a:extLst>
          </p:cNvPr>
          <p:cNvSpPr/>
          <p:nvPr/>
        </p:nvSpPr>
        <p:spPr>
          <a:xfrm>
            <a:off x="1806940" y="2711314"/>
            <a:ext cx="893329" cy="546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Uv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(Executable)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48F91-D56D-625F-143D-AB02C7E69CB5}"/>
              </a:ext>
            </a:extLst>
          </p:cNvPr>
          <p:cNvSpPr/>
          <p:nvPr/>
        </p:nvSpPr>
        <p:spPr>
          <a:xfrm>
            <a:off x="2939033" y="5755013"/>
            <a:ext cx="1207249" cy="32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pyproject.toml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6655A-3E8F-A5B3-21F8-55997CC1923C}"/>
              </a:ext>
            </a:extLst>
          </p:cNvPr>
          <p:cNvSpPr/>
          <p:nvPr/>
        </p:nvSpPr>
        <p:spPr>
          <a:xfrm>
            <a:off x="2939033" y="6225573"/>
            <a:ext cx="1207249" cy="32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Uv.lock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0A3FE-E523-38EC-78FA-0DF3C6CCC90F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>
            <a:off x="2352844" y="5042045"/>
            <a:ext cx="586189" cy="8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4E8ED7-45CA-AB73-11C1-CFEEFE322C31}"/>
              </a:ext>
            </a:extLst>
          </p:cNvPr>
          <p:cNvCxnSpPr>
            <a:cxnSpLocks/>
            <a:stCxn id="25" idx="2"/>
            <a:endCxn id="11" idx="1"/>
          </p:cNvCxnSpPr>
          <p:nvPr/>
        </p:nvCxnSpPr>
        <p:spPr>
          <a:xfrm>
            <a:off x="2352844" y="5042045"/>
            <a:ext cx="586189" cy="134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76E2C-14B1-0F21-D761-F7D405CC68CA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2253605" y="3257512"/>
            <a:ext cx="99239" cy="123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816312-74EA-A501-635A-25B776D3F451}"/>
              </a:ext>
            </a:extLst>
          </p:cNvPr>
          <p:cNvSpPr txBox="1"/>
          <p:nvPr/>
        </p:nvSpPr>
        <p:spPr>
          <a:xfrm flipH="1">
            <a:off x="1851975" y="3684850"/>
            <a:ext cx="102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Manage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72D0C1-7048-B6A0-03C9-8D0B1D012D1E}"/>
              </a:ext>
            </a:extLst>
          </p:cNvPr>
          <p:cNvSpPr/>
          <p:nvPr/>
        </p:nvSpPr>
        <p:spPr>
          <a:xfrm>
            <a:off x="3124412" y="2158362"/>
            <a:ext cx="1371852" cy="3207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8DA5DA-E25C-1980-49D4-2E2B18FF42B8}"/>
              </a:ext>
            </a:extLst>
          </p:cNvPr>
          <p:cNvSpPr/>
          <p:nvPr/>
        </p:nvSpPr>
        <p:spPr>
          <a:xfrm>
            <a:off x="3124411" y="2785646"/>
            <a:ext cx="1371853" cy="3207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Some-lib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6D2D76-688B-6957-0ADA-ED183122FCAC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2700269" y="2318723"/>
            <a:ext cx="424143" cy="6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51408D-CA69-A283-03C4-5BD1520A72AD}"/>
              </a:ext>
            </a:extLst>
          </p:cNvPr>
          <p:cNvSpPr txBox="1"/>
          <p:nvPr/>
        </p:nvSpPr>
        <p:spPr>
          <a:xfrm flipH="1">
            <a:off x="3417551" y="1847521"/>
            <a:ext cx="72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Uv</a:t>
            </a:r>
            <a:r>
              <a:rPr lang="en-US" sz="1400" dirty="0"/>
              <a:t> run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12487-78C1-F09F-1B63-AD709E9F6CA4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 flipV="1">
            <a:off x="2700269" y="2946007"/>
            <a:ext cx="424142" cy="3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00BF55-22A5-63E1-7713-D5B01B1D3C49}"/>
              </a:ext>
            </a:extLst>
          </p:cNvPr>
          <p:cNvSpPr txBox="1"/>
          <p:nvPr/>
        </p:nvSpPr>
        <p:spPr>
          <a:xfrm flipH="1">
            <a:off x="3110120" y="3225124"/>
            <a:ext cx="125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Uv</a:t>
            </a:r>
            <a:r>
              <a:rPr lang="en-US" sz="1400" dirty="0"/>
              <a:t> pip install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7607558-CDAE-4589-070B-A083C038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9" y="2843239"/>
            <a:ext cx="356259" cy="327595"/>
          </a:xfrm>
          <a:prstGeom prst="rect">
            <a:avLst/>
          </a:prstGeom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6DFDE9ED-4FD3-8766-30E6-E9CFB52F651B}"/>
              </a:ext>
            </a:extLst>
          </p:cNvPr>
          <p:cNvCxnSpPr>
            <a:cxnSpLocks/>
            <a:stCxn id="1033" idx="3"/>
            <a:endCxn id="60" idx="1"/>
          </p:cNvCxnSpPr>
          <p:nvPr/>
        </p:nvCxnSpPr>
        <p:spPr>
          <a:xfrm flipV="1">
            <a:off x="870131" y="3007037"/>
            <a:ext cx="639298" cy="106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80AF91D-A5A8-9C53-3DDB-21AD256C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2" y="3876680"/>
            <a:ext cx="341209" cy="398077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D61C2D64-5A89-0BD5-D404-93CECBD37A9F}"/>
              </a:ext>
            </a:extLst>
          </p:cNvPr>
          <p:cNvSpPr txBox="1"/>
          <p:nvPr/>
        </p:nvSpPr>
        <p:spPr>
          <a:xfrm flipH="1">
            <a:off x="389391" y="3257512"/>
            <a:ext cx="112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 all things</a:t>
            </a:r>
          </a:p>
          <a:p>
            <a:pPr algn="ctr"/>
            <a:r>
              <a:rPr lang="en-US" sz="1200" dirty="0"/>
              <a:t>Python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CE50921-B506-0E15-58DB-03E485450F01}"/>
              </a:ext>
            </a:extLst>
          </p:cNvPr>
          <p:cNvSpPr txBox="1"/>
          <p:nvPr/>
        </p:nvSpPr>
        <p:spPr>
          <a:xfrm flipH="1">
            <a:off x="663665" y="2301314"/>
            <a:ext cx="11760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/>
              <a:t>UV</a:t>
            </a:r>
          </a:p>
          <a:p>
            <a:pPr algn="ctr"/>
            <a:r>
              <a:rPr lang="en-US" sz="1400" dirty="0"/>
              <a:t>As an Agent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12364F-B618-B346-3684-472BF10BD864}"/>
              </a:ext>
            </a:extLst>
          </p:cNvPr>
          <p:cNvSpPr txBox="1"/>
          <p:nvPr/>
        </p:nvSpPr>
        <p:spPr>
          <a:xfrm flipH="1">
            <a:off x="363149" y="4346024"/>
            <a:ext cx="117609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/>
              <a:t>Programmer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054335B-F6F8-3DE9-D3EC-C82CB1C45AFD}"/>
              </a:ext>
            </a:extLst>
          </p:cNvPr>
          <p:cNvSpPr txBox="1"/>
          <p:nvPr/>
        </p:nvSpPr>
        <p:spPr>
          <a:xfrm flipH="1">
            <a:off x="4625975" y="2460319"/>
            <a:ext cx="173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AutoNum type="arabicPeriod"/>
              <a:tabLst>
                <a:tab pos="60325" algn="l"/>
              </a:tabLst>
            </a:pPr>
            <a:r>
              <a:rPr lang="en-US" sz="1400" dirty="0"/>
              <a:t>No activation necessary</a:t>
            </a:r>
          </a:p>
          <a:p>
            <a:pPr marL="168275" indent="-168275">
              <a:buAutoNum type="arabicPeriod"/>
              <a:tabLst>
                <a:tab pos="60325" algn="l"/>
              </a:tabLst>
            </a:pPr>
            <a:r>
              <a:rPr lang="en-US" sz="1400" dirty="0"/>
              <a:t>Creates .</a:t>
            </a:r>
            <a:r>
              <a:rPr lang="en-US" sz="1400" dirty="0" err="1"/>
              <a:t>venv</a:t>
            </a:r>
            <a:r>
              <a:rPr lang="en-US" sz="1400" dirty="0"/>
              <a:t>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11316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8BD5C-2510-A62D-5827-B644622F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9" y="2961564"/>
            <a:ext cx="6053341" cy="27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46B0AD-23B3-D8BE-81B7-E7AD2E8BF85A}"/>
              </a:ext>
            </a:extLst>
          </p:cNvPr>
          <p:cNvSpPr/>
          <p:nvPr/>
        </p:nvSpPr>
        <p:spPr>
          <a:xfrm>
            <a:off x="512064" y="2020958"/>
            <a:ext cx="1450848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“Ask the World”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B051-FD85-65A6-6AC0-692001A994B1}"/>
              </a:ext>
            </a:extLst>
          </p:cNvPr>
          <p:cNvGrpSpPr/>
          <p:nvPr/>
        </p:nvGrpSpPr>
        <p:grpSpPr>
          <a:xfrm>
            <a:off x="512064" y="3806331"/>
            <a:ext cx="1792224" cy="535860"/>
            <a:chOff x="938784" y="2121996"/>
            <a:chExt cx="1792224" cy="535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EA1A8D-CF9C-6221-4C0A-F09508D4631E}"/>
                </a:ext>
              </a:extLst>
            </p:cNvPr>
            <p:cNvSpPr/>
            <p:nvPr/>
          </p:nvSpPr>
          <p:spPr>
            <a:xfrm>
              <a:off x="1121664" y="2262739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DCE286-6B09-052F-BB2D-76410FC5B95A}"/>
                </a:ext>
              </a:extLst>
            </p:cNvPr>
            <p:cNvSpPr/>
            <p:nvPr/>
          </p:nvSpPr>
          <p:spPr>
            <a:xfrm>
              <a:off x="938784" y="2121996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5A24-E1AC-D8FC-36DD-73B95D4E3360}"/>
                </a:ext>
              </a:extLst>
            </p:cNvPr>
            <p:cNvSpPr/>
            <p:nvPr/>
          </p:nvSpPr>
          <p:spPr>
            <a:xfrm>
              <a:off x="1280160" y="2410701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396D-6360-B50F-C6B6-78752510D79C}"/>
              </a:ext>
            </a:extLst>
          </p:cNvPr>
          <p:cNvSpPr/>
          <p:nvPr/>
        </p:nvSpPr>
        <p:spPr>
          <a:xfrm>
            <a:off x="2825751" y="2853516"/>
            <a:ext cx="1206498" cy="591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Embedding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25888-989B-1BC1-67CD-DC8D19A9189A}"/>
              </a:ext>
            </a:extLst>
          </p:cNvPr>
          <p:cNvSpPr/>
          <p:nvPr/>
        </p:nvSpPr>
        <p:spPr>
          <a:xfrm>
            <a:off x="1908049" y="846317"/>
            <a:ext cx="1685542" cy="90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Embedding Interface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(Embeddings)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Embed_documents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Embed_query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0F75C8-D736-4BD6-95A9-B8C449A753E5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2538955" y="1963471"/>
            <a:ext cx="1101910" cy="67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2D769-1A4B-C133-DC08-473405B3D7B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962912" y="2359438"/>
            <a:ext cx="862839" cy="7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E97B6-D940-EC8E-F4F7-BD4DCCA9E6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04288" y="3149205"/>
            <a:ext cx="521463" cy="10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01599B-B494-1CB1-0E0D-3864D1F938E8}"/>
              </a:ext>
            </a:extLst>
          </p:cNvPr>
          <p:cNvSpPr txBox="1"/>
          <p:nvPr/>
        </p:nvSpPr>
        <p:spPr>
          <a:xfrm flipH="1">
            <a:off x="2103120" y="348092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Embed_documents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07D57-2800-3EB5-4806-2308780C6B2D}"/>
              </a:ext>
            </a:extLst>
          </p:cNvPr>
          <p:cNvSpPr txBox="1"/>
          <p:nvPr/>
        </p:nvSpPr>
        <p:spPr>
          <a:xfrm flipH="1">
            <a:off x="2103120" y="245641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Embed_query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F3B7-4016-C20E-E6C2-DAA9C7D7FEA3}"/>
              </a:ext>
            </a:extLst>
          </p:cNvPr>
          <p:cNvSpPr txBox="1"/>
          <p:nvPr/>
        </p:nvSpPr>
        <p:spPr>
          <a:xfrm flipH="1">
            <a:off x="3066288" y="3929908"/>
            <a:ext cx="384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Vector1 : [1, 2, 3, 4, 5, 6, 7, ….]</a:t>
            </a:r>
          </a:p>
          <a:p>
            <a:pPr algn="ctr"/>
            <a:r>
              <a:rPr lang="en-US" dirty="0"/>
              <a:t>Vector2 : [1, 2, 3, 4, 5, 6, 7, ….]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Vector_n</a:t>
            </a:r>
            <a:r>
              <a:rPr lang="en-US" dirty="0"/>
              <a:t> : [1, 2, 3, 4, 5, 6, 7, ….]</a:t>
            </a:r>
          </a:p>
          <a:p>
            <a:pPr algn="ctr"/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5895C5-A203-18C9-95D7-E5DC7C8866FC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>
            <a:off x="4032249" y="3149205"/>
            <a:ext cx="954279" cy="780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DBFCFD-A8C5-474D-FFC1-7FB0B6D8A15A}"/>
              </a:ext>
            </a:extLst>
          </p:cNvPr>
          <p:cNvSpPr txBox="1"/>
          <p:nvPr/>
        </p:nvSpPr>
        <p:spPr>
          <a:xfrm flipH="1">
            <a:off x="4338828" y="27844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Vectors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AC6FBB-A377-FD0C-FDFB-0FA4EDB4D3EA}"/>
              </a:ext>
            </a:extLst>
          </p:cNvPr>
          <p:cNvSpPr/>
          <p:nvPr/>
        </p:nvSpPr>
        <p:spPr>
          <a:xfrm>
            <a:off x="4427730" y="846317"/>
            <a:ext cx="1206498" cy="1348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Trained Embedding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Of your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080D059-0D28-9348-58D7-39355ED8801E}"/>
              </a:ext>
            </a:extLst>
          </p:cNvPr>
          <p:cNvSpPr txBox="1"/>
          <p:nvPr/>
        </p:nvSpPr>
        <p:spPr>
          <a:xfrm flipH="1">
            <a:off x="2103120" y="18995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Extend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E3CD643A-2C46-7B12-28CC-49337638945F}"/>
              </a:ext>
            </a:extLst>
          </p:cNvPr>
          <p:cNvCxnSpPr>
            <a:cxnSpLocks/>
            <a:endCxn id="1025" idx="1"/>
          </p:cNvCxnSpPr>
          <p:nvPr/>
        </p:nvCxnSpPr>
        <p:spPr>
          <a:xfrm rot="5400000" flipH="1" flipV="1">
            <a:off x="3531758" y="1801947"/>
            <a:ext cx="1177132" cy="61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3868982-0CD3-732D-B26D-D9277CDCEDB9}"/>
              </a:ext>
            </a:extLst>
          </p:cNvPr>
          <p:cNvSpPr txBox="1"/>
          <p:nvPr/>
        </p:nvSpPr>
        <p:spPr>
          <a:xfrm flipH="1">
            <a:off x="3472625" y="2184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Call: URL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11B0269-F4D0-E1B4-9F69-16AE197197DC}"/>
              </a:ext>
            </a:extLst>
          </p:cNvPr>
          <p:cNvSpPr/>
          <p:nvPr/>
        </p:nvSpPr>
        <p:spPr>
          <a:xfrm>
            <a:off x="3178524" y="211000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031E6DC2-B3C3-2C4E-439F-D9FC6F6CDE25}"/>
              </a:ext>
            </a:extLst>
          </p:cNvPr>
          <p:cNvSpPr/>
          <p:nvPr/>
        </p:nvSpPr>
        <p:spPr>
          <a:xfrm>
            <a:off x="1962471" y="269791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DA8D71C-637B-418E-1B34-4692BFE3D07A}"/>
              </a:ext>
            </a:extLst>
          </p:cNvPr>
          <p:cNvSpPr/>
          <p:nvPr/>
        </p:nvSpPr>
        <p:spPr>
          <a:xfrm>
            <a:off x="2109216" y="41241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2F30CC4-4A89-0C06-8774-C2412A5F61BA}"/>
              </a:ext>
            </a:extLst>
          </p:cNvPr>
          <p:cNvSpPr/>
          <p:nvPr/>
        </p:nvSpPr>
        <p:spPr>
          <a:xfrm>
            <a:off x="3837177" y="107707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B94E507-97DD-9DAE-6EBD-A7FE793FBC7B}"/>
              </a:ext>
            </a:extLst>
          </p:cNvPr>
          <p:cNvSpPr/>
          <p:nvPr/>
        </p:nvSpPr>
        <p:spPr>
          <a:xfrm>
            <a:off x="5043675" y="3317314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LangChain Vector Embedding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6421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39FF8F-4340-B313-B73E-B8A64D3EA568}"/>
              </a:ext>
            </a:extLst>
          </p:cNvPr>
          <p:cNvSpPr/>
          <p:nvPr/>
        </p:nvSpPr>
        <p:spPr>
          <a:xfrm>
            <a:off x="2280045" y="266871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39555-A38D-6D41-C152-2C6D3B0C4184}"/>
              </a:ext>
            </a:extLst>
          </p:cNvPr>
          <p:cNvSpPr/>
          <p:nvPr/>
        </p:nvSpPr>
        <p:spPr>
          <a:xfrm>
            <a:off x="4691086" y="670216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43BF2-7A6F-3A36-F410-01899D7C0FC4}"/>
              </a:ext>
            </a:extLst>
          </p:cNvPr>
          <p:cNvSpPr/>
          <p:nvPr/>
        </p:nvSpPr>
        <p:spPr>
          <a:xfrm>
            <a:off x="3114390" y="139292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9A167-0F94-E6D8-C45B-2304B4C12019}"/>
              </a:ext>
            </a:extLst>
          </p:cNvPr>
          <p:cNvSpPr/>
          <p:nvPr/>
        </p:nvSpPr>
        <p:spPr>
          <a:xfrm>
            <a:off x="4548905" y="3339463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Wholesaler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8C59DCC6-75D3-F8E2-D9C6-3ADD29C0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" y="2671381"/>
            <a:ext cx="365027" cy="6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E031F-112F-5A2B-210C-4B1AAE9FE8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66347" y="3009861"/>
            <a:ext cx="52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071C52-BC77-9C65-D67C-7A1478209CD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2862842" y="1731404"/>
            <a:ext cx="251548" cy="9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87D32-7839-0351-C2CF-66AA1C50A2A2}"/>
              </a:ext>
            </a:extLst>
          </p:cNvPr>
          <p:cNvSpPr txBox="1"/>
          <p:nvPr/>
        </p:nvSpPr>
        <p:spPr>
          <a:xfrm flipH="1">
            <a:off x="1133264" y="237895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(portion)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D727F-1234-5A5A-01CD-C29A756CC6D6}"/>
              </a:ext>
            </a:extLst>
          </p:cNvPr>
          <p:cNvSpPr txBox="1"/>
          <p:nvPr/>
        </p:nvSpPr>
        <p:spPr>
          <a:xfrm flipH="1">
            <a:off x="1811920" y="1228908"/>
            <a:ext cx="8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Rest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E046B-6C92-48F4-38D2-3F59A6D2B9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697188" y="1008696"/>
            <a:ext cx="993899" cy="38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35B0B-242D-45E5-C69D-E5BE062721BA}"/>
              </a:ext>
            </a:extLst>
          </p:cNvPr>
          <p:cNvSpPr txBox="1"/>
          <p:nvPr/>
        </p:nvSpPr>
        <p:spPr>
          <a:xfrm flipH="1">
            <a:off x="3346044" y="60667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Paid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CE9DA5-2640-47EE-4380-3B72A4321E0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3445639" y="3007194"/>
            <a:ext cx="1760681" cy="33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20E29-6F77-03A8-4D6B-4E9AA54FB01C}"/>
              </a:ext>
            </a:extLst>
          </p:cNvPr>
          <p:cNvSpPr txBox="1"/>
          <p:nvPr/>
        </p:nvSpPr>
        <p:spPr>
          <a:xfrm flipH="1">
            <a:off x="3524933" y="2572639"/>
            <a:ext cx="97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607E-82FA-3E0C-E439-DEC6B5AA2443}"/>
              </a:ext>
            </a:extLst>
          </p:cNvPr>
          <p:cNvSpPr/>
          <p:nvPr/>
        </p:nvSpPr>
        <p:spPr>
          <a:xfrm>
            <a:off x="2272513" y="4007666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2E05D2-83FD-F634-E4C7-12F6A81BC2D3}"/>
              </a:ext>
            </a:extLst>
          </p:cNvPr>
          <p:cNvCxnSpPr>
            <a:cxnSpLocks/>
            <a:stCxn id="28" idx="1"/>
            <a:endCxn id="1026" idx="2"/>
          </p:cNvCxnSpPr>
          <p:nvPr/>
        </p:nvCxnSpPr>
        <p:spPr>
          <a:xfrm rot="10800000">
            <a:off x="1183835" y="3348340"/>
            <a:ext cx="1088679" cy="99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D6E9C-D769-A3E7-F7F3-D75B20643D26}"/>
              </a:ext>
            </a:extLst>
          </p:cNvPr>
          <p:cNvSpPr txBox="1"/>
          <p:nvPr/>
        </p:nvSpPr>
        <p:spPr>
          <a:xfrm flipH="1">
            <a:off x="582839" y="4530318"/>
            <a:ext cx="83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Coupons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95823EA-A568-5629-7B37-CB1440B18DD2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rot="5400000">
            <a:off x="4231970" y="3371796"/>
            <a:ext cx="329724" cy="161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7BAF94-78EA-DF80-47DD-5071B8155089}"/>
              </a:ext>
            </a:extLst>
          </p:cNvPr>
          <p:cNvSpPr/>
          <p:nvPr/>
        </p:nvSpPr>
        <p:spPr>
          <a:xfrm>
            <a:off x="3234374" y="55995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38F57-9B8F-4632-C55F-A93651BCE3EC}"/>
              </a:ext>
            </a:extLst>
          </p:cNvPr>
          <p:cNvSpPr/>
          <p:nvPr/>
        </p:nvSpPr>
        <p:spPr>
          <a:xfrm>
            <a:off x="2598472" y="1190071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B7AAE3-CFBC-68CE-FF57-874CF1D72F19}"/>
              </a:ext>
            </a:extLst>
          </p:cNvPr>
          <p:cNvSpPr/>
          <p:nvPr/>
        </p:nvSpPr>
        <p:spPr>
          <a:xfrm>
            <a:off x="1533102" y="3200048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04457-956C-4A75-EDB0-047B0AFC4F66}"/>
              </a:ext>
            </a:extLst>
          </p:cNvPr>
          <p:cNvSpPr/>
          <p:nvPr/>
        </p:nvSpPr>
        <p:spPr>
          <a:xfrm>
            <a:off x="1338030" y="448913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E6B0EB-89FB-E266-027C-B4646D40CCB8}"/>
              </a:ext>
            </a:extLst>
          </p:cNvPr>
          <p:cNvSpPr/>
          <p:nvPr/>
        </p:nvSpPr>
        <p:spPr>
          <a:xfrm>
            <a:off x="4251349" y="25483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36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Running a Short-Term Project with MS Teams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94943-95E6-A4B5-4C45-B6E1CBFEF02E}"/>
              </a:ext>
            </a:extLst>
          </p:cNvPr>
          <p:cNvSpPr/>
          <p:nvPr/>
        </p:nvSpPr>
        <p:spPr>
          <a:xfrm>
            <a:off x="1867745" y="39677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0A23E5-9E4B-D18E-9BBB-828DAC62A1D4}"/>
              </a:ext>
            </a:extLst>
          </p:cNvPr>
          <p:cNvSpPr/>
          <p:nvPr/>
        </p:nvSpPr>
        <p:spPr>
          <a:xfrm>
            <a:off x="1325152" y="5403309"/>
            <a:ext cx="1298425" cy="5961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PPT, Docx, XLS,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Directories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86F66-0A76-C45C-2F54-AB6F9DC67793}"/>
              </a:ext>
            </a:extLst>
          </p:cNvPr>
          <p:cNvSpPr/>
          <p:nvPr/>
        </p:nvSpPr>
        <p:spPr>
          <a:xfrm>
            <a:off x="2773157" y="5383463"/>
            <a:ext cx="914400" cy="6470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Note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FF683-6E80-3426-4895-6EEA0A9365AB}"/>
              </a:ext>
            </a:extLst>
          </p:cNvPr>
          <p:cNvSpPr/>
          <p:nvPr/>
        </p:nvSpPr>
        <p:spPr>
          <a:xfrm>
            <a:off x="410752" y="7999731"/>
            <a:ext cx="914400" cy="592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960CE-5DD2-360D-C045-8AD5B333D90A}"/>
              </a:ext>
            </a:extLst>
          </p:cNvPr>
          <p:cNvSpPr/>
          <p:nvPr/>
        </p:nvSpPr>
        <p:spPr>
          <a:xfrm>
            <a:off x="1597574" y="7999730"/>
            <a:ext cx="1216152" cy="59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Leadership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BA862-96CA-9323-B3C2-079D6874E9FC}"/>
              </a:ext>
            </a:extLst>
          </p:cNvPr>
          <p:cNvSpPr/>
          <p:nvPr/>
        </p:nvSpPr>
        <p:spPr>
          <a:xfrm>
            <a:off x="3086148" y="7999731"/>
            <a:ext cx="1304918" cy="5927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8144-2CF5-2DFE-5413-B79553DEE011}"/>
              </a:ext>
            </a:extLst>
          </p:cNvPr>
          <p:cNvSpPr/>
          <p:nvPr/>
        </p:nvSpPr>
        <p:spPr>
          <a:xfrm>
            <a:off x="4504028" y="7999730"/>
            <a:ext cx="1304918" cy="5927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B87E-C0BC-3D24-CB07-70D107750D5E}"/>
              </a:ext>
            </a:extLst>
          </p:cNvPr>
          <p:cNvSpPr/>
          <p:nvPr/>
        </p:nvSpPr>
        <p:spPr>
          <a:xfrm>
            <a:off x="1353939" y="7247207"/>
            <a:ext cx="1304918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B5071-F0F8-A1E0-2D23-5E79DDBBEE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67952" y="7643447"/>
            <a:ext cx="1138446" cy="356284"/>
          </a:xfrm>
          <a:prstGeom prst="straightConnector1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67913-36EF-AC0F-2EE4-1E496642BC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006398" y="7643447"/>
            <a:ext cx="199252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F0F44-7CF8-9A3C-6AA1-3A6D864677D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06398" y="7643447"/>
            <a:ext cx="1732209" cy="3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09923B-5055-76E6-D91C-6CDB1B094D5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006398" y="7643447"/>
            <a:ext cx="3150089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C5C00-1798-F645-8E9F-9E3F5EE6C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06398" y="6531267"/>
            <a:ext cx="0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91702A-4CA6-536D-C930-E6942FD80EAB}"/>
              </a:ext>
            </a:extLst>
          </p:cNvPr>
          <p:cNvGrpSpPr/>
          <p:nvPr/>
        </p:nvGrpSpPr>
        <p:grpSpPr>
          <a:xfrm>
            <a:off x="1677245" y="2113175"/>
            <a:ext cx="1295400" cy="1258417"/>
            <a:chOff x="755502" y="1503778"/>
            <a:chExt cx="1295400" cy="1258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263016-7C3E-600B-4913-B3F7FCDC1A73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Enterprise Architects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701C95CA-A8C4-43D6-110B-972159C1F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1044F-D3CA-59DF-2D57-BED0D42453B8}"/>
              </a:ext>
            </a:extLst>
          </p:cNvPr>
          <p:cNvGrpSpPr/>
          <p:nvPr/>
        </p:nvGrpSpPr>
        <p:grpSpPr>
          <a:xfrm>
            <a:off x="1627729" y="673944"/>
            <a:ext cx="1295400" cy="1042974"/>
            <a:chOff x="755502" y="1503778"/>
            <a:chExt cx="1295400" cy="10429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153A5-C898-A424-DAE5-0C863CC481F4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Sr Leadership</a:t>
              </a: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32251FCB-3E6B-AE74-A9E6-8B516051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03C947-3C67-62B2-F92A-CDD2697AEDE6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2275429" y="1716918"/>
            <a:ext cx="49516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621312-FBDC-7B41-3AEC-4AB1F06D4710}"/>
              </a:ext>
            </a:extLst>
          </p:cNvPr>
          <p:cNvSpPr txBox="1"/>
          <p:nvPr/>
        </p:nvSpPr>
        <p:spPr>
          <a:xfrm flipH="1">
            <a:off x="2381795" y="1716918"/>
            <a:ext cx="153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Execute A Project</a:t>
            </a:r>
            <a:endParaRPr lang="en-US" sz="1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012EEF-0D5A-E2A8-E63F-316B49197B4A}"/>
              </a:ext>
            </a:extLst>
          </p:cNvPr>
          <p:cNvSpPr/>
          <p:nvPr/>
        </p:nvSpPr>
        <p:spPr>
          <a:xfrm>
            <a:off x="1531448" y="173383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6D493-5A38-7469-ED40-F1C5504AE716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2324945" y="3371592"/>
            <a:ext cx="0" cy="59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07070F-E4BB-51B6-E6DA-C8E0C7953FD3}"/>
              </a:ext>
            </a:extLst>
          </p:cNvPr>
          <p:cNvSpPr txBox="1"/>
          <p:nvPr/>
        </p:nvSpPr>
        <p:spPr>
          <a:xfrm flipH="1">
            <a:off x="128532" y="3419877"/>
            <a:ext cx="1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 algn="ctr">
              <a:buAutoNum type="arabicPeriod"/>
            </a:pPr>
            <a:r>
              <a:rPr lang="en-US" sz="1400" dirty="0"/>
              <a:t>Create a Team</a:t>
            </a:r>
          </a:p>
          <a:p>
            <a:pPr marL="228600" indent="-114300" algn="ctr">
              <a:buAutoNum type="arabicPeriod"/>
            </a:pPr>
            <a:r>
              <a:rPr lang="en-US" sz="1400" dirty="0"/>
              <a:t>Add members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5454BE0-F846-1F5F-D08C-9D5A88C8AF79}"/>
              </a:ext>
            </a:extLst>
          </p:cNvPr>
          <p:cNvCxnSpPr>
            <a:cxnSpLocks/>
            <a:stCxn id="3" idx="2"/>
            <a:endCxn id="1056" idx="0"/>
          </p:cNvCxnSpPr>
          <p:nvPr/>
        </p:nvCxnSpPr>
        <p:spPr>
          <a:xfrm flipH="1">
            <a:off x="663322" y="4882117"/>
            <a:ext cx="1661623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11048B28-0BDC-E614-C2FD-3171B12ADB7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74365" y="4882117"/>
            <a:ext cx="350580" cy="5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E6063B8-F654-B2A8-8E99-819EED9BEA9F}"/>
              </a:ext>
            </a:extLst>
          </p:cNvPr>
          <p:cNvGrpSpPr/>
          <p:nvPr/>
        </p:nvGrpSpPr>
        <p:grpSpPr>
          <a:xfrm>
            <a:off x="4533056" y="3275176"/>
            <a:ext cx="1502506" cy="768230"/>
            <a:chOff x="509528" y="1516972"/>
            <a:chExt cx="1502506" cy="768230"/>
          </a:xfrm>
        </p:grpSpPr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F1D6F9F-6FAB-7320-F984-2B83D349AE2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9487E970-3FF5-E271-F791-C4D117B59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9C4B8B1-6A7A-4DFF-A12C-C0CC7A9E9436}"/>
              </a:ext>
            </a:extLst>
          </p:cNvPr>
          <p:cNvSpPr/>
          <p:nvPr/>
        </p:nvSpPr>
        <p:spPr>
          <a:xfrm>
            <a:off x="114734" y="5412933"/>
            <a:ext cx="1097175" cy="596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Channel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BA56C69-9542-DC61-DF6A-4D8AC5476C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24945" y="4882117"/>
            <a:ext cx="905412" cy="5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1B239B41-F565-69DD-60B1-8484A9287B1B}"/>
              </a:ext>
            </a:extLst>
          </p:cNvPr>
          <p:cNvSpPr/>
          <p:nvPr/>
        </p:nvSpPr>
        <p:spPr>
          <a:xfrm>
            <a:off x="3429000" y="6173029"/>
            <a:ext cx="1677888" cy="1010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Pointers to files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2EB60B0F-961D-183B-02E3-88E290B1D3E0}"/>
              </a:ext>
            </a:extLst>
          </p:cNvPr>
          <p:cNvCxnSpPr>
            <a:cxnSpLocks/>
            <a:stCxn id="5" idx="3"/>
            <a:endCxn id="1072" idx="0"/>
          </p:cNvCxnSpPr>
          <p:nvPr/>
        </p:nvCxnSpPr>
        <p:spPr>
          <a:xfrm>
            <a:off x="3687557" y="5706997"/>
            <a:ext cx="580387" cy="4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A27861F5-F5AF-257D-D577-A36B3C0D4030}"/>
              </a:ext>
            </a:extLst>
          </p:cNvPr>
          <p:cNvGrpSpPr/>
          <p:nvPr/>
        </p:nvGrpSpPr>
        <p:grpSpPr>
          <a:xfrm>
            <a:off x="4482459" y="4251148"/>
            <a:ext cx="1502506" cy="768230"/>
            <a:chOff x="509528" y="1516972"/>
            <a:chExt cx="1502506" cy="768230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ACB73B0-8790-B559-1714-DB9710582C9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104" name="Picture 4">
              <a:extLst>
                <a:ext uri="{FF2B5EF4-FFF2-40B4-BE49-F238E27FC236}">
                  <a16:creationId xmlns:a16="http://schemas.microsoft.com/office/drawing/2014/main" id="{8054974F-F185-4FD3-8C4D-4681F6D0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C8A35B73-D498-B8DE-AFDD-D66C991B5CBF}"/>
              </a:ext>
            </a:extLst>
          </p:cNvPr>
          <p:cNvCxnSpPr>
            <a:cxnSpLocks/>
            <a:stCxn id="1043" idx="3"/>
            <a:endCxn id="3" idx="3"/>
          </p:cNvCxnSpPr>
          <p:nvPr/>
        </p:nvCxnSpPr>
        <p:spPr>
          <a:xfrm flipH="1">
            <a:off x="2782145" y="3889518"/>
            <a:ext cx="1750911" cy="53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367CA385-D4C2-CF4D-BADB-29B8355A9BF9}"/>
              </a:ext>
            </a:extLst>
          </p:cNvPr>
          <p:cNvCxnSpPr>
            <a:cxnSpLocks/>
            <a:stCxn id="1103" idx="3"/>
            <a:endCxn id="3" idx="3"/>
          </p:cNvCxnSpPr>
          <p:nvPr/>
        </p:nvCxnSpPr>
        <p:spPr>
          <a:xfrm flipH="1" flipV="1">
            <a:off x="2782145" y="4424917"/>
            <a:ext cx="1700314" cy="4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2DA70EF3-FF2E-27C5-1515-8ADFB27F71B9}"/>
              </a:ext>
            </a:extLst>
          </p:cNvPr>
          <p:cNvSpPr txBox="1"/>
          <p:nvPr/>
        </p:nvSpPr>
        <p:spPr>
          <a:xfrm flipH="1">
            <a:off x="3625011" y="4232887"/>
            <a:ext cx="149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907D4A7-DBF6-A8EC-C802-4ABC001EA69C}"/>
              </a:ext>
            </a:extLst>
          </p:cNvPr>
          <p:cNvCxnSpPr>
            <a:cxnSpLocks/>
            <a:stCxn id="1124" idx="3"/>
            <a:endCxn id="1126" idx="3"/>
          </p:cNvCxnSpPr>
          <p:nvPr/>
        </p:nvCxnSpPr>
        <p:spPr>
          <a:xfrm>
            <a:off x="6118478" y="4232467"/>
            <a:ext cx="12700" cy="4064737"/>
          </a:xfrm>
          <a:prstGeom prst="bentConnector3">
            <a:avLst>
              <a:gd name="adj1" fmla="val 4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5765079D-AF5F-F741-B26D-35204E3AA4AD}"/>
              </a:ext>
            </a:extLst>
          </p:cNvPr>
          <p:cNvSpPr/>
          <p:nvPr/>
        </p:nvSpPr>
        <p:spPr>
          <a:xfrm>
            <a:off x="6035562" y="3445556"/>
            <a:ext cx="82916" cy="1573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FA91553-5395-DC51-0DE0-61CD1D8A2078}"/>
              </a:ext>
            </a:extLst>
          </p:cNvPr>
          <p:cNvSpPr/>
          <p:nvPr/>
        </p:nvSpPr>
        <p:spPr>
          <a:xfrm>
            <a:off x="6035561" y="8001901"/>
            <a:ext cx="82917" cy="590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C3668FB7-70CD-BD56-748C-0B61F7699925}"/>
              </a:ext>
            </a:extLst>
          </p:cNvPr>
          <p:cNvSpPr txBox="1"/>
          <p:nvPr/>
        </p:nvSpPr>
        <p:spPr>
          <a:xfrm flipH="1">
            <a:off x="5451542" y="6056759"/>
            <a:ext cx="103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1D14A0C3-5EBD-967C-EBDD-44FFF40AC72D}"/>
              </a:ext>
            </a:extLst>
          </p:cNvPr>
          <p:cNvSpPr/>
          <p:nvPr/>
        </p:nvSpPr>
        <p:spPr>
          <a:xfrm>
            <a:off x="1597573" y="7098121"/>
            <a:ext cx="168207" cy="112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F3BC8843-C1D5-9829-E7DE-284B65FF2CA0}"/>
              </a:ext>
            </a:extLst>
          </p:cNvPr>
          <p:cNvSpPr/>
          <p:nvPr/>
        </p:nvSpPr>
        <p:spPr>
          <a:xfrm>
            <a:off x="2313531" y="7085421"/>
            <a:ext cx="226196" cy="13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54C52B68-6750-4E51-7AD4-046626A38C1C}"/>
              </a:ext>
            </a:extLst>
          </p:cNvPr>
          <p:cNvCxnSpPr>
            <a:cxnSpLocks/>
            <a:stCxn id="1072" idx="1"/>
            <a:endCxn id="1138" idx="0"/>
          </p:cNvCxnSpPr>
          <p:nvPr/>
        </p:nvCxnSpPr>
        <p:spPr>
          <a:xfrm rot="10800000" flipV="1">
            <a:off x="2426630" y="6678199"/>
            <a:ext cx="1002371" cy="407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431D23D2-51D9-10AB-78B4-CF830D9FD444}"/>
              </a:ext>
            </a:extLst>
          </p:cNvPr>
          <p:cNvCxnSpPr>
            <a:cxnSpLocks/>
            <a:stCxn id="1056" idx="2"/>
            <a:endCxn id="1137" idx="0"/>
          </p:cNvCxnSpPr>
          <p:nvPr/>
        </p:nvCxnSpPr>
        <p:spPr>
          <a:xfrm rot="16200000" flipH="1">
            <a:off x="627968" y="6044411"/>
            <a:ext cx="1089063" cy="1018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Oval 1149">
            <a:extLst>
              <a:ext uri="{FF2B5EF4-FFF2-40B4-BE49-F238E27FC236}">
                <a16:creationId xmlns:a16="http://schemas.microsoft.com/office/drawing/2014/main" id="{829FA863-9D5D-1779-63D6-0E1A20F13A6C}"/>
              </a:ext>
            </a:extLst>
          </p:cNvPr>
          <p:cNvSpPr/>
          <p:nvPr/>
        </p:nvSpPr>
        <p:spPr>
          <a:xfrm>
            <a:off x="410054" y="303519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32EF3A8-1CE2-288B-C598-106E5D4EEDF1}"/>
              </a:ext>
            </a:extLst>
          </p:cNvPr>
          <p:cNvSpPr/>
          <p:nvPr/>
        </p:nvSpPr>
        <p:spPr>
          <a:xfrm>
            <a:off x="1464834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7C93AB69-BA9F-B02C-C2CA-0DE1C897868F}"/>
              </a:ext>
            </a:extLst>
          </p:cNvPr>
          <p:cNvSpPr/>
          <p:nvPr/>
        </p:nvSpPr>
        <p:spPr>
          <a:xfrm>
            <a:off x="3279573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D3EF5E44-E553-2088-178D-31F9101FF57E}"/>
              </a:ext>
            </a:extLst>
          </p:cNvPr>
          <p:cNvSpPr/>
          <p:nvPr/>
        </p:nvSpPr>
        <p:spPr>
          <a:xfrm>
            <a:off x="800198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0C0F8C7A-2711-897D-D25E-B3D74047422E}"/>
              </a:ext>
            </a:extLst>
          </p:cNvPr>
          <p:cNvSpPr/>
          <p:nvPr/>
        </p:nvSpPr>
        <p:spPr>
          <a:xfrm>
            <a:off x="2496324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361D0874-7662-1628-9291-41527F97A786}"/>
              </a:ext>
            </a:extLst>
          </p:cNvPr>
          <p:cNvSpPr/>
          <p:nvPr/>
        </p:nvSpPr>
        <p:spPr>
          <a:xfrm>
            <a:off x="1848921" y="649166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A8693B2A-D5B7-6AF9-6355-F8ACDF41E83D}"/>
              </a:ext>
            </a:extLst>
          </p:cNvPr>
          <p:cNvSpPr/>
          <p:nvPr/>
        </p:nvSpPr>
        <p:spPr>
          <a:xfrm>
            <a:off x="6166458" y="628805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86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A5EB5F1-988A-5C01-A613-3B0373BCAED8}"/>
              </a:ext>
            </a:extLst>
          </p:cNvPr>
          <p:cNvGrpSpPr/>
          <p:nvPr/>
        </p:nvGrpSpPr>
        <p:grpSpPr>
          <a:xfrm>
            <a:off x="406400" y="454276"/>
            <a:ext cx="5335651" cy="7861123"/>
            <a:chOff x="406400" y="454276"/>
            <a:chExt cx="5335651" cy="78611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A8E0F2-20D2-C64C-F325-9954C3B3F31E}"/>
                </a:ext>
              </a:extLst>
            </p:cNvPr>
            <p:cNvSpPr txBox="1"/>
            <p:nvPr/>
          </p:nvSpPr>
          <p:spPr>
            <a:xfrm flipH="1">
              <a:off x="1115948" y="454276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MS Copilot Wave 2: Birds eye view of Features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1B309D-67C9-447C-1849-17D9244AE0B1}"/>
                </a:ext>
              </a:extLst>
            </p:cNvPr>
            <p:cNvSpPr/>
            <p:nvPr/>
          </p:nvSpPr>
          <p:spPr>
            <a:xfrm>
              <a:off x="406400" y="4114800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CoPilot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Wave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F70D48-9E86-F7B1-710C-D507CE504893}"/>
                </a:ext>
              </a:extLst>
            </p:cNvPr>
            <p:cNvSpPr/>
            <p:nvPr/>
          </p:nvSpPr>
          <p:spPr>
            <a:xfrm>
              <a:off x="2002974" y="2207734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(Biz)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C6E0C9-3B71-C562-7AB1-30C85D81EE44}"/>
                </a:ext>
              </a:extLst>
            </p:cNvPr>
            <p:cNvSpPr/>
            <p:nvPr/>
          </p:nvSpPr>
          <p:spPr>
            <a:xfrm>
              <a:off x="3944976" y="123308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85FDC2-3017-D806-2BF7-077530101EA3}"/>
                </a:ext>
              </a:extLst>
            </p:cNvPr>
            <p:cNvSpPr/>
            <p:nvPr/>
          </p:nvSpPr>
          <p:spPr>
            <a:xfrm>
              <a:off x="3915816" y="203507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645A9-4B6A-FB84-B50A-338236113EA6}"/>
                </a:ext>
              </a:extLst>
            </p:cNvPr>
            <p:cNvSpPr/>
            <p:nvPr/>
          </p:nvSpPr>
          <p:spPr>
            <a:xfrm>
              <a:off x="3915815" y="2837064"/>
              <a:ext cx="1650545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Work/Your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Search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88694-E642-5D76-2D2F-479746922A8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320800" y="2664934"/>
              <a:ext cx="682174" cy="190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E54A66-7DC0-B062-DD1F-2AC92ADB193B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352800" y="1509826"/>
              <a:ext cx="592176" cy="115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4F17A1-9B14-2E05-4427-3FF9FDDF73B7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352800" y="2664934"/>
              <a:ext cx="563015" cy="44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B6949F-9C56-A163-FB0D-790B867855CA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3352800" y="2311816"/>
              <a:ext cx="563016" cy="35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81F178-C7E0-BFB0-08B8-3287B4F819CC}"/>
                </a:ext>
              </a:extLst>
            </p:cNvPr>
            <p:cNvSpPr/>
            <p:nvPr/>
          </p:nvSpPr>
          <p:spPr>
            <a:xfrm>
              <a:off x="3886655" y="3639054"/>
              <a:ext cx="1650545" cy="19503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(Custom GPTs)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data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8ED9B3-A3A3-79CD-02C4-D0C3D319B6C3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352800" y="2664934"/>
              <a:ext cx="533855" cy="194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1FBD49E-DFEC-6442-035F-32BABBCA45B6}"/>
                </a:ext>
              </a:extLst>
            </p:cNvPr>
            <p:cNvSpPr/>
            <p:nvPr/>
          </p:nvSpPr>
          <p:spPr>
            <a:xfrm>
              <a:off x="2002974" y="6565901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Inline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Office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Interaction</a:t>
              </a: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B3AE74AE-6EAD-3766-752F-3C9C52B7D620}"/>
                </a:ext>
              </a:extLst>
            </p:cNvPr>
            <p:cNvSpPr/>
            <p:nvPr/>
          </p:nvSpPr>
          <p:spPr>
            <a:xfrm>
              <a:off x="3915815" y="5837898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OneNote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PPT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Etc.</a:t>
              </a:r>
            </a:p>
          </p:txBody>
        </p: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29506CD-D2A4-7210-32CB-AD3595D3CDDD}"/>
                </a:ext>
              </a:extLst>
            </p:cNvPr>
            <p:cNvCxnSpPr>
              <a:cxnSpLocks/>
              <a:stCxn id="1029" idx="3"/>
              <a:endCxn id="1040" idx="1"/>
            </p:cNvCxnSpPr>
            <p:nvPr/>
          </p:nvCxnSpPr>
          <p:spPr>
            <a:xfrm flipV="1">
              <a:off x="3352800" y="6395147"/>
              <a:ext cx="563015" cy="627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E4DC8F0F-BC4A-C5CD-7269-8DBFBC1FBB0C}"/>
                </a:ext>
              </a:extLst>
            </p:cNvPr>
            <p:cNvSpPr/>
            <p:nvPr/>
          </p:nvSpPr>
          <p:spPr>
            <a:xfrm>
              <a:off x="3915815" y="7200901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Python</a:t>
              </a: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078E8607-8CCD-E73F-07DC-4D5410CD451A}"/>
                </a:ext>
              </a:extLst>
            </p:cNvPr>
            <p:cNvCxnSpPr>
              <a:cxnSpLocks/>
              <a:stCxn id="1029" idx="3"/>
              <a:endCxn id="1047" idx="1"/>
            </p:cNvCxnSpPr>
            <p:nvPr/>
          </p:nvCxnSpPr>
          <p:spPr>
            <a:xfrm>
              <a:off x="3352800" y="7023101"/>
              <a:ext cx="563015" cy="73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39F6F17-0796-9498-8B5F-B2A6280F076A}"/>
                </a:ext>
              </a:extLst>
            </p:cNvPr>
            <p:cNvCxnSpPr>
              <a:cxnSpLocks/>
              <a:stCxn id="6" idx="3"/>
              <a:endCxn id="1029" idx="1"/>
            </p:cNvCxnSpPr>
            <p:nvPr/>
          </p:nvCxnSpPr>
          <p:spPr>
            <a:xfrm>
              <a:off x="1320800" y="4572000"/>
              <a:ext cx="682174" cy="245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3BA57-549E-46B5-A073-8C5B25B9E22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16816</TotalTime>
  <Words>667</Words>
  <Application>Microsoft Office PowerPoint</Application>
  <PresentationFormat>Letter Paper (8.5x11 in)</PresentationFormat>
  <Paragraphs>310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13</cp:revision>
  <dcterms:created xsi:type="dcterms:W3CDTF">2023-10-12T13:17:43Z</dcterms:created>
  <dcterms:modified xsi:type="dcterms:W3CDTF">2025-08-01T20:44:51Z</dcterms:modified>
</cp:coreProperties>
</file>