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312" y="28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9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4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7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5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8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BFCFE-809B-4AE5-92DC-0D51595F6FE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BE1B2-C80A-4E30-B0B7-9476C5A58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5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5415D3-3921-EB05-D30E-FD84CD81E511}"/>
              </a:ext>
            </a:extLst>
          </p:cNvPr>
          <p:cNvSpPr/>
          <p:nvPr/>
        </p:nvSpPr>
        <p:spPr>
          <a:xfrm>
            <a:off x="74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2F044-5516-EF6D-A094-3F409A976F32}"/>
              </a:ext>
            </a:extLst>
          </p:cNvPr>
          <p:cNvSpPr/>
          <p:nvPr/>
        </p:nvSpPr>
        <p:spPr>
          <a:xfrm>
            <a:off x="26670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(Web Server)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D485E-0FD5-8677-96B3-FE7564C83185}"/>
              </a:ext>
            </a:extLst>
          </p:cNvPr>
          <p:cNvSpPr/>
          <p:nvPr/>
        </p:nvSpPr>
        <p:spPr>
          <a:xfrm>
            <a:off x="4559300" y="19812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(Database Server)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1D9DEA-5F60-B6D7-9C7F-5F028E005A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44700" y="23368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1E8D82-9645-FCD2-A511-B835267417A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962400" y="23368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D39EC2-A614-DF1B-D83E-04B94DEB89F8}"/>
              </a:ext>
            </a:extLst>
          </p:cNvPr>
          <p:cNvSpPr txBox="1"/>
          <p:nvPr/>
        </p:nvSpPr>
        <p:spPr>
          <a:xfrm flipH="1">
            <a:off x="768350" y="284480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Your Computer,</a:t>
            </a:r>
          </a:p>
          <a:p>
            <a:pPr algn="ctr"/>
            <a:r>
              <a:rPr lang="en-US" sz="1100" dirty="0"/>
              <a:t>Laptop,</a:t>
            </a:r>
          </a:p>
          <a:p>
            <a:pPr algn="ctr"/>
            <a:r>
              <a:rPr lang="en-US" sz="1100" dirty="0"/>
              <a:t>Mobile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E55DE1-AAFA-0394-AD5C-2F7F4B3CA5BF}"/>
              </a:ext>
            </a:extLst>
          </p:cNvPr>
          <p:cNvSpPr txBox="1"/>
          <p:nvPr/>
        </p:nvSpPr>
        <p:spPr>
          <a:xfrm flipH="1">
            <a:off x="2667000" y="2844800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1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Text files,</a:t>
            </a:r>
          </a:p>
          <a:p>
            <a:pPr algn="ctr"/>
            <a:r>
              <a:rPr lang="en-US" sz="1100" dirty="0"/>
              <a:t>Business logic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0CE0CF-CC6C-FC1F-166E-2E64984D1FFA}"/>
              </a:ext>
            </a:extLst>
          </p:cNvPr>
          <p:cNvSpPr txBox="1"/>
          <p:nvPr/>
        </p:nvSpPr>
        <p:spPr>
          <a:xfrm flipH="1">
            <a:off x="4559300" y="2865110"/>
            <a:ext cx="12954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Big Machine 2</a:t>
            </a:r>
          </a:p>
          <a:p>
            <a:pPr algn="ctr"/>
            <a:r>
              <a:rPr lang="en-US" sz="1100" dirty="0"/>
              <a:t>-</a:t>
            </a:r>
          </a:p>
          <a:p>
            <a:pPr algn="ctr"/>
            <a:r>
              <a:rPr lang="en-US" sz="1100" dirty="0"/>
              <a:t>Database files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37DC2C-D0AD-6335-7726-0E0E150331B2}"/>
              </a:ext>
            </a:extLst>
          </p:cNvPr>
          <p:cNvSpPr/>
          <p:nvPr/>
        </p:nvSpPr>
        <p:spPr>
          <a:xfrm>
            <a:off x="1606550" y="5699037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D9FF87-7C1E-B15B-427E-CCEE0FA99619}"/>
              </a:ext>
            </a:extLst>
          </p:cNvPr>
          <p:cNvSpPr/>
          <p:nvPr/>
        </p:nvSpPr>
        <p:spPr>
          <a:xfrm>
            <a:off x="1943100" y="5902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8B8A3E-6F14-D412-8D17-F89A2EBAC1F7}"/>
              </a:ext>
            </a:extLst>
          </p:cNvPr>
          <p:cNvSpPr/>
          <p:nvPr/>
        </p:nvSpPr>
        <p:spPr>
          <a:xfrm>
            <a:off x="2095500" y="60546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BF0A32-F600-C7B5-65AE-2911BEAC28E8}"/>
              </a:ext>
            </a:extLst>
          </p:cNvPr>
          <p:cNvSpPr/>
          <p:nvPr/>
        </p:nvSpPr>
        <p:spPr>
          <a:xfrm>
            <a:off x="2247900" y="62070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0731AA7-BF6F-A6F4-2145-73525D7D7AE5}"/>
              </a:ext>
            </a:extLst>
          </p:cNvPr>
          <p:cNvSpPr/>
          <p:nvPr/>
        </p:nvSpPr>
        <p:spPr>
          <a:xfrm>
            <a:off x="2400300" y="63594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3D3617-5FEA-586C-E911-DF9FF8A9A5E1}"/>
              </a:ext>
            </a:extLst>
          </p:cNvPr>
          <p:cNvSpPr/>
          <p:nvPr/>
        </p:nvSpPr>
        <p:spPr>
          <a:xfrm>
            <a:off x="2552700" y="65118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8F227D-BAD3-5787-4E9A-49212025881E}"/>
              </a:ext>
            </a:extLst>
          </p:cNvPr>
          <p:cNvSpPr/>
          <p:nvPr/>
        </p:nvSpPr>
        <p:spPr>
          <a:xfrm>
            <a:off x="2705100" y="6664236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FE9188-B2F4-9E0A-8BB7-4961141966F5}"/>
              </a:ext>
            </a:extLst>
          </p:cNvPr>
          <p:cNvSpPr/>
          <p:nvPr/>
        </p:nvSpPr>
        <p:spPr>
          <a:xfrm>
            <a:off x="2584450" y="5846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5D85B82-1907-34EF-44D0-58E8011EA15F}"/>
              </a:ext>
            </a:extLst>
          </p:cNvPr>
          <p:cNvSpPr/>
          <p:nvPr/>
        </p:nvSpPr>
        <p:spPr>
          <a:xfrm>
            <a:off x="2736850" y="59991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87EDC5-B5BD-2F65-3ED3-866933951DB6}"/>
              </a:ext>
            </a:extLst>
          </p:cNvPr>
          <p:cNvSpPr/>
          <p:nvPr/>
        </p:nvSpPr>
        <p:spPr>
          <a:xfrm>
            <a:off x="2889250" y="61515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76CF87-D158-7E45-2262-7D00B3E8F34E}"/>
              </a:ext>
            </a:extLst>
          </p:cNvPr>
          <p:cNvSpPr/>
          <p:nvPr/>
        </p:nvSpPr>
        <p:spPr>
          <a:xfrm>
            <a:off x="3041650" y="63039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23D88F5-788D-3FA2-9EB6-3A92197CD77B}"/>
              </a:ext>
            </a:extLst>
          </p:cNvPr>
          <p:cNvSpPr/>
          <p:nvPr/>
        </p:nvSpPr>
        <p:spPr>
          <a:xfrm>
            <a:off x="3194050" y="64563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EB94F6-4D14-DEE7-989B-CC63D2D8012A}"/>
              </a:ext>
            </a:extLst>
          </p:cNvPr>
          <p:cNvSpPr/>
          <p:nvPr/>
        </p:nvSpPr>
        <p:spPr>
          <a:xfrm>
            <a:off x="3346450" y="660871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C52A7-E9BE-0BCE-220B-6722474E5EDF}"/>
              </a:ext>
            </a:extLst>
          </p:cNvPr>
          <p:cNvSpPr txBox="1"/>
          <p:nvPr/>
        </p:nvSpPr>
        <p:spPr>
          <a:xfrm flipH="1">
            <a:off x="1606550" y="5432704"/>
            <a:ext cx="100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Program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135884-942A-E520-7358-342089051059}"/>
              </a:ext>
            </a:extLst>
          </p:cNvPr>
          <p:cNvSpPr txBox="1"/>
          <p:nvPr/>
        </p:nvSpPr>
        <p:spPr>
          <a:xfrm flipH="1">
            <a:off x="2146300" y="6992088"/>
            <a:ext cx="179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Collection of Functions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945629-7DA7-2116-C969-25E4D9FBD9F2}"/>
              </a:ext>
            </a:extLst>
          </p:cNvPr>
          <p:cNvCxnSpPr>
            <a:cxnSpLocks/>
          </p:cNvCxnSpPr>
          <p:nvPr/>
        </p:nvCxnSpPr>
        <p:spPr>
          <a:xfrm>
            <a:off x="2978150" y="60546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EC2DA1-C5D9-0198-ABF3-89E942898FBA}"/>
              </a:ext>
            </a:extLst>
          </p:cNvPr>
          <p:cNvCxnSpPr>
            <a:cxnSpLocks/>
          </p:cNvCxnSpPr>
          <p:nvPr/>
        </p:nvCxnSpPr>
        <p:spPr>
          <a:xfrm>
            <a:off x="3330575" y="6359436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9D4B895-844B-737A-D93E-C35BBDA2243F}"/>
              </a:ext>
            </a:extLst>
          </p:cNvPr>
          <p:cNvSpPr txBox="1"/>
          <p:nvPr/>
        </p:nvSpPr>
        <p:spPr>
          <a:xfrm flipH="1">
            <a:off x="4508500" y="5800287"/>
            <a:ext cx="101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Return a file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322EFC-6E2C-DB4F-19B4-1128131B9335}"/>
              </a:ext>
            </a:extLst>
          </p:cNvPr>
          <p:cNvSpPr txBox="1"/>
          <p:nvPr/>
        </p:nvSpPr>
        <p:spPr>
          <a:xfrm flipH="1">
            <a:off x="4184650" y="6350739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Read from a database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255B606-C337-EE8A-964C-706E2F8B88C4}"/>
              </a:ext>
            </a:extLst>
          </p:cNvPr>
          <p:cNvCxnSpPr>
            <a:cxnSpLocks/>
          </p:cNvCxnSpPr>
          <p:nvPr/>
        </p:nvCxnSpPr>
        <p:spPr>
          <a:xfrm>
            <a:off x="3651250" y="6813371"/>
            <a:ext cx="1720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E337DA-88FF-2ACE-2BA9-E437FA73E920}"/>
              </a:ext>
            </a:extLst>
          </p:cNvPr>
          <p:cNvSpPr txBox="1"/>
          <p:nvPr/>
        </p:nvSpPr>
        <p:spPr>
          <a:xfrm flipH="1">
            <a:off x="4273550" y="6813371"/>
            <a:ext cx="16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Send an email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272856-F50D-67B2-A627-A5EF4A4F5F19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235075" y="603839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673BAB-6F05-782C-BEF4-9D7F0D870DDA}"/>
              </a:ext>
            </a:extLst>
          </p:cNvPr>
          <p:cNvCxnSpPr>
            <a:cxnSpLocks/>
          </p:cNvCxnSpPr>
          <p:nvPr/>
        </p:nvCxnSpPr>
        <p:spPr>
          <a:xfrm>
            <a:off x="1260475" y="6393995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FB622C-7EA9-73C3-C166-102A7DACEBDD}"/>
              </a:ext>
            </a:extLst>
          </p:cNvPr>
          <p:cNvCxnSpPr>
            <a:cxnSpLocks/>
          </p:cNvCxnSpPr>
          <p:nvPr/>
        </p:nvCxnSpPr>
        <p:spPr>
          <a:xfrm>
            <a:off x="1273175" y="6709866"/>
            <a:ext cx="708025" cy="1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E6630EC-30D9-D9A8-5E5B-0DD30A0B11D6}"/>
              </a:ext>
            </a:extLst>
          </p:cNvPr>
          <p:cNvSpPr txBox="1"/>
          <p:nvPr/>
        </p:nvSpPr>
        <p:spPr>
          <a:xfrm flipH="1">
            <a:off x="92074" y="6420238"/>
            <a:ext cx="161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Incoming</a:t>
            </a:r>
          </a:p>
          <a:p>
            <a:pPr algn="ctr"/>
            <a:r>
              <a:rPr lang="en-US" sz="1100" dirty="0"/>
              <a:t>Calls</a:t>
            </a:r>
          </a:p>
          <a:p>
            <a:pPr algn="ctr"/>
            <a:r>
              <a:rPr lang="en-US" sz="1100" dirty="0"/>
              <a:t>Each – A call to a function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6AB5E8-799C-E40F-1B8C-CE8FEC99C90E}"/>
              </a:ext>
            </a:extLst>
          </p:cNvPr>
          <p:cNvSpPr txBox="1"/>
          <p:nvPr/>
        </p:nvSpPr>
        <p:spPr>
          <a:xfrm flipH="1">
            <a:off x="485775" y="6097826"/>
            <a:ext cx="66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22299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1DDA5644-4221-6D2E-037C-B224B593A4FF}"/>
              </a:ext>
            </a:extLst>
          </p:cNvPr>
          <p:cNvGrpSpPr/>
          <p:nvPr/>
        </p:nvGrpSpPr>
        <p:grpSpPr>
          <a:xfrm>
            <a:off x="432843" y="1741551"/>
            <a:ext cx="6131730" cy="3935918"/>
            <a:chOff x="432843" y="1741551"/>
            <a:chExt cx="6131730" cy="3935918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3F643CB-BA3F-F4DF-AE48-A8B54EA4A26F}"/>
                </a:ext>
              </a:extLst>
            </p:cNvPr>
            <p:cNvSpPr/>
            <p:nvPr/>
          </p:nvSpPr>
          <p:spPr>
            <a:xfrm>
              <a:off x="706651" y="2831911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Crew AI 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</a:t>
              </a:r>
              <a:r>
                <a:rPr lang="en-US" sz="1400" dirty="0" err="1">
                  <a:solidFill>
                    <a:schemeClr val="tx1"/>
                  </a:solidFill>
                </a:rPr>
                <a:t>py</a:t>
              </a:r>
              <a:r>
                <a:rPr lang="en-US" sz="1400" dirty="0">
                  <a:solidFill>
                    <a:schemeClr val="tx1"/>
                  </a:solidFill>
                </a:rPr>
                <a:t>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2321DB9-EE6F-869D-3479-D8CA40C36E34}"/>
                </a:ext>
              </a:extLst>
            </p:cNvPr>
            <p:cNvSpPr/>
            <p:nvPr/>
          </p:nvSpPr>
          <p:spPr>
            <a:xfrm>
              <a:off x="706651" y="4305869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Prompt/Rules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D2F6B1-DD8A-1E79-5D9C-AE84FD1E0F30}"/>
                </a:ext>
              </a:extLst>
            </p:cNvPr>
            <p:cNvSpPr/>
            <p:nvPr/>
          </p:nvSpPr>
          <p:spPr>
            <a:xfrm>
              <a:off x="2815307" y="3493831"/>
              <a:ext cx="1227386" cy="8461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ChatGPT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Canvas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D37AA627-FF41-3FB6-257F-A5909A3D5269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>
              <a:off x="2251881" y="3244756"/>
              <a:ext cx="563426" cy="6721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18A959E5-15E3-D1BB-5058-BD631AF63935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881" y="3916911"/>
              <a:ext cx="563426" cy="80180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8C8916C-6466-D338-8100-8D58BCB73E11}"/>
                </a:ext>
              </a:extLst>
            </p:cNvPr>
            <p:cNvSpPr/>
            <p:nvPr/>
          </p:nvSpPr>
          <p:spPr>
            <a:xfrm>
              <a:off x="4715796" y="3493827"/>
              <a:ext cx="1545230" cy="82569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Agentic English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.md file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 </a:t>
              </a:r>
              <a:r>
                <a:rPr lang="en-US" sz="1400" dirty="0" err="1">
                  <a:solidFill>
                    <a:schemeClr val="tx1"/>
                  </a:solidFill>
                </a:rPr>
                <a:t>github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0586F9-1E47-B66E-86C9-83935EC4123D}"/>
                </a:ext>
              </a:extLst>
            </p:cNvPr>
            <p:cNvCxnSpPr>
              <a:cxnSpLocks/>
              <a:stCxn id="5" idx="3"/>
              <a:endCxn id="22" idx="1"/>
            </p:cNvCxnSpPr>
            <p:nvPr/>
          </p:nvCxnSpPr>
          <p:spPr>
            <a:xfrm flipV="1">
              <a:off x="4042693" y="3906672"/>
              <a:ext cx="673103" cy="1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0BB485-54D0-7C14-526D-E46780EAD5AA}"/>
                </a:ext>
              </a:extLst>
            </p:cNvPr>
            <p:cNvSpPr txBox="1"/>
            <p:nvPr/>
          </p:nvSpPr>
          <p:spPr>
            <a:xfrm flipH="1">
              <a:off x="1115948" y="1858178"/>
              <a:ext cx="462610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Extracting English from Python files</a:t>
              </a:r>
            </a:p>
            <a:p>
              <a:pPr algn="ctr"/>
              <a:r>
                <a:rPr lang="en-US" sz="1600" dirty="0"/>
                <a:t>Github and ChatGPT Canvas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6BC5C15-0B82-AD75-5861-A017C0ED2676}"/>
                </a:ext>
              </a:extLst>
            </p:cNvPr>
            <p:cNvSpPr txBox="1"/>
            <p:nvPr/>
          </p:nvSpPr>
          <p:spPr>
            <a:xfrm flipH="1">
              <a:off x="706651" y="246648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Public URL 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F08BD7B-C5D8-8B74-0C27-BE5D739334EA}"/>
                </a:ext>
              </a:extLst>
            </p:cNvPr>
            <p:cNvSpPr txBox="1"/>
            <p:nvPr/>
          </p:nvSpPr>
          <p:spPr>
            <a:xfrm flipH="1">
              <a:off x="706651" y="5267684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400" b="1"/>
              </a:lvl1pPr>
            </a:lstStyle>
            <a:p>
              <a:r>
                <a:rPr lang="en-US" dirty="0"/>
                <a:t>Public URL 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8A06EAA-FB41-0DBE-26AC-D679DC596A48}"/>
                </a:ext>
              </a:extLst>
            </p:cNvPr>
            <p:cNvSpPr/>
            <p:nvPr/>
          </p:nvSpPr>
          <p:spPr>
            <a:xfrm>
              <a:off x="432843" y="1741551"/>
              <a:ext cx="6131730" cy="39359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19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28FEC9E3-FEC4-013E-5022-C21A06A718FB}"/>
              </a:ext>
            </a:extLst>
          </p:cNvPr>
          <p:cNvGrpSpPr/>
          <p:nvPr/>
        </p:nvGrpSpPr>
        <p:grpSpPr>
          <a:xfrm>
            <a:off x="327194" y="1610436"/>
            <a:ext cx="6237379" cy="4653885"/>
            <a:chOff x="327194" y="1610436"/>
            <a:chExt cx="6237379" cy="465388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841559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342530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79052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4240898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4691274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2505785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3664567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E84C8D8-F6CE-8432-6071-64D42CAA04EF}"/>
                </a:ext>
              </a:extLst>
            </p:cNvPr>
            <p:cNvGrpSpPr/>
            <p:nvPr/>
          </p:nvGrpSpPr>
          <p:grpSpPr>
            <a:xfrm>
              <a:off x="3791428" y="4855481"/>
              <a:ext cx="2437637" cy="919517"/>
              <a:chOff x="3444547" y="3297067"/>
              <a:chExt cx="2437637" cy="91951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9BF82A2-13FE-923F-6E02-CD01C5CD5801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3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761A58E5-D55A-CDF1-061A-344363BD47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6808E0B9-52FA-41C4-0834-571B72559AA2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D7E0A3E-DCAE-DE58-A705-7473A7A27643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954741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4113523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F11D3C-9FDD-DE73-FFF7-A6D86F28F7E9}"/>
                </a:ext>
              </a:extLst>
            </p:cNvPr>
            <p:cNvCxnSpPr>
              <a:cxnSpLocks/>
              <a:stCxn id="25" idx="1"/>
              <a:endCxn id="2" idx="3"/>
            </p:cNvCxnSpPr>
            <p:nvPr/>
          </p:nvCxnSpPr>
          <p:spPr>
            <a:xfrm flipH="1" flipV="1">
              <a:off x="2838734" y="4206780"/>
              <a:ext cx="952694" cy="1097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507314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2358725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C6D55B-52D6-9A33-2C10-AD6FB7629A42}"/>
                </a:ext>
              </a:extLst>
            </p:cNvPr>
            <p:cNvSpPr txBox="1"/>
            <p:nvPr/>
          </p:nvSpPr>
          <p:spPr>
            <a:xfrm flipH="1">
              <a:off x="3561048" y="569361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4454861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733453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Non-Virtual Environments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B2A6819-FFA3-DF74-53F3-FE2C1553BA33}"/>
                </a:ext>
              </a:extLst>
            </p:cNvPr>
            <p:cNvSpPr/>
            <p:nvPr/>
          </p:nvSpPr>
          <p:spPr>
            <a:xfrm>
              <a:off x="327194" y="1610436"/>
              <a:ext cx="6237379" cy="4653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54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BA97BAA9-5B51-CF59-02F6-1DBEF347DE33}"/>
              </a:ext>
            </a:extLst>
          </p:cNvPr>
          <p:cNvGrpSpPr/>
          <p:nvPr/>
        </p:nvGrpSpPr>
        <p:grpSpPr>
          <a:xfrm>
            <a:off x="327194" y="832513"/>
            <a:ext cx="6237379" cy="7151427"/>
            <a:chOff x="327194" y="832513"/>
            <a:chExt cx="6237379" cy="715142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840436-E5DE-1B8C-3FD8-DB0418CDF0D4}"/>
                </a:ext>
              </a:extLst>
            </p:cNvPr>
            <p:cNvSpPr/>
            <p:nvPr/>
          </p:nvSpPr>
          <p:spPr>
            <a:xfrm>
              <a:off x="1631485" y="3118227"/>
              <a:ext cx="1207249" cy="730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Global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Python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Installation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8B0D58-9880-F110-E6F4-9D6CD15518DF}"/>
                </a:ext>
              </a:extLst>
            </p:cNvPr>
            <p:cNvSpPr/>
            <p:nvPr/>
          </p:nvSpPr>
          <p:spPr>
            <a:xfrm>
              <a:off x="693004" y="270197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5AD39C8-123E-06C1-A5DB-279C7C23349D}"/>
                </a:ext>
              </a:extLst>
            </p:cNvPr>
            <p:cNvSpPr/>
            <p:nvPr/>
          </p:nvSpPr>
          <p:spPr>
            <a:xfrm>
              <a:off x="693004" y="3067190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4E5058-6803-933D-2FF8-45C691ED30EA}"/>
                </a:ext>
              </a:extLst>
            </p:cNvPr>
            <p:cNvSpPr/>
            <p:nvPr/>
          </p:nvSpPr>
          <p:spPr>
            <a:xfrm>
              <a:off x="693004" y="3517566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B7D9F3B-AF77-E320-5DC2-9C90976A7878}"/>
                </a:ext>
              </a:extLst>
            </p:cNvPr>
            <p:cNvSpPr/>
            <p:nvPr/>
          </p:nvSpPr>
          <p:spPr>
            <a:xfrm>
              <a:off x="693004" y="3967942"/>
              <a:ext cx="808250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lib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4D9A99-16FC-4B50-EE3F-EB8A0523D7FF}"/>
                </a:ext>
              </a:extLst>
            </p:cNvPr>
            <p:cNvGrpSpPr/>
            <p:nvPr/>
          </p:nvGrpSpPr>
          <p:grpSpPr>
            <a:xfrm>
              <a:off x="3727359" y="1782453"/>
              <a:ext cx="2437637" cy="919517"/>
              <a:chOff x="3444547" y="3297067"/>
              <a:chExt cx="2437637" cy="919517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FB1B58-8E86-6E69-00F9-18112334625F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1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1252B3F-4BD4-85C7-E5B1-04AF847B3648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0E0F678C-D3A6-B480-53EF-DB6D3BFE91F3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65B9C25-1823-20D9-83D7-C290367DD645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972DAC-8F2F-A1FD-1A0D-CA0204D43164}"/>
                </a:ext>
              </a:extLst>
            </p:cNvPr>
            <p:cNvGrpSpPr/>
            <p:nvPr/>
          </p:nvGrpSpPr>
          <p:grpSpPr>
            <a:xfrm>
              <a:off x="3781949" y="2941235"/>
              <a:ext cx="2437637" cy="919517"/>
              <a:chOff x="3444547" y="3297067"/>
              <a:chExt cx="2437637" cy="9195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285A463-F620-FB86-C190-E7F06BE46A34}"/>
                  </a:ext>
                </a:extLst>
              </p:cNvPr>
              <p:cNvSpPr/>
              <p:nvPr/>
            </p:nvSpPr>
            <p:spPr>
              <a:xfrm>
                <a:off x="3444547" y="3472924"/>
                <a:ext cx="1207249" cy="54619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Project 2</a:t>
                </a: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788CB140-AFD5-AA9E-041C-6DEEE92C45E0}"/>
                  </a:ext>
                </a:extLst>
              </p:cNvPr>
              <p:cNvSpPr/>
              <p:nvPr/>
            </p:nvSpPr>
            <p:spPr>
              <a:xfrm>
                <a:off x="4782027" y="3297067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48BD2A1-E6D2-808F-4D30-5FE67B02C4EE}"/>
                  </a:ext>
                </a:extLst>
              </p:cNvPr>
              <p:cNvSpPr/>
              <p:nvPr/>
            </p:nvSpPr>
            <p:spPr>
              <a:xfrm>
                <a:off x="4782027" y="3617789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611147-C6D1-E24A-87C6-B8BBD07D945F}"/>
                  </a:ext>
                </a:extLst>
              </p:cNvPr>
              <p:cNvSpPr/>
              <p:nvPr/>
            </p:nvSpPr>
            <p:spPr>
              <a:xfrm>
                <a:off x="4782027" y="3960115"/>
                <a:ext cx="1100157" cy="256469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Sub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dir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134059" y="5633467"/>
              <a:ext cx="1207249" cy="54619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 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331026" y="5727643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331026" y="6048365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331026" y="6390691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3CEF4C-5B84-722A-B697-608865728D6A}"/>
                </a:ext>
              </a:extLst>
            </p:cNvPr>
            <p:cNvCxnSpPr>
              <a:cxnSpLocks/>
              <a:stCxn id="11" idx="1"/>
              <a:endCxn id="2" idx="3"/>
            </p:cNvCxnSpPr>
            <p:nvPr/>
          </p:nvCxnSpPr>
          <p:spPr>
            <a:xfrm flipH="1">
              <a:off x="2838734" y="2231409"/>
              <a:ext cx="888625" cy="1252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1AB55FE-BFDD-C81C-27D3-790D0F3DF445}"/>
                </a:ext>
              </a:extLst>
            </p:cNvPr>
            <p:cNvCxnSpPr>
              <a:cxnSpLocks/>
              <a:stCxn id="18" idx="1"/>
              <a:endCxn id="2" idx="3"/>
            </p:cNvCxnSpPr>
            <p:nvPr/>
          </p:nvCxnSpPr>
          <p:spPr>
            <a:xfrm flipH="1">
              <a:off x="2838734" y="3390191"/>
              <a:ext cx="943215" cy="93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6C5F18E-534B-0CDA-2F5C-E3050F50C346}"/>
                </a:ext>
              </a:extLst>
            </p:cNvPr>
            <p:cNvSpPr txBox="1"/>
            <p:nvPr/>
          </p:nvSpPr>
          <p:spPr>
            <a:xfrm flipH="1">
              <a:off x="327194" y="4349811"/>
              <a:ext cx="15398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Hundreds of shared libs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CAD6F38-FE33-3486-CFFA-F7412DCF8DD3}"/>
                </a:ext>
              </a:extLst>
            </p:cNvPr>
            <p:cNvSpPr txBox="1"/>
            <p:nvPr/>
          </p:nvSpPr>
          <p:spPr>
            <a:xfrm flipH="1">
              <a:off x="3579560" y="1635393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0072FE-1690-24DB-3A98-A2D3AB92028F}"/>
                </a:ext>
              </a:extLst>
            </p:cNvPr>
            <p:cNvSpPr txBox="1"/>
            <p:nvPr/>
          </p:nvSpPr>
          <p:spPr>
            <a:xfrm flipH="1">
              <a:off x="3524970" y="3731529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Share libs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Example of Virtual Environment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4588825" y="5451777"/>
              <a:ext cx="1539869" cy="2386505"/>
              <a:chOff x="4689196" y="6198004"/>
              <a:chExt cx="1539869" cy="2386505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689196" y="7845845"/>
                <a:ext cx="15398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/>
                  <a:t>Hundreds of </a:t>
                </a:r>
              </a:p>
              <a:p>
                <a:pPr algn="ctr"/>
                <a:r>
                  <a:rPr lang="en-US" sz="1400" b="1" dirty="0"/>
                  <a:t>Dedicated</a:t>
                </a:r>
              </a:p>
              <a:p>
                <a:pPr algn="ctr"/>
                <a:r>
                  <a:rPr lang="en-US" sz="140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360164" y="4763425"/>
              <a:ext cx="1100157" cy="80945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Dedicated 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4460321" y="5168154"/>
              <a:ext cx="898439" cy="2836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1DA4A6-F557-2E57-527B-BAD93DD22F84}"/>
                </a:ext>
              </a:extLst>
            </p:cNvPr>
            <p:cNvSpPr txBox="1"/>
            <p:nvPr/>
          </p:nvSpPr>
          <p:spPr>
            <a:xfrm flipH="1">
              <a:off x="937482" y="6430170"/>
              <a:ext cx="153986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A project under virtual environment</a:t>
              </a:r>
            </a:p>
            <a:p>
              <a:pPr algn="ctr"/>
              <a:endParaRPr lang="en-US" sz="1400" b="1" dirty="0">
                <a:solidFill>
                  <a:srgbClr val="FF0000"/>
                </a:solidFill>
              </a:endParaRPr>
            </a:p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Dedicated libs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341308" y="5168154"/>
              <a:ext cx="1018856" cy="7384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341308" y="5855878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341308" y="5906566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341308" y="5906566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2B0B3B4B-4F5A-6316-E4A7-7846EFCB145F}"/>
                </a:ext>
              </a:extLst>
            </p:cNvPr>
            <p:cNvCxnSpPr>
              <a:cxnSpLocks/>
              <a:stCxn id="25" idx="0"/>
              <a:endCxn id="2" idx="2"/>
            </p:cNvCxnSpPr>
            <p:nvPr/>
          </p:nvCxnSpPr>
          <p:spPr>
            <a:xfrm rot="5400000" flipH="1" flipV="1">
              <a:off x="1093998" y="4492355"/>
              <a:ext cx="1784799" cy="497426"/>
            </a:xfrm>
            <a:prstGeom prst="bentConnector3">
              <a:avLst>
                <a:gd name="adj1" fmla="val 50000"/>
              </a:avLst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2F2AA04-FDB0-C401-7AAC-0A2EFF44FCA8}"/>
                </a:ext>
              </a:extLst>
            </p:cNvPr>
            <p:cNvSpPr txBox="1"/>
            <p:nvPr/>
          </p:nvSpPr>
          <p:spPr>
            <a:xfrm flipH="1">
              <a:off x="1270289" y="4933382"/>
              <a:ext cx="15398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/>
                <a:t>Loosley</a:t>
              </a:r>
              <a:r>
                <a:rPr lang="en-US" sz="1400" b="1" dirty="0"/>
                <a:t> coupled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71514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6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55E96B22-9DE1-B1B9-1E52-301154EC25FB}"/>
              </a:ext>
            </a:extLst>
          </p:cNvPr>
          <p:cNvGrpSpPr/>
          <p:nvPr/>
        </p:nvGrpSpPr>
        <p:grpSpPr>
          <a:xfrm>
            <a:off x="327194" y="832513"/>
            <a:ext cx="6237379" cy="5038898"/>
            <a:chOff x="327194" y="832513"/>
            <a:chExt cx="6237379" cy="503889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Uv</a:t>
              </a:r>
              <a:r>
                <a:rPr lang="en-US" sz="1600" dirty="0"/>
                <a:t> Features in pictures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50388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89A492-E03B-15D6-AF09-212A4D4E14C0}"/>
                </a:ext>
              </a:extLst>
            </p:cNvPr>
            <p:cNvSpPr/>
            <p:nvPr/>
          </p:nvSpPr>
          <p:spPr>
            <a:xfrm>
              <a:off x="1211918" y="2720759"/>
              <a:ext cx="893329" cy="5461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(Executable)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9F8FB-EDE4-C367-189A-F868B4C578D0}"/>
                </a:ext>
              </a:extLst>
            </p:cNvPr>
            <p:cNvSpPr/>
            <p:nvPr/>
          </p:nvSpPr>
          <p:spPr>
            <a:xfrm>
              <a:off x="3232297" y="1753404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 Python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505B487-721A-0237-3FF7-ED20E82D9D49}"/>
                </a:ext>
              </a:extLst>
            </p:cNvPr>
            <p:cNvSpPr/>
            <p:nvPr/>
          </p:nvSpPr>
          <p:spPr>
            <a:xfrm>
              <a:off x="3232295" y="2215649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Install libs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547158-C51C-5555-97A0-DC769F5A8A96}"/>
                </a:ext>
              </a:extLst>
            </p:cNvPr>
            <p:cNvSpPr/>
            <p:nvPr/>
          </p:nvSpPr>
          <p:spPr>
            <a:xfrm>
              <a:off x="3232295" y="2655304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Run .</a:t>
              </a:r>
              <a:r>
                <a:rPr lang="en-US" sz="1050" dirty="0" err="1">
                  <a:solidFill>
                    <a:schemeClr val="tx1"/>
                  </a:solidFill>
                </a:rPr>
                <a:t>py</a:t>
              </a:r>
              <a:r>
                <a:rPr lang="en-US" sz="1050" dirty="0">
                  <a:solidFill>
                    <a:schemeClr val="tx1"/>
                  </a:solidFill>
                </a:rPr>
                <a:t> scripts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FF75CB2-D92D-A3DF-BCC0-CB9F14B1E87E}"/>
                </a:ext>
              </a:extLst>
            </p:cNvPr>
            <p:cNvSpPr/>
            <p:nvPr/>
          </p:nvSpPr>
          <p:spPr>
            <a:xfrm>
              <a:off x="3232294" y="3153766"/>
              <a:ext cx="1198885" cy="3385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Manage Projects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794498E-8F88-DFE5-C2EB-D1A0C9C4712A}"/>
                </a:ext>
              </a:extLst>
            </p:cNvPr>
            <p:cNvSpPr/>
            <p:nvPr/>
          </p:nvSpPr>
          <p:spPr>
            <a:xfrm>
              <a:off x="3232293" y="3703139"/>
              <a:ext cx="1198885" cy="79025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Run public </a:t>
              </a:r>
              <a:r>
                <a:rPr lang="en-US" sz="1050" dirty="0" err="1">
                  <a:solidFill>
                    <a:schemeClr val="tx1"/>
                  </a:solidFill>
                </a:rPr>
                <a:t>probrams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With temp installs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</a:t>
              </a:r>
              <a:r>
                <a:rPr lang="en-US" sz="1050" dirty="0" err="1">
                  <a:solidFill>
                    <a:schemeClr val="tx1"/>
                  </a:solidFill>
                </a:rPr>
                <a:t>uvx</a:t>
              </a:r>
              <a:r>
                <a:rPr lang="en-US" sz="105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D816BD-CC9F-D997-986F-A556F913E34A}"/>
                </a:ext>
              </a:extLst>
            </p:cNvPr>
            <p:cNvCxnSpPr>
              <a:stCxn id="34" idx="3"/>
              <a:endCxn id="39" idx="1"/>
            </p:cNvCxnSpPr>
            <p:nvPr/>
          </p:nvCxnSpPr>
          <p:spPr>
            <a:xfrm flipV="1">
              <a:off x="2105247" y="1922681"/>
              <a:ext cx="1127050" cy="10711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20719E94-0A8C-7FAB-0647-A0B9C8FF8EDA}"/>
                </a:ext>
              </a:extLst>
            </p:cNvPr>
            <p:cNvCxnSpPr>
              <a:cxnSpLocks/>
              <a:stCxn id="34" idx="3"/>
              <a:endCxn id="41" idx="1"/>
            </p:cNvCxnSpPr>
            <p:nvPr/>
          </p:nvCxnSpPr>
          <p:spPr>
            <a:xfrm flipV="1">
              <a:off x="2105247" y="2384926"/>
              <a:ext cx="1127048" cy="6089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1CF3686-5D4B-5AE3-D173-04CE14DBA25D}"/>
                </a:ext>
              </a:extLst>
            </p:cNvPr>
            <p:cNvCxnSpPr>
              <a:cxnSpLocks/>
              <a:stCxn id="34" idx="3"/>
              <a:endCxn id="43" idx="1"/>
            </p:cNvCxnSpPr>
            <p:nvPr/>
          </p:nvCxnSpPr>
          <p:spPr>
            <a:xfrm flipV="1">
              <a:off x="2105247" y="2824581"/>
              <a:ext cx="1127048" cy="169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B1232F7-2B2B-79C5-8C99-57B821019BB5}"/>
                </a:ext>
              </a:extLst>
            </p:cNvPr>
            <p:cNvCxnSpPr>
              <a:cxnSpLocks/>
              <a:stCxn id="34" idx="3"/>
              <a:endCxn id="46" idx="1"/>
            </p:cNvCxnSpPr>
            <p:nvPr/>
          </p:nvCxnSpPr>
          <p:spPr>
            <a:xfrm>
              <a:off x="2105247" y="2993858"/>
              <a:ext cx="1127047" cy="3291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87C1831-0AB9-B205-C91D-EAF3C69F2976}"/>
                </a:ext>
              </a:extLst>
            </p:cNvPr>
            <p:cNvCxnSpPr>
              <a:cxnSpLocks/>
              <a:stCxn id="34" idx="3"/>
              <a:endCxn id="50" idx="1"/>
            </p:cNvCxnSpPr>
            <p:nvPr/>
          </p:nvCxnSpPr>
          <p:spPr>
            <a:xfrm>
              <a:off x="2105247" y="2993858"/>
              <a:ext cx="1127046" cy="11044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93F6E1-75BE-A144-84F1-513536BEF7CE}"/>
                </a:ext>
              </a:extLst>
            </p:cNvPr>
            <p:cNvSpPr txBox="1"/>
            <p:nvPr/>
          </p:nvSpPr>
          <p:spPr>
            <a:xfrm flipH="1">
              <a:off x="1978772" y="4920790"/>
              <a:ext cx="3092393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Idea:</a:t>
              </a:r>
              <a:br>
                <a:rPr lang="en-US" sz="1400" dirty="0"/>
              </a:br>
              <a:r>
                <a:rPr lang="en-US" sz="1400" dirty="0" err="1"/>
                <a:t>uv</a:t>
              </a:r>
              <a:r>
                <a:rPr lang="en-US" sz="1400" dirty="0"/>
                <a:t> &lt;run-any-thing-you-want&gt;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325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7B997B4-14FD-F8CC-D056-268368E89738}"/>
              </a:ext>
            </a:extLst>
          </p:cNvPr>
          <p:cNvGrpSpPr/>
          <p:nvPr/>
        </p:nvGrpSpPr>
        <p:grpSpPr>
          <a:xfrm>
            <a:off x="327194" y="832513"/>
            <a:ext cx="6237379" cy="6082429"/>
            <a:chOff x="327194" y="832513"/>
            <a:chExt cx="6237379" cy="608242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9BF82A2-13FE-923F-6E02-CD01C5CD5801}"/>
                </a:ext>
              </a:extLst>
            </p:cNvPr>
            <p:cNvSpPr/>
            <p:nvPr/>
          </p:nvSpPr>
          <p:spPr>
            <a:xfrm>
              <a:off x="1749219" y="4495848"/>
              <a:ext cx="1207249" cy="54619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Project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1A58E5-D55A-CDF1-061A-344363BD4748}"/>
                </a:ext>
              </a:extLst>
            </p:cNvPr>
            <p:cNvSpPr/>
            <p:nvPr/>
          </p:nvSpPr>
          <p:spPr>
            <a:xfrm>
              <a:off x="3946186" y="4590024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808E0B9-52FA-41C4-0834-571B72559AA2}"/>
                </a:ext>
              </a:extLst>
            </p:cNvPr>
            <p:cNvSpPr/>
            <p:nvPr/>
          </p:nvSpPr>
          <p:spPr>
            <a:xfrm>
              <a:off x="3946186" y="4910746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D7E0A3E-DCAE-DE58-A705-7473A7A27643}"/>
                </a:ext>
              </a:extLst>
            </p:cNvPr>
            <p:cNvSpPr/>
            <p:nvPr/>
          </p:nvSpPr>
          <p:spPr>
            <a:xfrm>
              <a:off x="3946186" y="5253072"/>
              <a:ext cx="1100157" cy="25646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 </a:t>
              </a:r>
              <a:r>
                <a:rPr lang="en-US" sz="1400" dirty="0" err="1">
                  <a:solidFill>
                    <a:schemeClr val="tx1"/>
                  </a:solidFill>
                </a:rPr>
                <a:t>dir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C9876A-2E69-C88B-C9FB-79FDD326E7D1}"/>
                </a:ext>
              </a:extLst>
            </p:cNvPr>
            <p:cNvSpPr txBox="1"/>
            <p:nvPr/>
          </p:nvSpPr>
          <p:spPr>
            <a:xfrm flipH="1">
              <a:off x="1211918" y="1010121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“UV” to do all things Python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85DAE47-026C-E896-649A-2CA4CD3F74D6}"/>
                </a:ext>
              </a:extLst>
            </p:cNvPr>
            <p:cNvGrpSpPr/>
            <p:nvPr/>
          </p:nvGrpSpPr>
          <p:grpSpPr>
            <a:xfrm>
              <a:off x="5182573" y="4535402"/>
              <a:ext cx="1044129" cy="2220753"/>
              <a:chOff x="4937066" y="6198004"/>
              <a:chExt cx="1044129" cy="2220753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D9FFC9A-97C7-7F87-584A-FFCA5BA117B6}"/>
                  </a:ext>
                </a:extLst>
              </p:cNvPr>
              <p:cNvSpPr/>
              <p:nvPr/>
            </p:nvSpPr>
            <p:spPr>
              <a:xfrm>
                <a:off x="5055006" y="619800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python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F60549D-CCC2-31CC-C4C5-7E4516F28C3B}"/>
                  </a:ext>
                </a:extLst>
              </p:cNvPr>
              <p:cNvSpPr/>
              <p:nvPr/>
            </p:nvSpPr>
            <p:spPr>
              <a:xfrm>
                <a:off x="5055006" y="6563224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B84C36A-2DE6-3A55-5324-09EFD59E4214}"/>
                  </a:ext>
                </a:extLst>
              </p:cNvPr>
              <p:cNvSpPr/>
              <p:nvPr/>
            </p:nvSpPr>
            <p:spPr>
              <a:xfrm>
                <a:off x="5055006" y="7013600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1BF220CF-DC25-9BF2-D629-D7DE4B192D56}"/>
                  </a:ext>
                </a:extLst>
              </p:cNvPr>
              <p:cNvSpPr/>
              <p:nvPr/>
            </p:nvSpPr>
            <p:spPr>
              <a:xfrm>
                <a:off x="5055006" y="7463976"/>
                <a:ext cx="808250" cy="32072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13D997F-DB93-D706-4A71-2D2367AB16CC}"/>
                  </a:ext>
                </a:extLst>
              </p:cNvPr>
              <p:cNvSpPr txBox="1"/>
              <p:nvPr/>
            </p:nvSpPr>
            <p:spPr>
              <a:xfrm flipH="1">
                <a:off x="4937066" y="7841676"/>
                <a:ext cx="1044129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b="1" dirty="0"/>
                  <a:t>Hundreds of </a:t>
                </a:r>
              </a:p>
              <a:p>
                <a:pPr algn="ctr"/>
                <a:r>
                  <a:rPr lang="en-US" sz="1050" b="1" dirty="0"/>
                  <a:t>Dedicated</a:t>
                </a:r>
              </a:p>
              <a:p>
                <a:pPr algn="ctr"/>
                <a:r>
                  <a:rPr lang="en-US" sz="1050" b="1" dirty="0"/>
                  <a:t>libs</a:t>
                </a: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FD10319-7FD9-965E-1535-0F46198CA659}"/>
                </a:ext>
              </a:extLst>
            </p:cNvPr>
            <p:cNvSpPr/>
            <p:nvPr/>
          </p:nvSpPr>
          <p:spPr>
            <a:xfrm>
              <a:off x="3975324" y="3971426"/>
              <a:ext cx="1100157" cy="46383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Sub </a:t>
              </a:r>
              <a:r>
                <a:rPr lang="en-US" sz="1050" dirty="0" err="1">
                  <a:solidFill>
                    <a:schemeClr val="tx1"/>
                  </a:solidFill>
                </a:rPr>
                <a:t>dir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.</a:t>
              </a:r>
              <a:r>
                <a:rPr lang="en-US" sz="1050" dirty="0" err="1">
                  <a:solidFill>
                    <a:schemeClr val="tx1"/>
                  </a:solidFill>
                </a:rPr>
                <a:t>venv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865BE2ED-4388-C4E9-DBCA-96DBC324C75A}"/>
                </a:ext>
              </a:extLst>
            </p:cNvPr>
            <p:cNvCxnSpPr>
              <a:cxnSpLocks/>
              <a:stCxn id="30" idx="3"/>
              <a:endCxn id="3" idx="0"/>
            </p:cNvCxnSpPr>
            <p:nvPr/>
          </p:nvCxnSpPr>
          <p:spPr>
            <a:xfrm>
              <a:off x="5075481" y="4203345"/>
              <a:ext cx="629157" cy="33205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358C11-3DD7-130A-439F-E4BEBE12E6F1}"/>
                </a:ext>
              </a:extLst>
            </p:cNvPr>
            <p:cNvCxnSpPr>
              <a:cxnSpLocks/>
              <a:stCxn id="25" idx="3"/>
              <a:endCxn id="30" idx="1"/>
            </p:cNvCxnSpPr>
            <p:nvPr/>
          </p:nvCxnSpPr>
          <p:spPr>
            <a:xfrm flipV="1">
              <a:off x="2956468" y="4203345"/>
              <a:ext cx="1018856" cy="56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D864346-EFE0-A9FF-9901-890A3C7CD4B7}"/>
                </a:ext>
              </a:extLst>
            </p:cNvPr>
            <p:cNvCxnSpPr>
              <a:cxnSpLocks/>
              <a:stCxn id="25" idx="3"/>
              <a:endCxn id="26" idx="1"/>
            </p:cNvCxnSpPr>
            <p:nvPr/>
          </p:nvCxnSpPr>
          <p:spPr>
            <a:xfrm flipV="1">
              <a:off x="2956468" y="4718259"/>
              <a:ext cx="989718" cy="506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8952DB4-1DF3-2C49-C2D7-0A8B6FBF9775}"/>
                </a:ext>
              </a:extLst>
            </p:cNvPr>
            <p:cNvCxnSpPr>
              <a:cxnSpLocks/>
              <a:stCxn id="25" idx="3"/>
              <a:endCxn id="28" idx="1"/>
            </p:cNvCxnSpPr>
            <p:nvPr/>
          </p:nvCxnSpPr>
          <p:spPr>
            <a:xfrm>
              <a:off x="2956468" y="4768947"/>
              <a:ext cx="989718" cy="612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28335FE-22FE-EC03-B6B6-ADFBF2DF4183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2956468" y="4768947"/>
              <a:ext cx="989718" cy="2700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42101F3-32C8-70D2-59F8-EC2449007F00}"/>
                </a:ext>
              </a:extLst>
            </p:cNvPr>
            <p:cNvSpPr/>
            <p:nvPr/>
          </p:nvSpPr>
          <p:spPr>
            <a:xfrm>
              <a:off x="327194" y="832513"/>
              <a:ext cx="6237379" cy="60824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C89A492-E03B-15D6-AF09-212A4D4E14C0}"/>
                </a:ext>
              </a:extLst>
            </p:cNvPr>
            <p:cNvSpPr/>
            <p:nvPr/>
          </p:nvSpPr>
          <p:spPr>
            <a:xfrm>
              <a:off x="1806940" y="2711314"/>
              <a:ext cx="893329" cy="5461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</a:t>
              </a:r>
              <a:endParaRPr lang="en-US" sz="105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(Executable)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4448F91-D56D-625F-143D-AB02C7E69CB5}"/>
                </a:ext>
              </a:extLst>
            </p:cNvPr>
            <p:cNvSpPr/>
            <p:nvPr/>
          </p:nvSpPr>
          <p:spPr>
            <a:xfrm>
              <a:off x="2939033" y="5755013"/>
              <a:ext cx="1207249" cy="3207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pyproject.toml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D6655A-3E8F-A5B3-21F8-55997CC1923C}"/>
                </a:ext>
              </a:extLst>
            </p:cNvPr>
            <p:cNvSpPr/>
            <p:nvPr/>
          </p:nvSpPr>
          <p:spPr>
            <a:xfrm>
              <a:off x="2939033" y="6225573"/>
              <a:ext cx="1207249" cy="32072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tx1"/>
                  </a:solidFill>
                </a:rPr>
                <a:t>Uv.lock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BE0A3FE-E523-38EC-78FA-0DF3C6CCC90F}"/>
                </a:ext>
              </a:extLst>
            </p:cNvPr>
            <p:cNvCxnSpPr>
              <a:cxnSpLocks/>
              <a:stCxn id="25" idx="2"/>
              <a:endCxn id="10" idx="1"/>
            </p:cNvCxnSpPr>
            <p:nvPr/>
          </p:nvCxnSpPr>
          <p:spPr>
            <a:xfrm>
              <a:off x="2352844" y="5042045"/>
              <a:ext cx="586189" cy="8733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A4E8ED7-45CA-AB73-11C1-CFEEFE322C31}"/>
                </a:ext>
              </a:extLst>
            </p:cNvPr>
            <p:cNvCxnSpPr>
              <a:cxnSpLocks/>
              <a:stCxn id="25" idx="2"/>
              <a:endCxn id="11" idx="1"/>
            </p:cNvCxnSpPr>
            <p:nvPr/>
          </p:nvCxnSpPr>
          <p:spPr>
            <a:xfrm>
              <a:off x="2352844" y="5042045"/>
              <a:ext cx="586189" cy="13438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A976E2C-14B1-0F21-D761-F7D405CC68CA}"/>
                </a:ext>
              </a:extLst>
            </p:cNvPr>
            <p:cNvCxnSpPr>
              <a:cxnSpLocks/>
              <a:stCxn id="34" idx="2"/>
              <a:endCxn id="25" idx="0"/>
            </p:cNvCxnSpPr>
            <p:nvPr/>
          </p:nvCxnSpPr>
          <p:spPr>
            <a:xfrm>
              <a:off x="2253605" y="3257512"/>
              <a:ext cx="99239" cy="12383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816312-74EA-A501-635A-25B776D3F451}"/>
                </a:ext>
              </a:extLst>
            </p:cNvPr>
            <p:cNvSpPr txBox="1"/>
            <p:nvPr/>
          </p:nvSpPr>
          <p:spPr>
            <a:xfrm flipH="1">
              <a:off x="1851975" y="3684850"/>
              <a:ext cx="1027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Manage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772D0C1-7048-B6A0-03C9-8D0B1D012D1E}"/>
                </a:ext>
              </a:extLst>
            </p:cNvPr>
            <p:cNvSpPr/>
            <p:nvPr/>
          </p:nvSpPr>
          <p:spPr>
            <a:xfrm>
              <a:off x="3124412" y="2158362"/>
              <a:ext cx="1371852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a.py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F8DA5DA-E25C-1980-49D4-2E2B18FF42B8}"/>
                </a:ext>
              </a:extLst>
            </p:cNvPr>
            <p:cNvSpPr/>
            <p:nvPr/>
          </p:nvSpPr>
          <p:spPr>
            <a:xfrm>
              <a:off x="3124411" y="2785646"/>
              <a:ext cx="1371853" cy="32072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Some-lib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36D2D76-688B-6957-0ADA-ED183122FCAC}"/>
                </a:ext>
              </a:extLst>
            </p:cNvPr>
            <p:cNvCxnSpPr>
              <a:cxnSpLocks/>
              <a:stCxn id="34" idx="3"/>
              <a:endCxn id="24" idx="1"/>
            </p:cNvCxnSpPr>
            <p:nvPr/>
          </p:nvCxnSpPr>
          <p:spPr>
            <a:xfrm flipV="1">
              <a:off x="2700269" y="2318723"/>
              <a:ext cx="424143" cy="665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151408D-CA69-A283-03C4-5BD1520A72AD}"/>
                </a:ext>
              </a:extLst>
            </p:cNvPr>
            <p:cNvSpPr txBox="1"/>
            <p:nvPr/>
          </p:nvSpPr>
          <p:spPr>
            <a:xfrm flipH="1">
              <a:off x="3417551" y="1847521"/>
              <a:ext cx="7287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Uv</a:t>
              </a:r>
              <a:r>
                <a:rPr lang="en-US" sz="1400" dirty="0"/>
                <a:t> run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7212487-78C1-F09F-1B63-AD709E9F6CA4}"/>
                </a:ext>
              </a:extLst>
            </p:cNvPr>
            <p:cNvCxnSpPr>
              <a:cxnSpLocks/>
              <a:stCxn id="34" idx="3"/>
              <a:endCxn id="29" idx="1"/>
            </p:cNvCxnSpPr>
            <p:nvPr/>
          </p:nvCxnSpPr>
          <p:spPr>
            <a:xfrm flipV="1">
              <a:off x="2700269" y="2946007"/>
              <a:ext cx="424142" cy="38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00BF55-22A5-63E1-7713-D5B01B1D3C49}"/>
                </a:ext>
              </a:extLst>
            </p:cNvPr>
            <p:cNvSpPr txBox="1"/>
            <p:nvPr/>
          </p:nvSpPr>
          <p:spPr>
            <a:xfrm flipH="1">
              <a:off x="3110120" y="3225124"/>
              <a:ext cx="1252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Uv</a:t>
              </a:r>
              <a:r>
                <a:rPr lang="en-US" sz="1400" dirty="0"/>
                <a:t> pip install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7607558-CDAE-4589-070B-A083C038C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09429" y="2843239"/>
              <a:ext cx="356259" cy="327595"/>
            </a:xfrm>
            <a:prstGeom prst="rect">
              <a:avLst/>
            </a:prstGeom>
          </p:spPr>
        </p:pic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6DFDE9ED-4FD3-8766-30E6-E9CFB52F651B}"/>
                </a:ext>
              </a:extLst>
            </p:cNvPr>
            <p:cNvCxnSpPr>
              <a:cxnSpLocks/>
              <a:stCxn id="1033" idx="3"/>
              <a:endCxn id="60" idx="1"/>
            </p:cNvCxnSpPr>
            <p:nvPr/>
          </p:nvCxnSpPr>
          <p:spPr>
            <a:xfrm flipV="1">
              <a:off x="870131" y="3007037"/>
              <a:ext cx="639298" cy="1068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080AF91D-A5A8-9C53-3DDB-21AD256C5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922" y="3876680"/>
              <a:ext cx="341209" cy="398077"/>
            </a:xfrm>
            <a:prstGeom prst="rect">
              <a:avLst/>
            </a:prstGeom>
          </p:spPr>
        </p:pic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61C2D64-5A89-0BD5-D404-93CECBD37A9F}"/>
                </a:ext>
              </a:extLst>
            </p:cNvPr>
            <p:cNvSpPr txBox="1"/>
            <p:nvPr/>
          </p:nvSpPr>
          <p:spPr>
            <a:xfrm flipH="1">
              <a:off x="389391" y="3257512"/>
              <a:ext cx="1121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Do all things</a:t>
              </a:r>
            </a:p>
            <a:p>
              <a:pPr algn="ctr"/>
              <a:r>
                <a:rPr lang="en-US" sz="1200" dirty="0"/>
                <a:t>Python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ACE50921-B506-0E15-58DB-03E485450F01}"/>
                </a:ext>
              </a:extLst>
            </p:cNvPr>
            <p:cNvSpPr txBox="1"/>
            <p:nvPr/>
          </p:nvSpPr>
          <p:spPr>
            <a:xfrm flipH="1">
              <a:off x="663665" y="2301314"/>
              <a:ext cx="1176097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UV</a:t>
              </a:r>
            </a:p>
            <a:p>
              <a:pPr algn="ctr"/>
              <a:r>
                <a:rPr lang="en-US" sz="1400" dirty="0"/>
                <a:t>As an Agent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FA12364F-B618-B346-3684-472BF10BD864}"/>
                </a:ext>
              </a:extLst>
            </p:cNvPr>
            <p:cNvSpPr txBox="1"/>
            <p:nvPr/>
          </p:nvSpPr>
          <p:spPr>
            <a:xfrm flipH="1">
              <a:off x="363149" y="4346024"/>
              <a:ext cx="1176097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400" dirty="0"/>
                <a:t>Programmer</a:t>
              </a:r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054335B-F6F8-3DE9-D3EC-C82CB1C45AFD}"/>
                </a:ext>
              </a:extLst>
            </p:cNvPr>
            <p:cNvSpPr txBox="1"/>
            <p:nvPr/>
          </p:nvSpPr>
          <p:spPr>
            <a:xfrm flipH="1">
              <a:off x="4625975" y="2460319"/>
              <a:ext cx="17365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8275" indent="-168275">
                <a:buAutoNum type="arabicPeriod"/>
                <a:tabLst>
                  <a:tab pos="60325" algn="l"/>
                </a:tabLst>
              </a:pPr>
              <a:r>
                <a:rPr lang="en-US" sz="1400" dirty="0"/>
                <a:t>No activation necessary</a:t>
              </a:r>
            </a:p>
            <a:p>
              <a:pPr marL="168275" indent="-168275">
                <a:buAutoNum type="arabicPeriod"/>
                <a:tabLst>
                  <a:tab pos="60325" algn="l"/>
                </a:tabLst>
              </a:pPr>
              <a:r>
                <a:rPr lang="en-US" sz="1400" dirty="0"/>
                <a:t>Creates .</a:t>
              </a:r>
              <a:r>
                <a:rPr lang="en-US" sz="1400" dirty="0" err="1"/>
                <a:t>venv</a:t>
              </a:r>
              <a:r>
                <a:rPr lang="en-US" sz="1400" dirty="0"/>
                <a:t> automatically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16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E8BD5C-2510-A62D-5827-B644622FC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29" y="2961564"/>
            <a:ext cx="6053341" cy="273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D30FDF22-A22D-67D6-3880-DCE375A00F87}"/>
              </a:ext>
            </a:extLst>
          </p:cNvPr>
          <p:cNvGrpSpPr/>
          <p:nvPr/>
        </p:nvGrpSpPr>
        <p:grpSpPr>
          <a:xfrm>
            <a:off x="3636965" y="1146454"/>
            <a:ext cx="2584450" cy="1263372"/>
            <a:chOff x="3636965" y="1060729"/>
            <a:chExt cx="2584450" cy="1263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5CFEBA9-8F1D-1892-DBB9-DC8DD48FABB8}"/>
                </a:ext>
              </a:extLst>
            </p:cNvPr>
            <p:cNvSpPr/>
            <p:nvPr/>
          </p:nvSpPr>
          <p:spPr>
            <a:xfrm>
              <a:off x="3784602" y="1477086"/>
              <a:ext cx="2289175" cy="5913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Transactional Tables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894905-8535-493F-1D89-9BEA71A50AAB}"/>
                </a:ext>
              </a:extLst>
            </p:cNvPr>
            <p:cNvSpPr/>
            <p:nvPr/>
          </p:nvSpPr>
          <p:spPr>
            <a:xfrm>
              <a:off x="3636965" y="1327063"/>
              <a:ext cx="2584450" cy="997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7B5F79-AE57-D139-69CD-8BAD4B77ACFA}"/>
                </a:ext>
              </a:extLst>
            </p:cNvPr>
            <p:cNvSpPr txBox="1"/>
            <p:nvPr/>
          </p:nvSpPr>
          <p:spPr>
            <a:xfrm flipH="1">
              <a:off x="3636965" y="1060729"/>
              <a:ext cx="1701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Transactional DB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679448" y="5058486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531811" y="4908462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531810" y="4642129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 with Reporting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8124B-EDD5-242A-24BE-4B7443D9BBA7}"/>
              </a:ext>
            </a:extLst>
          </p:cNvPr>
          <p:cNvSpPr/>
          <p:nvPr/>
        </p:nvSpPr>
        <p:spPr>
          <a:xfrm>
            <a:off x="679448" y="5716539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7B481F-BF8C-C255-7DFF-E76CB609A6E5}"/>
              </a:ext>
            </a:extLst>
          </p:cNvPr>
          <p:cNvSpPr/>
          <p:nvPr/>
        </p:nvSpPr>
        <p:spPr>
          <a:xfrm>
            <a:off x="1867691" y="5720875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5A8833D-8A0C-4239-D40A-7084296FE20F}"/>
              </a:ext>
            </a:extLst>
          </p:cNvPr>
          <p:cNvSpPr/>
          <p:nvPr/>
        </p:nvSpPr>
        <p:spPr>
          <a:xfrm>
            <a:off x="1133472" y="6118410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27478" y="5047288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16834" y="4905989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4163" y="5956623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3976" y="5163100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0586" y="5638666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17" idx="3"/>
          </p:cNvCxnSpPr>
          <p:nvPr/>
        </p:nvCxnSpPr>
        <p:spPr>
          <a:xfrm flipH="1">
            <a:off x="3116261" y="5342977"/>
            <a:ext cx="811217" cy="373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A38B7109-28B8-5C03-0058-9B75E6A0F3DE}"/>
              </a:ext>
            </a:extLst>
          </p:cNvPr>
          <p:cNvSpPr/>
          <p:nvPr/>
        </p:nvSpPr>
        <p:spPr>
          <a:xfrm>
            <a:off x="2743200" y="1616974"/>
            <a:ext cx="477836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APIs</a:t>
            </a: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B8B32DAA-3F7C-2E60-D187-3937DD1D3907}"/>
              </a:ext>
            </a:extLst>
          </p:cNvPr>
          <p:cNvSpPr/>
          <p:nvPr/>
        </p:nvSpPr>
        <p:spPr>
          <a:xfrm>
            <a:off x="1672429" y="1616974"/>
            <a:ext cx="577847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UI</a:t>
            </a: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47585667-9CEE-7F31-A79F-9D59A92CDE10}"/>
              </a:ext>
            </a:extLst>
          </p:cNvPr>
          <p:cNvGrpSpPr/>
          <p:nvPr/>
        </p:nvGrpSpPr>
        <p:grpSpPr>
          <a:xfrm>
            <a:off x="731834" y="1580017"/>
            <a:ext cx="628650" cy="665291"/>
            <a:chOff x="5273959" y="1431748"/>
            <a:chExt cx="628650" cy="665291"/>
          </a:xfrm>
        </p:grpSpPr>
        <p:pic>
          <p:nvPicPr>
            <p:cNvPr id="1031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10E8DED9-CCD7-6DAC-7AA8-480DFC02EF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2A0177AC-399A-230E-6E4D-BC130347423B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74C12A29-1272-E10E-6772-D2380C887106}"/>
              </a:ext>
            </a:extLst>
          </p:cNvPr>
          <p:cNvCxnSpPr>
            <a:cxnSpLocks/>
            <a:stCxn id="1031" idx="3"/>
            <a:endCxn id="1029" idx="1"/>
          </p:cNvCxnSpPr>
          <p:nvPr/>
        </p:nvCxnSpPr>
        <p:spPr>
          <a:xfrm>
            <a:off x="1341434" y="1837128"/>
            <a:ext cx="330995" cy="75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4E267DC-1773-BE21-1ACD-3A37D84AFAAE}"/>
              </a:ext>
            </a:extLst>
          </p:cNvPr>
          <p:cNvCxnSpPr>
            <a:cxnSpLocks/>
            <a:stCxn id="1029" idx="3"/>
            <a:endCxn id="1028" idx="1"/>
          </p:cNvCxnSpPr>
          <p:nvPr/>
        </p:nvCxnSpPr>
        <p:spPr>
          <a:xfrm>
            <a:off x="2250276" y="1912663"/>
            <a:ext cx="4929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32934B40-063D-36B6-C483-8F90AACD1793}"/>
              </a:ext>
            </a:extLst>
          </p:cNvPr>
          <p:cNvCxnSpPr>
            <a:cxnSpLocks/>
            <a:stCxn id="1028" idx="3"/>
            <a:endCxn id="3" idx="1"/>
          </p:cNvCxnSpPr>
          <p:nvPr/>
        </p:nvCxnSpPr>
        <p:spPr>
          <a:xfrm flipV="1">
            <a:off x="3221036" y="1911307"/>
            <a:ext cx="415929" cy="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60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C625D4-B7A3-E683-0760-96D12E69C6A8}"/>
              </a:ext>
            </a:extLst>
          </p:cNvPr>
          <p:cNvSpPr/>
          <p:nvPr/>
        </p:nvSpPr>
        <p:spPr>
          <a:xfrm>
            <a:off x="573109" y="3740457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6D89CF-FCB6-EE02-E641-D03DA16F888C}"/>
              </a:ext>
            </a:extLst>
          </p:cNvPr>
          <p:cNvSpPr/>
          <p:nvPr/>
        </p:nvSpPr>
        <p:spPr>
          <a:xfrm>
            <a:off x="1761352" y="3744793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027133" y="4142328"/>
            <a:ext cx="1077914" cy="294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native DB</a:t>
            </a:r>
          </a:p>
        </p:txBody>
      </p:sp>
    </p:spTree>
    <p:extLst>
      <p:ext uri="{BB962C8B-B14F-4D97-AF65-F5344CB8AC3E}">
        <p14:creationId xmlns:p14="http://schemas.microsoft.com/office/powerpoint/2010/main" val="158520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3007594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PowerBI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866295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916929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3123406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598972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3303283"/>
            <a:ext cx="921546" cy="43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And, or New Schema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Roll up Tables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Aggregate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0"/>
            <a:ext cx="2584450" cy="16161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B69E0A-5C6C-F88B-99A5-86A8600FF977}"/>
              </a:ext>
            </a:extLst>
          </p:cNvPr>
          <p:cNvSpPr/>
          <p:nvPr/>
        </p:nvSpPr>
        <p:spPr>
          <a:xfrm>
            <a:off x="1178739" y="4106644"/>
            <a:ext cx="1077914" cy="3463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Materialized Views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434223" y="4654545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Replicated DB with Reporting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Replicate using CDC</a:t>
            </a:r>
          </a:p>
        </p:txBody>
      </p:sp>
    </p:spTree>
    <p:extLst>
      <p:ext uri="{BB962C8B-B14F-4D97-AF65-F5344CB8AC3E}">
        <p14:creationId xmlns:p14="http://schemas.microsoft.com/office/powerpoint/2010/main" val="13691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CB5A7B-6E49-D392-D99B-50AA229A099B}"/>
              </a:ext>
            </a:extLst>
          </p:cNvPr>
          <p:cNvSpPr/>
          <p:nvPr/>
        </p:nvSpPr>
        <p:spPr>
          <a:xfrm>
            <a:off x="573109" y="1606029"/>
            <a:ext cx="2289175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Transactional Tables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B8B0C7-68BC-71BB-EA1B-41F9379959C2}"/>
              </a:ext>
            </a:extLst>
          </p:cNvPr>
          <p:cNvSpPr/>
          <p:nvPr/>
        </p:nvSpPr>
        <p:spPr>
          <a:xfrm>
            <a:off x="425472" y="1456006"/>
            <a:ext cx="2584450" cy="9919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9675B5-DBFA-471B-BAE3-7DC8DC5DB50B}"/>
              </a:ext>
            </a:extLst>
          </p:cNvPr>
          <p:cNvSpPr txBox="1"/>
          <p:nvPr/>
        </p:nvSpPr>
        <p:spPr>
          <a:xfrm flipH="1">
            <a:off x="425471" y="1189672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Transactional DB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24218C8-5323-5DE1-630C-DF31DC5D5B84}"/>
              </a:ext>
            </a:extLst>
          </p:cNvPr>
          <p:cNvSpPr/>
          <p:nvPr/>
        </p:nvSpPr>
        <p:spPr>
          <a:xfrm>
            <a:off x="3931468" y="2426569"/>
            <a:ext cx="1206498" cy="5913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Kibana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AB841C9-CE25-FF4D-EEA7-B1B42A034B03}"/>
              </a:ext>
            </a:extLst>
          </p:cNvPr>
          <p:cNvGrpSpPr/>
          <p:nvPr/>
        </p:nvGrpSpPr>
        <p:grpSpPr>
          <a:xfrm>
            <a:off x="5420824" y="2285270"/>
            <a:ext cx="628650" cy="665291"/>
            <a:chOff x="5273959" y="1431748"/>
            <a:chExt cx="628650" cy="665291"/>
          </a:xfrm>
        </p:grpSpPr>
        <p:pic>
          <p:nvPicPr>
            <p:cNvPr id="1026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35B0DEC1-67E3-E6D8-6F84-6EF8089F37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BA4084-106E-CAAD-A33E-D446F38192FD}"/>
                </a:ext>
              </a:extLst>
            </p:cNvPr>
            <p:cNvSpPr txBox="1"/>
            <p:nvPr/>
          </p:nvSpPr>
          <p:spPr>
            <a:xfrm flipH="1">
              <a:off x="5273959" y="1835429"/>
              <a:ext cx="6286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Users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D6B2AEA-BE02-6E97-B49E-33A201066AE6}"/>
              </a:ext>
            </a:extLst>
          </p:cNvPr>
          <p:cNvGrpSpPr/>
          <p:nvPr/>
        </p:nvGrpSpPr>
        <p:grpSpPr>
          <a:xfrm>
            <a:off x="4098153" y="3335904"/>
            <a:ext cx="835027" cy="665291"/>
            <a:chOff x="5181882" y="1431748"/>
            <a:chExt cx="835027" cy="665291"/>
          </a:xfrm>
        </p:grpSpPr>
        <p:pic>
          <p:nvPicPr>
            <p:cNvPr id="52" name="Picture 2" descr="Stick figures - People I saw at the park today : r/AdobeIllustrator">
              <a:extLst>
                <a:ext uri="{FF2B5EF4-FFF2-40B4-BE49-F238E27FC236}">
                  <a16:creationId xmlns:a16="http://schemas.microsoft.com/office/drawing/2014/main" id="{C5D0775E-2843-D88A-FC22-3B33395D0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3050" y="1431748"/>
              <a:ext cx="530509" cy="514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8C772D-EA5F-D3E7-80C0-05340C0026ED}"/>
                </a:ext>
              </a:extLst>
            </p:cNvPr>
            <p:cNvSpPr txBox="1"/>
            <p:nvPr/>
          </p:nvSpPr>
          <p:spPr>
            <a:xfrm flipH="1">
              <a:off x="5181882" y="1835429"/>
              <a:ext cx="8350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Developers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7F37D6-54EA-1C7B-F71A-BE5B2B7338B6}"/>
              </a:ext>
            </a:extLst>
          </p:cNvPr>
          <p:cNvCxnSpPr>
            <a:stCxn id="1026" idx="1"/>
            <a:endCxn id="48" idx="3"/>
          </p:cNvCxnSpPr>
          <p:nvPr/>
        </p:nvCxnSpPr>
        <p:spPr>
          <a:xfrm flipH="1">
            <a:off x="5137966" y="2542381"/>
            <a:ext cx="361949" cy="179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8DC8DE8-E01B-3107-A25F-5FEE6F17EBF3}"/>
              </a:ext>
            </a:extLst>
          </p:cNvPr>
          <p:cNvCxnSpPr>
            <a:cxnSpLocks/>
            <a:stCxn id="52" idx="0"/>
            <a:endCxn id="48" idx="2"/>
          </p:cNvCxnSpPr>
          <p:nvPr/>
        </p:nvCxnSpPr>
        <p:spPr>
          <a:xfrm flipV="1">
            <a:off x="4534576" y="3017947"/>
            <a:ext cx="141" cy="317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1C33A3D-B6B7-A8FD-E401-37D22625B84B}"/>
              </a:ext>
            </a:extLst>
          </p:cNvPr>
          <p:cNvCxnSpPr>
            <a:cxnSpLocks/>
            <a:stCxn id="48" idx="1"/>
            <a:endCxn id="6" idx="3"/>
          </p:cNvCxnSpPr>
          <p:nvPr/>
        </p:nvCxnSpPr>
        <p:spPr>
          <a:xfrm flipH="1">
            <a:off x="3009922" y="2722258"/>
            <a:ext cx="921546" cy="810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474B57F-0AD1-E7F8-735F-9AC6546A1428}"/>
              </a:ext>
            </a:extLst>
          </p:cNvPr>
          <p:cNvSpPr/>
          <p:nvPr/>
        </p:nvSpPr>
        <p:spPr>
          <a:xfrm>
            <a:off x="573109" y="3082404"/>
            <a:ext cx="2289175" cy="8861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Planned Elastic documents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indexed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43E9-C212-A901-3D17-991321843D9C}"/>
              </a:ext>
            </a:extLst>
          </p:cNvPr>
          <p:cNvSpPr/>
          <p:nvPr/>
        </p:nvSpPr>
        <p:spPr>
          <a:xfrm>
            <a:off x="425472" y="2932381"/>
            <a:ext cx="2584450" cy="12014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2405F-B977-2285-9710-876CE865230E}"/>
              </a:ext>
            </a:extLst>
          </p:cNvPr>
          <p:cNvSpPr txBox="1"/>
          <p:nvPr/>
        </p:nvSpPr>
        <p:spPr>
          <a:xfrm flipH="1">
            <a:off x="358023" y="4161230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Elasticsearch Schema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4F2C52-DF61-5F85-5A3E-3F73F4B7DA2F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1717697" y="2197407"/>
            <a:ext cx="0" cy="88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35BE12-DB73-07B5-EA3C-FD5A3EFB0AF3}"/>
              </a:ext>
            </a:extLst>
          </p:cNvPr>
          <p:cNvSpPr txBox="1"/>
          <p:nvPr/>
        </p:nvSpPr>
        <p:spPr>
          <a:xfrm flipH="1">
            <a:off x="1761352" y="2522926"/>
            <a:ext cx="2289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Logstash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A0ACB-20FE-A945-B13B-9DBCE00F8ADC}"/>
              </a:ext>
            </a:extLst>
          </p:cNvPr>
          <p:cNvSpPr/>
          <p:nvPr/>
        </p:nvSpPr>
        <p:spPr>
          <a:xfrm>
            <a:off x="74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Ingestion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A5D417-8DBA-2862-3F43-32E633D8F9C2}"/>
              </a:ext>
            </a:extLst>
          </p:cNvPr>
          <p:cNvSpPr/>
          <p:nvPr/>
        </p:nvSpPr>
        <p:spPr>
          <a:xfrm>
            <a:off x="26670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CEE5-3406-23B5-6E25-D262EA076203}"/>
              </a:ext>
            </a:extLst>
          </p:cNvPr>
          <p:cNvSpPr/>
          <p:nvPr/>
        </p:nvSpPr>
        <p:spPr>
          <a:xfrm>
            <a:off x="4559300" y="5359400"/>
            <a:ext cx="12954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30135E-373C-CE28-44E7-C04ECEDB95F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044700" y="5715000"/>
            <a:ext cx="622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A3FE3C-85EC-5552-47FA-75008D98017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2400" y="5715000"/>
            <a:ext cx="596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09C8343-8B2B-2E76-E801-4A2A55F86D94}"/>
              </a:ext>
            </a:extLst>
          </p:cNvPr>
          <p:cNvSpPr txBox="1"/>
          <p:nvPr/>
        </p:nvSpPr>
        <p:spPr>
          <a:xfrm flipH="1">
            <a:off x="691332" y="6226340"/>
            <a:ext cx="1295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Data Factory</a:t>
            </a:r>
          </a:p>
          <a:p>
            <a:pPr algn="ctr"/>
            <a:r>
              <a:rPr lang="en-US" sz="1100" dirty="0"/>
              <a:t>Event Grids</a:t>
            </a:r>
          </a:p>
          <a:p>
            <a:pPr algn="ctr"/>
            <a:r>
              <a:rPr lang="en-US" sz="1100" dirty="0"/>
              <a:t>Kafka</a:t>
            </a:r>
          </a:p>
          <a:p>
            <a:pPr algn="ctr"/>
            <a:r>
              <a:rPr lang="en-US" sz="1100" dirty="0"/>
              <a:t>Files</a:t>
            </a:r>
          </a:p>
          <a:p>
            <a:pPr algn="ctr"/>
            <a:r>
              <a:rPr lang="en-US" sz="1100" dirty="0"/>
              <a:t>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EC799-6D98-8675-41F0-0C0F02C009F1}"/>
              </a:ext>
            </a:extLst>
          </p:cNvPr>
          <p:cNvSpPr txBox="1"/>
          <p:nvPr/>
        </p:nvSpPr>
        <p:spPr>
          <a:xfrm flipH="1">
            <a:off x="2636068" y="622634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Clustered</a:t>
            </a:r>
          </a:p>
          <a:p>
            <a:pPr algn="ctr"/>
            <a:r>
              <a:rPr lang="en-US" sz="1100" dirty="0"/>
              <a:t>ADLS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1407CD-3969-D464-7B13-4E1B55D64473}"/>
              </a:ext>
            </a:extLst>
          </p:cNvPr>
          <p:cNvSpPr txBox="1"/>
          <p:nvPr/>
        </p:nvSpPr>
        <p:spPr>
          <a:xfrm flipH="1">
            <a:off x="4526149" y="6191578"/>
            <a:ext cx="1295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Queries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Analysis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Reporting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Dashboarding</a:t>
            </a:r>
          </a:p>
        </p:txBody>
      </p: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9FE7C576-D0F2-425F-C870-986CD7CF4EEB}"/>
              </a:ext>
            </a:extLst>
          </p:cNvPr>
          <p:cNvSpPr/>
          <p:nvPr/>
        </p:nvSpPr>
        <p:spPr>
          <a:xfrm rot="16200000">
            <a:off x="3061200" y="2648545"/>
            <a:ext cx="445136" cy="545731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7727AC-EBAD-1020-F0B7-4D1472E36B5B}"/>
              </a:ext>
            </a:extLst>
          </p:cNvPr>
          <p:cNvSpPr txBox="1"/>
          <p:nvPr/>
        </p:nvSpPr>
        <p:spPr>
          <a:xfrm flipH="1">
            <a:off x="2781300" y="480455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ADX</a:t>
            </a:r>
          </a:p>
        </p:txBody>
      </p:sp>
    </p:spTree>
    <p:extLst>
      <p:ext uri="{BB962C8B-B14F-4D97-AF65-F5344CB8AC3E}">
        <p14:creationId xmlns:p14="http://schemas.microsoft.com/office/powerpoint/2010/main" val="243220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746B0AD-23B3-D8BE-81B7-E7AD2E8BF85A}"/>
              </a:ext>
            </a:extLst>
          </p:cNvPr>
          <p:cNvSpPr/>
          <p:nvPr/>
        </p:nvSpPr>
        <p:spPr>
          <a:xfrm>
            <a:off x="512064" y="2020958"/>
            <a:ext cx="1450848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“Ask the World”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50B051-FD85-65A6-6AC0-692001A994B1}"/>
              </a:ext>
            </a:extLst>
          </p:cNvPr>
          <p:cNvGrpSpPr/>
          <p:nvPr/>
        </p:nvGrpSpPr>
        <p:grpSpPr>
          <a:xfrm>
            <a:off x="512064" y="3806331"/>
            <a:ext cx="1792224" cy="535860"/>
            <a:chOff x="938784" y="2121996"/>
            <a:chExt cx="1792224" cy="5358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1EA1A8D-CF9C-6221-4C0A-F09508D4631E}"/>
                </a:ext>
              </a:extLst>
            </p:cNvPr>
            <p:cNvSpPr/>
            <p:nvPr/>
          </p:nvSpPr>
          <p:spPr>
            <a:xfrm>
              <a:off x="1121664" y="2262739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DCE286-6B09-052F-BB2D-76410FC5B95A}"/>
                </a:ext>
              </a:extLst>
            </p:cNvPr>
            <p:cNvSpPr/>
            <p:nvPr/>
          </p:nvSpPr>
          <p:spPr>
            <a:xfrm>
              <a:off x="938784" y="2121996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655A24-E1AC-D8FC-36DD-73B95D4E3360}"/>
                </a:ext>
              </a:extLst>
            </p:cNvPr>
            <p:cNvSpPr/>
            <p:nvPr/>
          </p:nvSpPr>
          <p:spPr>
            <a:xfrm>
              <a:off x="1280160" y="2410701"/>
              <a:ext cx="1450848" cy="24715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“Hell World”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FE396D-6360-B50F-C6B6-78752510D79C}"/>
              </a:ext>
            </a:extLst>
          </p:cNvPr>
          <p:cNvSpPr/>
          <p:nvPr/>
        </p:nvSpPr>
        <p:spPr>
          <a:xfrm>
            <a:off x="2825751" y="2853516"/>
            <a:ext cx="1206498" cy="5913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Custom Embedding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725888-989B-1BC1-67CD-DC8D19A9189A}"/>
              </a:ext>
            </a:extLst>
          </p:cNvPr>
          <p:cNvSpPr/>
          <p:nvPr/>
        </p:nvSpPr>
        <p:spPr>
          <a:xfrm>
            <a:off x="1908049" y="846317"/>
            <a:ext cx="1685542" cy="905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Embedding Interface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(Embeddings)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Embed_documents</a:t>
            </a:r>
            <a:endParaRPr lang="en-US" sz="1050" dirty="0">
              <a:solidFill>
                <a:schemeClr val="tx1"/>
              </a:solidFill>
            </a:endParaRPr>
          </a:p>
          <a:p>
            <a:pPr algn="ctr"/>
            <a:r>
              <a:rPr lang="en-US" sz="1050" dirty="0" err="1">
                <a:solidFill>
                  <a:schemeClr val="tx1"/>
                </a:solidFill>
              </a:rPr>
              <a:t>Embed_query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0F75C8-D736-4BD6-95A9-B8C449A753E5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rot="16200000" flipV="1">
            <a:off x="2538955" y="1963471"/>
            <a:ext cx="1101910" cy="6781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2D769-1A4B-C133-DC08-473405B3D7B9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1962912" y="2359438"/>
            <a:ext cx="862839" cy="7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3E97B6-D940-EC8E-F4F7-BD4DCCA9E688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304288" y="3149205"/>
            <a:ext cx="521463" cy="1069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E01599B-B494-1CB1-0E0D-3864D1F938E8}"/>
              </a:ext>
            </a:extLst>
          </p:cNvPr>
          <p:cNvSpPr txBox="1"/>
          <p:nvPr/>
        </p:nvSpPr>
        <p:spPr>
          <a:xfrm flipH="1">
            <a:off x="2103120" y="348092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Embed_documents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07D57-2800-3EB5-4806-2308780C6B2D}"/>
              </a:ext>
            </a:extLst>
          </p:cNvPr>
          <p:cNvSpPr txBox="1"/>
          <p:nvPr/>
        </p:nvSpPr>
        <p:spPr>
          <a:xfrm flipH="1">
            <a:off x="2103120" y="2456411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 err="1"/>
              <a:t>Embed_query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7AF3B7-4016-C20E-E6C2-DAA9C7D7FEA3}"/>
              </a:ext>
            </a:extLst>
          </p:cNvPr>
          <p:cNvSpPr txBox="1"/>
          <p:nvPr/>
        </p:nvSpPr>
        <p:spPr>
          <a:xfrm flipH="1">
            <a:off x="3066288" y="3929908"/>
            <a:ext cx="38404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Vector1 : [1, 2, 3, 4, 5, 6, 7, ….]</a:t>
            </a:r>
          </a:p>
          <a:p>
            <a:pPr algn="ctr"/>
            <a:r>
              <a:rPr lang="en-US" dirty="0"/>
              <a:t>Vector2 : [1, 2, 3, 4, 5, 6, 7, ….]</a:t>
            </a:r>
          </a:p>
          <a:p>
            <a:pPr algn="ctr"/>
            <a:r>
              <a:rPr lang="en-US" dirty="0"/>
              <a:t>…..</a:t>
            </a:r>
          </a:p>
          <a:p>
            <a:pPr algn="ctr"/>
            <a:r>
              <a:rPr lang="en-US" dirty="0" err="1"/>
              <a:t>Vector_n</a:t>
            </a:r>
            <a:r>
              <a:rPr lang="en-US" dirty="0"/>
              <a:t> : [1, 2, 3, 4, 5, 6, 7, ….]</a:t>
            </a:r>
          </a:p>
          <a:p>
            <a:pPr algn="ctr"/>
            <a:endParaRPr lang="en-US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EE5895C5-A203-18C9-95D7-E5DC7C8866FC}"/>
              </a:ext>
            </a:extLst>
          </p:cNvPr>
          <p:cNvCxnSpPr>
            <a:cxnSpLocks/>
            <a:stCxn id="24" idx="3"/>
            <a:endCxn id="47" idx="0"/>
          </p:cNvCxnSpPr>
          <p:nvPr/>
        </p:nvCxnSpPr>
        <p:spPr>
          <a:xfrm>
            <a:off x="4032249" y="3149205"/>
            <a:ext cx="954279" cy="780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DBFCFD-A8C5-474D-FFC1-7FB0B6D8A15A}"/>
              </a:ext>
            </a:extLst>
          </p:cNvPr>
          <p:cNvSpPr txBox="1"/>
          <p:nvPr/>
        </p:nvSpPr>
        <p:spPr>
          <a:xfrm flipH="1">
            <a:off x="4338828" y="278441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Vectors</a:t>
            </a: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AC6FBB-A377-FD0C-FDFB-0FA4EDB4D3EA}"/>
              </a:ext>
            </a:extLst>
          </p:cNvPr>
          <p:cNvSpPr/>
          <p:nvPr/>
        </p:nvSpPr>
        <p:spPr>
          <a:xfrm>
            <a:off x="4427730" y="846317"/>
            <a:ext cx="1206498" cy="13489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Trained Embedding Model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Of your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Choice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080D059-0D28-9348-58D7-39355ED8801E}"/>
              </a:ext>
            </a:extLst>
          </p:cNvPr>
          <p:cNvSpPr txBox="1"/>
          <p:nvPr/>
        </p:nvSpPr>
        <p:spPr>
          <a:xfrm flipH="1">
            <a:off x="2103120" y="1899568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/>
            </a:lvl1pPr>
          </a:lstStyle>
          <a:p>
            <a:r>
              <a:rPr lang="en-US" dirty="0"/>
              <a:t>Extend</a:t>
            </a:r>
          </a:p>
        </p:txBody>
      </p:sp>
      <p:cxnSp>
        <p:nvCxnSpPr>
          <p:cNvPr id="1030" name="Connector: Elbow 1029">
            <a:extLst>
              <a:ext uri="{FF2B5EF4-FFF2-40B4-BE49-F238E27FC236}">
                <a16:creationId xmlns:a16="http://schemas.microsoft.com/office/drawing/2014/main" id="{E3CD643A-2C46-7B12-28CC-49337638945F}"/>
              </a:ext>
            </a:extLst>
          </p:cNvPr>
          <p:cNvCxnSpPr>
            <a:cxnSpLocks/>
            <a:endCxn id="1025" idx="1"/>
          </p:cNvCxnSpPr>
          <p:nvPr/>
        </p:nvCxnSpPr>
        <p:spPr>
          <a:xfrm rot="5400000" flipH="1" flipV="1">
            <a:off x="3531758" y="1801947"/>
            <a:ext cx="1177132" cy="6148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3868982-0CD3-732D-B26D-D9277CDCEDB9}"/>
              </a:ext>
            </a:extLst>
          </p:cNvPr>
          <p:cNvSpPr txBox="1"/>
          <p:nvPr/>
        </p:nvSpPr>
        <p:spPr>
          <a:xfrm flipH="1">
            <a:off x="3472625" y="2184977"/>
            <a:ext cx="1295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Call: URL</a:t>
            </a:r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311B0269-F4D0-E1B4-9F69-16AE197197DC}"/>
              </a:ext>
            </a:extLst>
          </p:cNvPr>
          <p:cNvSpPr/>
          <p:nvPr/>
        </p:nvSpPr>
        <p:spPr>
          <a:xfrm>
            <a:off x="3178524" y="211000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031E6DC2-B3C3-2C4E-439F-D9FC6F6CDE25}"/>
              </a:ext>
            </a:extLst>
          </p:cNvPr>
          <p:cNvSpPr/>
          <p:nvPr/>
        </p:nvSpPr>
        <p:spPr>
          <a:xfrm>
            <a:off x="1962471" y="269791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BDA8D71C-637B-418E-1B34-4692BFE3D07A}"/>
              </a:ext>
            </a:extLst>
          </p:cNvPr>
          <p:cNvSpPr/>
          <p:nvPr/>
        </p:nvSpPr>
        <p:spPr>
          <a:xfrm>
            <a:off x="2109216" y="41241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D2F30CC4-4A89-0C06-8774-C2412A5F61BA}"/>
              </a:ext>
            </a:extLst>
          </p:cNvPr>
          <p:cNvSpPr/>
          <p:nvPr/>
        </p:nvSpPr>
        <p:spPr>
          <a:xfrm>
            <a:off x="3837177" y="107707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B94E507-97DD-9DAE-6EBD-A7FE793FBC7B}"/>
              </a:ext>
            </a:extLst>
          </p:cNvPr>
          <p:cNvSpPr/>
          <p:nvPr/>
        </p:nvSpPr>
        <p:spPr>
          <a:xfrm>
            <a:off x="5043675" y="3317314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LangChain Vector Embedding Interfaces</a:t>
            </a:r>
          </a:p>
        </p:txBody>
      </p:sp>
    </p:spTree>
    <p:extLst>
      <p:ext uri="{BB962C8B-B14F-4D97-AF65-F5344CB8AC3E}">
        <p14:creationId xmlns:p14="http://schemas.microsoft.com/office/powerpoint/2010/main" val="3642144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39FF8F-4340-B313-B73E-B8A64D3EA568}"/>
              </a:ext>
            </a:extLst>
          </p:cNvPr>
          <p:cNvSpPr/>
          <p:nvPr/>
        </p:nvSpPr>
        <p:spPr>
          <a:xfrm>
            <a:off x="2280045" y="266871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Pharmacy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39555-A38D-6D41-C152-2C6D3B0C4184}"/>
              </a:ext>
            </a:extLst>
          </p:cNvPr>
          <p:cNvSpPr/>
          <p:nvPr/>
        </p:nvSpPr>
        <p:spPr>
          <a:xfrm>
            <a:off x="4691086" y="670216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A43BF2-7A6F-3A36-F410-01899D7C0FC4}"/>
              </a:ext>
            </a:extLst>
          </p:cNvPr>
          <p:cNvSpPr/>
          <p:nvPr/>
        </p:nvSpPr>
        <p:spPr>
          <a:xfrm>
            <a:off x="3114390" y="1392924"/>
            <a:ext cx="1165594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PBM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F9A167-0F94-E6D8-C45B-2304B4C12019}"/>
              </a:ext>
            </a:extLst>
          </p:cNvPr>
          <p:cNvSpPr/>
          <p:nvPr/>
        </p:nvSpPr>
        <p:spPr>
          <a:xfrm>
            <a:off x="4548905" y="3339463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Wholesaler</a:t>
            </a:r>
          </a:p>
        </p:txBody>
      </p:sp>
      <p:pic>
        <p:nvPicPr>
          <p:cNvPr id="1026" name="Picture 2" descr="Stick figure - Wikipedia">
            <a:extLst>
              <a:ext uri="{FF2B5EF4-FFF2-40B4-BE49-F238E27FC236}">
                <a16:creationId xmlns:a16="http://schemas.microsoft.com/office/drawing/2014/main" id="{8C59DCC6-75D3-F8E2-D9C6-3ADD29C08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20" y="2671381"/>
            <a:ext cx="365027" cy="67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9E031F-112F-5A2B-210C-4B1AAE9FE861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1366347" y="3009861"/>
            <a:ext cx="52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F071C52-BC77-9C65-D67C-7A1478209CDD}"/>
              </a:ext>
            </a:extLst>
          </p:cNvPr>
          <p:cNvCxnSpPr>
            <a:cxnSpLocks/>
            <a:stCxn id="5" idx="1"/>
            <a:endCxn id="3" idx="0"/>
          </p:cNvCxnSpPr>
          <p:nvPr/>
        </p:nvCxnSpPr>
        <p:spPr>
          <a:xfrm rot="10800000" flipV="1">
            <a:off x="2862842" y="1731404"/>
            <a:ext cx="251548" cy="9373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B87D32-7839-0351-C2CF-66AA1C50A2A2}"/>
              </a:ext>
            </a:extLst>
          </p:cNvPr>
          <p:cNvSpPr txBox="1"/>
          <p:nvPr/>
        </p:nvSpPr>
        <p:spPr>
          <a:xfrm flipH="1">
            <a:off x="1133264" y="2378956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(portion)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CD727F-1234-5A5A-01CD-C29A756CC6D6}"/>
              </a:ext>
            </a:extLst>
          </p:cNvPr>
          <p:cNvSpPr txBox="1"/>
          <p:nvPr/>
        </p:nvSpPr>
        <p:spPr>
          <a:xfrm flipH="1">
            <a:off x="1811920" y="1228908"/>
            <a:ext cx="878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 Rest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DBE046B-6C92-48F4-38D2-3F59A6D2B958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3697188" y="1008696"/>
            <a:ext cx="993899" cy="3842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235B0B-242D-45E5-C69D-E5BE062721BA}"/>
              </a:ext>
            </a:extLst>
          </p:cNvPr>
          <p:cNvSpPr txBox="1"/>
          <p:nvPr/>
        </p:nvSpPr>
        <p:spPr>
          <a:xfrm flipH="1">
            <a:off x="3346044" y="606671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Get Paid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1CE9DA5-2640-47EE-4380-3B72A4321E05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>
            <a:off x="3445639" y="3007194"/>
            <a:ext cx="1760681" cy="3322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0D20E29-6F77-03A8-4D6B-4E9AA54FB01C}"/>
              </a:ext>
            </a:extLst>
          </p:cNvPr>
          <p:cNvSpPr txBox="1"/>
          <p:nvPr/>
        </p:nvSpPr>
        <p:spPr>
          <a:xfrm flipH="1">
            <a:off x="3524933" y="2572639"/>
            <a:ext cx="97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3607E-82FA-3E0C-E439-DEC6B5AA2443}"/>
              </a:ext>
            </a:extLst>
          </p:cNvPr>
          <p:cNvSpPr/>
          <p:nvPr/>
        </p:nvSpPr>
        <p:spPr>
          <a:xfrm>
            <a:off x="2272513" y="4007666"/>
            <a:ext cx="1314830" cy="676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Manufacturer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32E05D2-83FD-F634-E4C7-12F6A81BC2D3}"/>
              </a:ext>
            </a:extLst>
          </p:cNvPr>
          <p:cNvCxnSpPr>
            <a:cxnSpLocks/>
            <a:stCxn id="28" idx="1"/>
            <a:endCxn id="1026" idx="2"/>
          </p:cNvCxnSpPr>
          <p:nvPr/>
        </p:nvCxnSpPr>
        <p:spPr>
          <a:xfrm rot="10800000">
            <a:off x="1183835" y="3348340"/>
            <a:ext cx="1088679" cy="9978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82D6E9C-D769-A3E7-F7F3-D75B20643D26}"/>
              </a:ext>
            </a:extLst>
          </p:cNvPr>
          <p:cNvSpPr txBox="1"/>
          <p:nvPr/>
        </p:nvSpPr>
        <p:spPr>
          <a:xfrm flipH="1">
            <a:off x="582839" y="4530318"/>
            <a:ext cx="839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Coupons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895823EA-A568-5629-7B37-CB1440B18DD2}"/>
              </a:ext>
            </a:extLst>
          </p:cNvPr>
          <p:cNvCxnSpPr>
            <a:cxnSpLocks/>
            <a:stCxn id="7" idx="2"/>
            <a:endCxn id="28" idx="3"/>
          </p:cNvCxnSpPr>
          <p:nvPr/>
        </p:nvCxnSpPr>
        <p:spPr>
          <a:xfrm rot="5400000">
            <a:off x="4231970" y="3371796"/>
            <a:ext cx="329724" cy="1618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37BAF94-78EA-DF80-47DD-5071B8155089}"/>
              </a:ext>
            </a:extLst>
          </p:cNvPr>
          <p:cNvSpPr/>
          <p:nvPr/>
        </p:nvSpPr>
        <p:spPr>
          <a:xfrm>
            <a:off x="3234374" y="55995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1738F57-9B8F-4632-C55F-A93651BCE3EC}"/>
              </a:ext>
            </a:extLst>
          </p:cNvPr>
          <p:cNvSpPr/>
          <p:nvPr/>
        </p:nvSpPr>
        <p:spPr>
          <a:xfrm>
            <a:off x="2598472" y="1190071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B7AAE3-CFBC-68CE-FF57-874CF1D72F19}"/>
              </a:ext>
            </a:extLst>
          </p:cNvPr>
          <p:cNvSpPr/>
          <p:nvPr/>
        </p:nvSpPr>
        <p:spPr>
          <a:xfrm>
            <a:off x="1533102" y="3200048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9804457-956C-4A75-EDB0-047B0AFC4F66}"/>
              </a:ext>
            </a:extLst>
          </p:cNvPr>
          <p:cNvSpPr/>
          <p:nvPr/>
        </p:nvSpPr>
        <p:spPr>
          <a:xfrm>
            <a:off x="1338030" y="448913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9E6B0EB-89FB-E266-027C-B4646D40CCB8}"/>
              </a:ext>
            </a:extLst>
          </p:cNvPr>
          <p:cNvSpPr/>
          <p:nvPr/>
        </p:nvSpPr>
        <p:spPr>
          <a:xfrm>
            <a:off x="4251349" y="2548359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36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149D4-B67D-89B8-2A3A-7550928CA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TextBox 1057">
            <a:extLst>
              <a:ext uri="{FF2B5EF4-FFF2-40B4-BE49-F238E27FC236}">
                <a16:creationId xmlns:a16="http://schemas.microsoft.com/office/drawing/2014/main" id="{46C94A0A-EBA4-3D2C-7B78-DA59FA8C6C63}"/>
              </a:ext>
            </a:extLst>
          </p:cNvPr>
          <p:cNvSpPr txBox="1"/>
          <p:nvPr/>
        </p:nvSpPr>
        <p:spPr>
          <a:xfrm flipH="1">
            <a:off x="1368297" y="273572"/>
            <a:ext cx="3901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Running a Short-Term Project with MS Teams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A94943-95E6-A4B5-4C45-B6E1CBFEF02E}"/>
              </a:ext>
            </a:extLst>
          </p:cNvPr>
          <p:cNvSpPr/>
          <p:nvPr/>
        </p:nvSpPr>
        <p:spPr>
          <a:xfrm>
            <a:off x="1867745" y="3967717"/>
            <a:ext cx="91440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MS Team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(Private)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0A23E5-9E4B-D18E-9BBB-828DAC62A1D4}"/>
              </a:ext>
            </a:extLst>
          </p:cNvPr>
          <p:cNvSpPr/>
          <p:nvPr/>
        </p:nvSpPr>
        <p:spPr>
          <a:xfrm>
            <a:off x="1325152" y="5403309"/>
            <a:ext cx="1298425" cy="59612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Files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PPT, Docx, XLS,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Directories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86F66-0A76-C45C-2F54-AB6F9DC67793}"/>
              </a:ext>
            </a:extLst>
          </p:cNvPr>
          <p:cNvSpPr/>
          <p:nvPr/>
        </p:nvSpPr>
        <p:spPr>
          <a:xfrm>
            <a:off x="2773157" y="5383463"/>
            <a:ext cx="914400" cy="64706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One Note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DFF683-6E80-3426-4895-6EEA0A9365AB}"/>
              </a:ext>
            </a:extLst>
          </p:cNvPr>
          <p:cNvSpPr/>
          <p:nvPr/>
        </p:nvSpPr>
        <p:spPr>
          <a:xfrm>
            <a:off x="410752" y="7999731"/>
            <a:ext cx="914400" cy="5927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C960CE-5DD2-360D-C045-8AD5B333D90A}"/>
              </a:ext>
            </a:extLst>
          </p:cNvPr>
          <p:cNvSpPr/>
          <p:nvPr/>
        </p:nvSpPr>
        <p:spPr>
          <a:xfrm>
            <a:off x="1597574" y="7999730"/>
            <a:ext cx="1216152" cy="59277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Leadership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CBA862-96CA-9323-B3C2-079D6874E9FC}"/>
              </a:ext>
            </a:extLst>
          </p:cNvPr>
          <p:cNvSpPr/>
          <p:nvPr/>
        </p:nvSpPr>
        <p:spPr>
          <a:xfrm>
            <a:off x="3086148" y="7999731"/>
            <a:ext cx="1304918" cy="59277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AB8144-2CF5-2DFE-5413-B79553DEE011}"/>
              </a:ext>
            </a:extLst>
          </p:cNvPr>
          <p:cNvSpPr/>
          <p:nvPr/>
        </p:nvSpPr>
        <p:spPr>
          <a:xfrm>
            <a:off x="4504028" y="7999730"/>
            <a:ext cx="1304918" cy="592779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Dedicated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Chat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CAB87E-C0BC-3D24-CB07-70D107750D5E}"/>
              </a:ext>
            </a:extLst>
          </p:cNvPr>
          <p:cNvSpPr/>
          <p:nvPr/>
        </p:nvSpPr>
        <p:spPr>
          <a:xfrm>
            <a:off x="1353939" y="7247207"/>
            <a:ext cx="1304918" cy="3962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Search Keys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1B5071-F0F8-A1E0-2D23-5E79DDBBEE4F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67952" y="7643447"/>
            <a:ext cx="1138446" cy="356284"/>
          </a:xfrm>
          <a:prstGeom prst="straightConnector1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67913-36EF-AC0F-2EE4-1E496642BC2A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006398" y="7643447"/>
            <a:ext cx="199252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EF0F44-7CF8-9A3C-6AA1-3A6D864677D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006398" y="7643447"/>
            <a:ext cx="1732209" cy="35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09923B-5055-76E6-D91C-6CDB1B094D5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006398" y="7643447"/>
            <a:ext cx="3150089" cy="35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2C5C00-1798-F645-8E9F-9E3F5EE6C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006398" y="6531267"/>
            <a:ext cx="0" cy="715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91702A-4CA6-536D-C930-E6942FD80EAB}"/>
              </a:ext>
            </a:extLst>
          </p:cNvPr>
          <p:cNvGrpSpPr/>
          <p:nvPr/>
        </p:nvGrpSpPr>
        <p:grpSpPr>
          <a:xfrm>
            <a:off x="1677245" y="2113175"/>
            <a:ext cx="1295400" cy="1258417"/>
            <a:chOff x="755502" y="1503778"/>
            <a:chExt cx="1295400" cy="125841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A263016-7C3E-600B-4913-B3F7FCDC1A73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Enterprise Architects</a:t>
              </a:r>
            </a:p>
          </p:txBody>
        </p:sp>
        <p:pic>
          <p:nvPicPr>
            <p:cNvPr id="40" name="Picture 4">
              <a:extLst>
                <a:ext uri="{FF2B5EF4-FFF2-40B4-BE49-F238E27FC236}">
                  <a16:creationId xmlns:a16="http://schemas.microsoft.com/office/drawing/2014/main" id="{701C95CA-A8C4-43D6-110B-972159C1F6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F1044F-D3CA-59DF-2D57-BED0D42453B8}"/>
              </a:ext>
            </a:extLst>
          </p:cNvPr>
          <p:cNvGrpSpPr/>
          <p:nvPr/>
        </p:nvGrpSpPr>
        <p:grpSpPr>
          <a:xfrm>
            <a:off x="1627729" y="673944"/>
            <a:ext cx="1295400" cy="1042974"/>
            <a:chOff x="755502" y="1503778"/>
            <a:chExt cx="1295400" cy="104297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07153A5-C898-A424-DAE5-0C863CC481F4}"/>
                </a:ext>
              </a:extLst>
            </p:cNvPr>
            <p:cNvSpPr txBox="1"/>
            <p:nvPr/>
          </p:nvSpPr>
          <p:spPr>
            <a:xfrm flipH="1">
              <a:off x="755502" y="2238975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Sr Leadership</a:t>
              </a:r>
            </a:p>
          </p:txBody>
        </p:sp>
        <p:pic>
          <p:nvPicPr>
            <p:cNvPr id="44" name="Picture 4">
              <a:extLst>
                <a:ext uri="{FF2B5EF4-FFF2-40B4-BE49-F238E27FC236}">
                  <a16:creationId xmlns:a16="http://schemas.microsoft.com/office/drawing/2014/main" id="{32251FCB-3E6B-AE74-A9E6-8B516051E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002" y="1503778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03C947-3C67-62B2-F92A-CDD2697AEDE6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2275429" y="1716918"/>
            <a:ext cx="49516" cy="396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7621312-FBDC-7B41-3AEC-4AB1F06D4710}"/>
              </a:ext>
            </a:extLst>
          </p:cNvPr>
          <p:cNvSpPr txBox="1"/>
          <p:nvPr/>
        </p:nvSpPr>
        <p:spPr>
          <a:xfrm flipH="1">
            <a:off x="2381795" y="1716918"/>
            <a:ext cx="153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Execute A Project</a:t>
            </a:r>
            <a:endParaRPr lang="en-US" sz="14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E012EEF-0D5A-E2A8-E63F-316B49197B4A}"/>
              </a:ext>
            </a:extLst>
          </p:cNvPr>
          <p:cNvSpPr/>
          <p:nvPr/>
        </p:nvSpPr>
        <p:spPr>
          <a:xfrm>
            <a:off x="1531448" y="173383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1A6D493-5A38-7469-ED40-F1C5504AE716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2324945" y="3371592"/>
            <a:ext cx="0" cy="59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A07070F-E4BB-51B6-E6DA-C8E0C7953FD3}"/>
              </a:ext>
            </a:extLst>
          </p:cNvPr>
          <p:cNvSpPr txBox="1"/>
          <p:nvPr/>
        </p:nvSpPr>
        <p:spPr>
          <a:xfrm flipH="1">
            <a:off x="128532" y="3419877"/>
            <a:ext cx="1499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114300" algn="ctr">
              <a:buAutoNum type="arabicPeriod"/>
            </a:pPr>
            <a:r>
              <a:rPr lang="en-US" sz="1400" dirty="0"/>
              <a:t>Create a Team</a:t>
            </a:r>
          </a:p>
          <a:p>
            <a:pPr marL="228600" indent="-114300" algn="ctr">
              <a:buAutoNum type="arabicPeriod"/>
            </a:pPr>
            <a:r>
              <a:rPr lang="en-US" sz="1400" dirty="0"/>
              <a:t>Add members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25454BE0-F846-1F5F-D08C-9D5A88C8AF79}"/>
              </a:ext>
            </a:extLst>
          </p:cNvPr>
          <p:cNvCxnSpPr>
            <a:cxnSpLocks/>
            <a:stCxn id="3" idx="2"/>
            <a:endCxn id="1056" idx="0"/>
          </p:cNvCxnSpPr>
          <p:nvPr/>
        </p:nvCxnSpPr>
        <p:spPr>
          <a:xfrm flipH="1">
            <a:off x="663322" y="4882117"/>
            <a:ext cx="1661623" cy="530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Arrow Connector 1033">
            <a:extLst>
              <a:ext uri="{FF2B5EF4-FFF2-40B4-BE49-F238E27FC236}">
                <a16:creationId xmlns:a16="http://schemas.microsoft.com/office/drawing/2014/main" id="{11048B28-0BDC-E614-C2FD-3171B12ADB7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1974365" y="4882117"/>
            <a:ext cx="350580" cy="52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CE6063B8-F654-B2A8-8E99-819EED9BEA9F}"/>
              </a:ext>
            </a:extLst>
          </p:cNvPr>
          <p:cNvGrpSpPr/>
          <p:nvPr/>
        </p:nvGrpSpPr>
        <p:grpSpPr>
          <a:xfrm>
            <a:off x="4533056" y="3275176"/>
            <a:ext cx="1502506" cy="768230"/>
            <a:chOff x="509528" y="1516972"/>
            <a:chExt cx="1502506" cy="768230"/>
          </a:xfrm>
        </p:grpSpPr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4F1D6F9F-6FAB-7320-F984-2B83D349AE2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044" name="Picture 4">
              <a:extLst>
                <a:ext uri="{FF2B5EF4-FFF2-40B4-BE49-F238E27FC236}">
                  <a16:creationId xmlns:a16="http://schemas.microsoft.com/office/drawing/2014/main" id="{9487E970-3FF5-E271-F791-C4D117B59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79C4B8B1-6A7A-4DFF-A12C-C0CC7A9E9436}"/>
              </a:ext>
            </a:extLst>
          </p:cNvPr>
          <p:cNvSpPr/>
          <p:nvPr/>
        </p:nvSpPr>
        <p:spPr>
          <a:xfrm>
            <a:off x="114734" y="5412933"/>
            <a:ext cx="1097175" cy="5961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Channel</a:t>
            </a:r>
          </a:p>
        </p:txBody>
      </p: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8BA56C69-9542-DC61-DF6A-4D8AC5476C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324945" y="4882117"/>
            <a:ext cx="905412" cy="50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2" name="Rectangle: Rounded Corners 1071">
            <a:extLst>
              <a:ext uri="{FF2B5EF4-FFF2-40B4-BE49-F238E27FC236}">
                <a16:creationId xmlns:a16="http://schemas.microsoft.com/office/drawing/2014/main" id="{1B239B41-F565-69DD-60B1-8484A9287B1B}"/>
              </a:ext>
            </a:extLst>
          </p:cNvPr>
          <p:cNvSpPr/>
          <p:nvPr/>
        </p:nvSpPr>
        <p:spPr>
          <a:xfrm>
            <a:off x="3429000" y="6173029"/>
            <a:ext cx="1677888" cy="10103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Instructions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Documentation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Pointers to files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2EB60B0F-961D-183B-02E3-88E290B1D3E0}"/>
              </a:ext>
            </a:extLst>
          </p:cNvPr>
          <p:cNvCxnSpPr>
            <a:cxnSpLocks/>
            <a:stCxn id="5" idx="3"/>
            <a:endCxn id="1072" idx="0"/>
          </p:cNvCxnSpPr>
          <p:nvPr/>
        </p:nvCxnSpPr>
        <p:spPr>
          <a:xfrm>
            <a:off x="3687557" y="5706997"/>
            <a:ext cx="580387" cy="4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A27861F5-F5AF-257D-D577-A36B3C0D4030}"/>
              </a:ext>
            </a:extLst>
          </p:cNvPr>
          <p:cNvGrpSpPr/>
          <p:nvPr/>
        </p:nvGrpSpPr>
        <p:grpSpPr>
          <a:xfrm>
            <a:off x="4482459" y="4251148"/>
            <a:ext cx="1502506" cy="768230"/>
            <a:chOff x="509528" y="1516972"/>
            <a:chExt cx="1502506" cy="768230"/>
          </a:xfrm>
        </p:grpSpPr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FACB73B0-8790-B559-1714-DB9710582C98}"/>
                </a:ext>
              </a:extLst>
            </p:cNvPr>
            <p:cNvSpPr txBox="1"/>
            <p:nvPr/>
          </p:nvSpPr>
          <p:spPr>
            <a:xfrm flipH="1">
              <a:off x="509528" y="1977425"/>
              <a:ext cx="15025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Domain Team 1</a:t>
              </a:r>
            </a:p>
          </p:txBody>
        </p:sp>
        <p:pic>
          <p:nvPicPr>
            <p:cNvPr id="1104" name="Picture 4">
              <a:extLst>
                <a:ext uri="{FF2B5EF4-FFF2-40B4-BE49-F238E27FC236}">
                  <a16:creationId xmlns:a16="http://schemas.microsoft.com/office/drawing/2014/main" id="{8054974F-F185-4FD3-8C4D-4681F6D073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768" y="1516972"/>
              <a:ext cx="600026" cy="600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8" name="Straight Arrow Connector 1107">
            <a:extLst>
              <a:ext uri="{FF2B5EF4-FFF2-40B4-BE49-F238E27FC236}">
                <a16:creationId xmlns:a16="http://schemas.microsoft.com/office/drawing/2014/main" id="{C8A35B73-D498-B8DE-AFDD-D66C991B5CBF}"/>
              </a:ext>
            </a:extLst>
          </p:cNvPr>
          <p:cNvCxnSpPr>
            <a:cxnSpLocks/>
            <a:stCxn id="1043" idx="3"/>
            <a:endCxn id="3" idx="3"/>
          </p:cNvCxnSpPr>
          <p:nvPr/>
        </p:nvCxnSpPr>
        <p:spPr>
          <a:xfrm flipH="1">
            <a:off x="2782145" y="3889518"/>
            <a:ext cx="1750911" cy="53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Straight Arrow Connector 1110">
            <a:extLst>
              <a:ext uri="{FF2B5EF4-FFF2-40B4-BE49-F238E27FC236}">
                <a16:creationId xmlns:a16="http://schemas.microsoft.com/office/drawing/2014/main" id="{367CA385-D4C2-CF4D-BADB-29B8355A9BF9}"/>
              </a:ext>
            </a:extLst>
          </p:cNvPr>
          <p:cNvCxnSpPr>
            <a:cxnSpLocks/>
            <a:stCxn id="1103" idx="3"/>
            <a:endCxn id="3" idx="3"/>
          </p:cNvCxnSpPr>
          <p:nvPr/>
        </p:nvCxnSpPr>
        <p:spPr>
          <a:xfrm flipH="1" flipV="1">
            <a:off x="2782145" y="4424917"/>
            <a:ext cx="1700314" cy="440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4" name="TextBox 1113">
            <a:extLst>
              <a:ext uri="{FF2B5EF4-FFF2-40B4-BE49-F238E27FC236}">
                <a16:creationId xmlns:a16="http://schemas.microsoft.com/office/drawing/2014/main" id="{2DA70EF3-FF2E-27C5-1515-8ADFB27F71B9}"/>
              </a:ext>
            </a:extLst>
          </p:cNvPr>
          <p:cNvSpPr txBox="1"/>
          <p:nvPr/>
        </p:nvSpPr>
        <p:spPr>
          <a:xfrm flipH="1">
            <a:off x="3625011" y="4232887"/>
            <a:ext cx="1499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907D4A7-DBF6-A8EC-C802-4ABC001EA69C}"/>
              </a:ext>
            </a:extLst>
          </p:cNvPr>
          <p:cNvCxnSpPr>
            <a:cxnSpLocks/>
            <a:stCxn id="1124" idx="3"/>
            <a:endCxn id="1126" idx="3"/>
          </p:cNvCxnSpPr>
          <p:nvPr/>
        </p:nvCxnSpPr>
        <p:spPr>
          <a:xfrm>
            <a:off x="6118478" y="4232467"/>
            <a:ext cx="12700" cy="4064737"/>
          </a:xfrm>
          <a:prstGeom prst="bentConnector3">
            <a:avLst>
              <a:gd name="adj1" fmla="val 43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5765079D-AF5F-F741-B26D-35204E3AA4AD}"/>
              </a:ext>
            </a:extLst>
          </p:cNvPr>
          <p:cNvSpPr/>
          <p:nvPr/>
        </p:nvSpPr>
        <p:spPr>
          <a:xfrm>
            <a:off x="6035562" y="3445556"/>
            <a:ext cx="82916" cy="15738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1FA91553-5395-DC51-0DE0-61CD1D8A2078}"/>
              </a:ext>
            </a:extLst>
          </p:cNvPr>
          <p:cNvSpPr/>
          <p:nvPr/>
        </p:nvSpPr>
        <p:spPr>
          <a:xfrm>
            <a:off x="6035561" y="8001901"/>
            <a:ext cx="82917" cy="5906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C3668FB7-70CD-BD56-748C-0B61F7699925}"/>
              </a:ext>
            </a:extLst>
          </p:cNvPr>
          <p:cNvSpPr txBox="1"/>
          <p:nvPr/>
        </p:nvSpPr>
        <p:spPr>
          <a:xfrm flipH="1">
            <a:off x="5451542" y="6056759"/>
            <a:ext cx="10398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Interact</a:t>
            </a:r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1D14A0C3-5EBD-967C-EBDD-44FFF40AC72D}"/>
              </a:ext>
            </a:extLst>
          </p:cNvPr>
          <p:cNvSpPr/>
          <p:nvPr/>
        </p:nvSpPr>
        <p:spPr>
          <a:xfrm>
            <a:off x="1597573" y="7098121"/>
            <a:ext cx="168207" cy="112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F3BC8843-C1D5-9829-E7DE-284B65FF2CA0}"/>
              </a:ext>
            </a:extLst>
          </p:cNvPr>
          <p:cNvSpPr/>
          <p:nvPr/>
        </p:nvSpPr>
        <p:spPr>
          <a:xfrm>
            <a:off x="2313531" y="7085421"/>
            <a:ext cx="226196" cy="136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139" name="Connector: Elbow 1138">
            <a:extLst>
              <a:ext uri="{FF2B5EF4-FFF2-40B4-BE49-F238E27FC236}">
                <a16:creationId xmlns:a16="http://schemas.microsoft.com/office/drawing/2014/main" id="{54C52B68-6750-4E51-7AD4-046626A38C1C}"/>
              </a:ext>
            </a:extLst>
          </p:cNvPr>
          <p:cNvCxnSpPr>
            <a:cxnSpLocks/>
            <a:stCxn id="1072" idx="1"/>
            <a:endCxn id="1138" idx="0"/>
          </p:cNvCxnSpPr>
          <p:nvPr/>
        </p:nvCxnSpPr>
        <p:spPr>
          <a:xfrm rot="10800000" flipV="1">
            <a:off x="2426630" y="6678199"/>
            <a:ext cx="1002371" cy="407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2" name="Connector: Elbow 1141">
            <a:extLst>
              <a:ext uri="{FF2B5EF4-FFF2-40B4-BE49-F238E27FC236}">
                <a16:creationId xmlns:a16="http://schemas.microsoft.com/office/drawing/2014/main" id="{431D23D2-51D9-10AB-78B4-CF830D9FD444}"/>
              </a:ext>
            </a:extLst>
          </p:cNvPr>
          <p:cNvCxnSpPr>
            <a:cxnSpLocks/>
            <a:stCxn id="1056" idx="2"/>
            <a:endCxn id="1137" idx="0"/>
          </p:cNvCxnSpPr>
          <p:nvPr/>
        </p:nvCxnSpPr>
        <p:spPr>
          <a:xfrm rot="16200000" flipH="1">
            <a:off x="627968" y="6044411"/>
            <a:ext cx="1089063" cy="1018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Oval 1149">
            <a:extLst>
              <a:ext uri="{FF2B5EF4-FFF2-40B4-BE49-F238E27FC236}">
                <a16:creationId xmlns:a16="http://schemas.microsoft.com/office/drawing/2014/main" id="{829FA863-9D5D-1779-63D6-0E1A20F13A6C}"/>
              </a:ext>
            </a:extLst>
          </p:cNvPr>
          <p:cNvSpPr/>
          <p:nvPr/>
        </p:nvSpPr>
        <p:spPr>
          <a:xfrm>
            <a:off x="410054" y="303519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432EF3A8-1CE2-288B-C598-106E5D4EEDF1}"/>
              </a:ext>
            </a:extLst>
          </p:cNvPr>
          <p:cNvSpPr/>
          <p:nvPr/>
        </p:nvSpPr>
        <p:spPr>
          <a:xfrm>
            <a:off x="1464834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7C93AB69-BA9F-B02C-C2CA-0DE1C897868F}"/>
              </a:ext>
            </a:extLst>
          </p:cNvPr>
          <p:cNvSpPr/>
          <p:nvPr/>
        </p:nvSpPr>
        <p:spPr>
          <a:xfrm>
            <a:off x="3279573" y="5132270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D3EF5E44-E553-2088-178D-31F9101FF57E}"/>
              </a:ext>
            </a:extLst>
          </p:cNvPr>
          <p:cNvSpPr/>
          <p:nvPr/>
        </p:nvSpPr>
        <p:spPr>
          <a:xfrm>
            <a:off x="800198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0C0F8C7A-2711-897D-D25E-B3D74047422E}"/>
              </a:ext>
            </a:extLst>
          </p:cNvPr>
          <p:cNvSpPr/>
          <p:nvPr/>
        </p:nvSpPr>
        <p:spPr>
          <a:xfrm>
            <a:off x="2496324" y="8512027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361D0874-7662-1628-9291-41527F97A786}"/>
              </a:ext>
            </a:extLst>
          </p:cNvPr>
          <p:cNvSpPr/>
          <p:nvPr/>
        </p:nvSpPr>
        <p:spPr>
          <a:xfrm>
            <a:off x="1848921" y="6491665"/>
            <a:ext cx="390144" cy="3901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A8693B2A-D5B7-6AF9-6355-F8ACDF41E83D}"/>
              </a:ext>
            </a:extLst>
          </p:cNvPr>
          <p:cNvSpPr/>
          <p:nvPr/>
        </p:nvSpPr>
        <p:spPr>
          <a:xfrm>
            <a:off x="6166458" y="6288055"/>
            <a:ext cx="390144" cy="390144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8861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DAC28-FA91-ADAB-20DA-CFCEE630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CA5EB5F1-988A-5C01-A613-3B0373BCAED8}"/>
              </a:ext>
            </a:extLst>
          </p:cNvPr>
          <p:cNvGrpSpPr/>
          <p:nvPr/>
        </p:nvGrpSpPr>
        <p:grpSpPr>
          <a:xfrm>
            <a:off x="406400" y="454276"/>
            <a:ext cx="5335651" cy="7861123"/>
            <a:chOff x="406400" y="454276"/>
            <a:chExt cx="5335651" cy="78611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A8E0F2-20D2-C64C-F325-9954C3B3F31E}"/>
                </a:ext>
              </a:extLst>
            </p:cNvPr>
            <p:cNvSpPr txBox="1"/>
            <p:nvPr/>
          </p:nvSpPr>
          <p:spPr>
            <a:xfrm flipH="1">
              <a:off x="1115948" y="454276"/>
              <a:ext cx="46261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MS Copilot Wave 2: Birds eye view of Features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1B309D-67C9-447C-1849-17D9244AE0B1}"/>
                </a:ext>
              </a:extLst>
            </p:cNvPr>
            <p:cNvSpPr/>
            <p:nvPr/>
          </p:nvSpPr>
          <p:spPr>
            <a:xfrm>
              <a:off x="406400" y="4114800"/>
              <a:ext cx="914400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CoPilot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Wave 2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F70D48-9E86-F7B1-710C-D507CE504893}"/>
                </a:ext>
              </a:extLst>
            </p:cNvPr>
            <p:cNvSpPr/>
            <p:nvPr/>
          </p:nvSpPr>
          <p:spPr>
            <a:xfrm>
              <a:off x="2002974" y="2207734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(Biz)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Chat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4C6E0C9-3B71-C562-7AB1-30C85D81EE44}"/>
                </a:ext>
              </a:extLst>
            </p:cNvPr>
            <p:cNvSpPr/>
            <p:nvPr/>
          </p:nvSpPr>
          <p:spPr>
            <a:xfrm>
              <a:off x="3944976" y="123308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Pages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385FDC2-3017-D806-2BF7-077530101EA3}"/>
                </a:ext>
              </a:extLst>
            </p:cNvPr>
            <p:cNvSpPr/>
            <p:nvPr/>
          </p:nvSpPr>
          <p:spPr>
            <a:xfrm>
              <a:off x="3915816" y="2035074"/>
              <a:ext cx="1621384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Web Search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DA645A9-4B6A-FB84-B50A-338236113EA6}"/>
                </a:ext>
              </a:extLst>
            </p:cNvPr>
            <p:cNvSpPr/>
            <p:nvPr/>
          </p:nvSpPr>
          <p:spPr>
            <a:xfrm>
              <a:off x="3915815" y="2837064"/>
              <a:ext cx="1650545" cy="5534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Work/Your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Data Search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888694-E642-5D76-2D2F-479746922A8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1320800" y="2664934"/>
              <a:ext cx="682174" cy="190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E54A66-7DC0-B062-DD1F-2AC92ADB193B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3352800" y="1509826"/>
              <a:ext cx="592176" cy="11551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14F17A1-9B14-2E05-4427-3FF9FDDF73B7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>
              <a:off x="3352800" y="2664934"/>
              <a:ext cx="563015" cy="44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B6949F-9C56-A163-FB0D-790B867855CA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3352800" y="2311816"/>
              <a:ext cx="563016" cy="353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781F178-C7E0-BFB0-08B8-3287B4F819CC}"/>
                </a:ext>
              </a:extLst>
            </p:cNvPr>
            <p:cNvSpPr/>
            <p:nvPr/>
          </p:nvSpPr>
          <p:spPr>
            <a:xfrm>
              <a:off x="3886655" y="3639054"/>
              <a:ext cx="1650545" cy="195033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Agents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(Custom GPTs)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 your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Company data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Or 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APIs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28ED9B3-A3A3-79CD-02C4-D0C3D319B6C3}"/>
                </a:ext>
              </a:extLst>
            </p:cNvPr>
            <p:cNvCxnSpPr>
              <a:cxnSpLocks/>
              <a:stCxn id="8" idx="3"/>
              <a:endCxn id="48" idx="1"/>
            </p:cNvCxnSpPr>
            <p:nvPr/>
          </p:nvCxnSpPr>
          <p:spPr>
            <a:xfrm>
              <a:off x="3352800" y="2664934"/>
              <a:ext cx="533855" cy="1949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1FBD49E-DFEC-6442-035F-32BABBCA45B6}"/>
                </a:ext>
              </a:extLst>
            </p:cNvPr>
            <p:cNvSpPr/>
            <p:nvPr/>
          </p:nvSpPr>
          <p:spPr>
            <a:xfrm>
              <a:off x="2002974" y="6565901"/>
              <a:ext cx="1349826" cy="9144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Inline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Office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Interaction</a:t>
              </a:r>
            </a:p>
          </p:txBody>
        </p:sp>
        <p:sp>
          <p:nvSpPr>
            <p:cNvPr id="1040" name="Rectangle: Rounded Corners 1039">
              <a:extLst>
                <a:ext uri="{FF2B5EF4-FFF2-40B4-BE49-F238E27FC236}">
                  <a16:creationId xmlns:a16="http://schemas.microsoft.com/office/drawing/2014/main" id="{B3AE74AE-6EAD-3766-752F-3C9C52B7D620}"/>
                </a:ext>
              </a:extLst>
            </p:cNvPr>
            <p:cNvSpPr/>
            <p:nvPr/>
          </p:nvSpPr>
          <p:spPr>
            <a:xfrm>
              <a:off x="3915815" y="5837898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Word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OneNote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PPT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Etc.</a:t>
              </a:r>
            </a:p>
          </p:txBody>
        </p: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B29506CD-D2A4-7210-32CB-AD3595D3CDDD}"/>
                </a:ext>
              </a:extLst>
            </p:cNvPr>
            <p:cNvCxnSpPr>
              <a:cxnSpLocks/>
              <a:stCxn id="1029" idx="3"/>
              <a:endCxn id="1040" idx="1"/>
            </p:cNvCxnSpPr>
            <p:nvPr/>
          </p:nvCxnSpPr>
          <p:spPr>
            <a:xfrm flipV="1">
              <a:off x="3352800" y="6395147"/>
              <a:ext cx="563015" cy="6279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Rectangle: Rounded Corners 1046">
              <a:extLst>
                <a:ext uri="{FF2B5EF4-FFF2-40B4-BE49-F238E27FC236}">
                  <a16:creationId xmlns:a16="http://schemas.microsoft.com/office/drawing/2014/main" id="{E4DC8F0F-BC4A-C5CD-7269-8DBFBC1FBB0C}"/>
                </a:ext>
              </a:extLst>
            </p:cNvPr>
            <p:cNvSpPr/>
            <p:nvPr/>
          </p:nvSpPr>
          <p:spPr>
            <a:xfrm>
              <a:off x="3915815" y="7200901"/>
              <a:ext cx="1650545" cy="11144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Excel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With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Python</a:t>
              </a:r>
            </a:p>
          </p:txBody>
        </p:sp>
        <p:cxnSp>
          <p:nvCxnSpPr>
            <p:cNvPr id="1048" name="Straight Arrow Connector 1047">
              <a:extLst>
                <a:ext uri="{FF2B5EF4-FFF2-40B4-BE49-F238E27FC236}">
                  <a16:creationId xmlns:a16="http://schemas.microsoft.com/office/drawing/2014/main" id="{078E8607-8CCD-E73F-07DC-4D5410CD451A}"/>
                </a:ext>
              </a:extLst>
            </p:cNvPr>
            <p:cNvCxnSpPr>
              <a:cxnSpLocks/>
              <a:stCxn id="1029" idx="3"/>
              <a:endCxn id="1047" idx="1"/>
            </p:cNvCxnSpPr>
            <p:nvPr/>
          </p:nvCxnSpPr>
          <p:spPr>
            <a:xfrm>
              <a:off x="3352800" y="7023101"/>
              <a:ext cx="563015" cy="73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Straight Arrow Connector 1052">
              <a:extLst>
                <a:ext uri="{FF2B5EF4-FFF2-40B4-BE49-F238E27FC236}">
                  <a16:creationId xmlns:a16="http://schemas.microsoft.com/office/drawing/2014/main" id="{339F6F17-0796-9498-8B5F-B2A6280F076A}"/>
                </a:ext>
              </a:extLst>
            </p:cNvPr>
            <p:cNvCxnSpPr>
              <a:cxnSpLocks/>
              <a:stCxn id="6" idx="3"/>
              <a:endCxn id="1029" idx="1"/>
            </p:cNvCxnSpPr>
            <p:nvPr/>
          </p:nvCxnSpPr>
          <p:spPr>
            <a:xfrm>
              <a:off x="1320800" y="4572000"/>
              <a:ext cx="682174" cy="2451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3BA57-549E-46B5-A073-8C5B25B9E227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19502</TotalTime>
  <Words>667</Words>
  <Application>Microsoft Office PowerPoint</Application>
  <PresentationFormat>Letter Paper (8.5x11 in)</PresentationFormat>
  <Paragraphs>310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Satya Komatineni</dc:creator>
  <cp:lastModifiedBy>Satya Komatineni</cp:lastModifiedBy>
  <cp:revision>14</cp:revision>
  <dcterms:created xsi:type="dcterms:W3CDTF">2023-10-12T13:17:43Z</dcterms:created>
  <dcterms:modified xsi:type="dcterms:W3CDTF">2025-08-11T14:33:12Z</dcterms:modified>
</cp:coreProperties>
</file>