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508" y="-6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7535</TotalTime>
  <Words>148</Words>
  <Application>Microsoft Office PowerPoint</Application>
  <PresentationFormat>Letter Paper (8.5x11 in)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2</cp:revision>
  <dcterms:created xsi:type="dcterms:W3CDTF">2023-10-12T13:17:43Z</dcterms:created>
  <dcterms:modified xsi:type="dcterms:W3CDTF">2023-11-12T23:50:04Z</dcterms:modified>
</cp:coreProperties>
</file>