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09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Execute A Project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12484</TotalTime>
  <Words>372</Words>
  <Application>Microsoft Office PowerPoint</Application>
  <PresentationFormat>Letter Paper (8.5x11 in)</PresentationFormat>
  <Paragraphs>166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7</cp:revision>
  <dcterms:created xsi:type="dcterms:W3CDTF">2023-10-12T13:17:43Z</dcterms:created>
  <dcterms:modified xsi:type="dcterms:W3CDTF">2024-09-08T22:40:29Z</dcterms:modified>
</cp:coreProperties>
</file>