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3048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1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1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9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4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FCFE-809B-4AE5-92DC-0D51595F6FEA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5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5415D3-3921-EB05-D30E-FD84CD81E511}"/>
              </a:ext>
            </a:extLst>
          </p:cNvPr>
          <p:cNvSpPr/>
          <p:nvPr/>
        </p:nvSpPr>
        <p:spPr>
          <a:xfrm>
            <a:off x="7493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2F044-5516-EF6D-A094-3F409A976F32}"/>
              </a:ext>
            </a:extLst>
          </p:cNvPr>
          <p:cNvSpPr/>
          <p:nvPr/>
        </p:nvSpPr>
        <p:spPr>
          <a:xfrm>
            <a:off x="26670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APIs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(Web Server)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D485E-0FD5-8677-96B3-FE7564C83185}"/>
              </a:ext>
            </a:extLst>
          </p:cNvPr>
          <p:cNvSpPr/>
          <p:nvPr/>
        </p:nvSpPr>
        <p:spPr>
          <a:xfrm>
            <a:off x="45593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(Database Server)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1D9DEA-5F60-B6D7-9C7F-5F028E005A2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44700" y="23368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1E8D82-9645-FCD2-A511-B835267417A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962400" y="2336800"/>
            <a:ext cx="59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D39EC2-A614-DF1B-D83E-04B94DEB89F8}"/>
              </a:ext>
            </a:extLst>
          </p:cNvPr>
          <p:cNvSpPr txBox="1"/>
          <p:nvPr/>
        </p:nvSpPr>
        <p:spPr>
          <a:xfrm flipH="1">
            <a:off x="768350" y="2844800"/>
            <a:ext cx="1295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Your Computer,</a:t>
            </a:r>
          </a:p>
          <a:p>
            <a:pPr algn="ctr"/>
            <a:r>
              <a:rPr lang="en-US" sz="1100" dirty="0"/>
              <a:t>Laptop,</a:t>
            </a:r>
          </a:p>
          <a:p>
            <a:pPr algn="ctr"/>
            <a:r>
              <a:rPr lang="en-US" sz="1100" dirty="0"/>
              <a:t>Mobile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E55DE1-AAFA-0394-AD5C-2F7F4B3CA5BF}"/>
              </a:ext>
            </a:extLst>
          </p:cNvPr>
          <p:cNvSpPr txBox="1"/>
          <p:nvPr/>
        </p:nvSpPr>
        <p:spPr>
          <a:xfrm flipH="1">
            <a:off x="2667000" y="2844800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Big Machine 1</a:t>
            </a:r>
          </a:p>
          <a:p>
            <a:pPr algn="ctr"/>
            <a:r>
              <a:rPr lang="en-US" sz="1100" dirty="0"/>
              <a:t>-</a:t>
            </a:r>
          </a:p>
          <a:p>
            <a:pPr algn="ctr"/>
            <a:r>
              <a:rPr lang="en-US" sz="1100" dirty="0"/>
              <a:t>Text files,</a:t>
            </a:r>
          </a:p>
          <a:p>
            <a:pPr algn="ctr"/>
            <a:r>
              <a:rPr lang="en-US" sz="1100" dirty="0"/>
              <a:t>Business logic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0CE0CF-CC6C-FC1F-166E-2E64984D1FFA}"/>
              </a:ext>
            </a:extLst>
          </p:cNvPr>
          <p:cNvSpPr txBox="1"/>
          <p:nvPr/>
        </p:nvSpPr>
        <p:spPr>
          <a:xfrm flipH="1">
            <a:off x="4559300" y="2865110"/>
            <a:ext cx="1295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Big Machine 2</a:t>
            </a:r>
          </a:p>
          <a:p>
            <a:pPr algn="ctr"/>
            <a:r>
              <a:rPr lang="en-US" sz="1100" dirty="0"/>
              <a:t>-</a:t>
            </a:r>
          </a:p>
          <a:p>
            <a:pPr algn="ctr"/>
            <a:r>
              <a:rPr lang="en-US" sz="1100" dirty="0"/>
              <a:t>Database files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37DC2C-D0AD-6335-7726-0E0E150331B2}"/>
              </a:ext>
            </a:extLst>
          </p:cNvPr>
          <p:cNvSpPr/>
          <p:nvPr/>
        </p:nvSpPr>
        <p:spPr>
          <a:xfrm>
            <a:off x="1606550" y="5699037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D9FF87-7C1E-B15B-427E-CCEE0FA99619}"/>
              </a:ext>
            </a:extLst>
          </p:cNvPr>
          <p:cNvSpPr/>
          <p:nvPr/>
        </p:nvSpPr>
        <p:spPr>
          <a:xfrm>
            <a:off x="1943100" y="59022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8B8A3E-6F14-D412-8D17-F89A2EBAC1F7}"/>
              </a:ext>
            </a:extLst>
          </p:cNvPr>
          <p:cNvSpPr/>
          <p:nvPr/>
        </p:nvSpPr>
        <p:spPr>
          <a:xfrm>
            <a:off x="2095500" y="60546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9BF0A32-F600-C7B5-65AE-2911BEAC28E8}"/>
              </a:ext>
            </a:extLst>
          </p:cNvPr>
          <p:cNvSpPr/>
          <p:nvPr/>
        </p:nvSpPr>
        <p:spPr>
          <a:xfrm>
            <a:off x="2247900" y="62070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731AA7-BF6F-A6F4-2145-73525D7D7AE5}"/>
              </a:ext>
            </a:extLst>
          </p:cNvPr>
          <p:cNvSpPr/>
          <p:nvPr/>
        </p:nvSpPr>
        <p:spPr>
          <a:xfrm>
            <a:off x="2400300" y="63594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3D3617-5FEA-586C-E911-DF9FF8A9A5E1}"/>
              </a:ext>
            </a:extLst>
          </p:cNvPr>
          <p:cNvSpPr/>
          <p:nvPr/>
        </p:nvSpPr>
        <p:spPr>
          <a:xfrm>
            <a:off x="2552700" y="65118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8F227D-BAD3-5787-4E9A-49212025881E}"/>
              </a:ext>
            </a:extLst>
          </p:cNvPr>
          <p:cNvSpPr/>
          <p:nvPr/>
        </p:nvSpPr>
        <p:spPr>
          <a:xfrm>
            <a:off x="2705100" y="66642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6FE9188-B2F4-9E0A-8BB7-4961141966F5}"/>
              </a:ext>
            </a:extLst>
          </p:cNvPr>
          <p:cNvSpPr/>
          <p:nvPr/>
        </p:nvSpPr>
        <p:spPr>
          <a:xfrm>
            <a:off x="2584450" y="58467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5D85B82-1907-34EF-44D0-58E8011EA15F}"/>
              </a:ext>
            </a:extLst>
          </p:cNvPr>
          <p:cNvSpPr/>
          <p:nvPr/>
        </p:nvSpPr>
        <p:spPr>
          <a:xfrm>
            <a:off x="2736850" y="59991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87EDC5-B5BD-2F65-3ED3-866933951DB6}"/>
              </a:ext>
            </a:extLst>
          </p:cNvPr>
          <p:cNvSpPr/>
          <p:nvPr/>
        </p:nvSpPr>
        <p:spPr>
          <a:xfrm>
            <a:off x="2889250" y="61515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76CF87-D158-7E45-2262-7D00B3E8F34E}"/>
              </a:ext>
            </a:extLst>
          </p:cNvPr>
          <p:cNvSpPr/>
          <p:nvPr/>
        </p:nvSpPr>
        <p:spPr>
          <a:xfrm>
            <a:off x="3041650" y="63039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3D88F5-788D-3FA2-9EB6-3A92197CD77B}"/>
              </a:ext>
            </a:extLst>
          </p:cNvPr>
          <p:cNvSpPr/>
          <p:nvPr/>
        </p:nvSpPr>
        <p:spPr>
          <a:xfrm>
            <a:off x="3194050" y="64563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EB94F6-4D14-DEE7-989B-CC63D2D8012A}"/>
              </a:ext>
            </a:extLst>
          </p:cNvPr>
          <p:cNvSpPr/>
          <p:nvPr/>
        </p:nvSpPr>
        <p:spPr>
          <a:xfrm>
            <a:off x="3346450" y="66087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9C52A7-E9BE-0BCE-220B-6722474E5EDF}"/>
              </a:ext>
            </a:extLst>
          </p:cNvPr>
          <p:cNvSpPr txBox="1"/>
          <p:nvPr/>
        </p:nvSpPr>
        <p:spPr>
          <a:xfrm flipH="1">
            <a:off x="1606550" y="5432704"/>
            <a:ext cx="1003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135884-942A-E520-7358-342089051059}"/>
              </a:ext>
            </a:extLst>
          </p:cNvPr>
          <p:cNvSpPr txBox="1"/>
          <p:nvPr/>
        </p:nvSpPr>
        <p:spPr>
          <a:xfrm flipH="1">
            <a:off x="2146300" y="6992088"/>
            <a:ext cx="1797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Collection of Functions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945629-7DA7-2116-C969-25E4D9FBD9F2}"/>
              </a:ext>
            </a:extLst>
          </p:cNvPr>
          <p:cNvCxnSpPr>
            <a:cxnSpLocks/>
          </p:cNvCxnSpPr>
          <p:nvPr/>
        </p:nvCxnSpPr>
        <p:spPr>
          <a:xfrm>
            <a:off x="2978150" y="6054636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EC2DA1-C5D9-0198-ABF3-89E942898FBA}"/>
              </a:ext>
            </a:extLst>
          </p:cNvPr>
          <p:cNvCxnSpPr>
            <a:cxnSpLocks/>
          </p:cNvCxnSpPr>
          <p:nvPr/>
        </p:nvCxnSpPr>
        <p:spPr>
          <a:xfrm>
            <a:off x="3330575" y="6359436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9D4B895-844B-737A-D93E-C35BBDA2243F}"/>
              </a:ext>
            </a:extLst>
          </p:cNvPr>
          <p:cNvSpPr txBox="1"/>
          <p:nvPr/>
        </p:nvSpPr>
        <p:spPr>
          <a:xfrm flipH="1">
            <a:off x="4508500" y="5800287"/>
            <a:ext cx="101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Return a 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322EFC-6E2C-DB4F-19B4-1128131B9335}"/>
              </a:ext>
            </a:extLst>
          </p:cNvPr>
          <p:cNvSpPr txBox="1"/>
          <p:nvPr/>
        </p:nvSpPr>
        <p:spPr>
          <a:xfrm flipH="1">
            <a:off x="4184650" y="6350739"/>
            <a:ext cx="166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Read from a database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55B606-C337-EE8A-964C-706E2F8B88C4}"/>
              </a:ext>
            </a:extLst>
          </p:cNvPr>
          <p:cNvCxnSpPr>
            <a:cxnSpLocks/>
          </p:cNvCxnSpPr>
          <p:nvPr/>
        </p:nvCxnSpPr>
        <p:spPr>
          <a:xfrm>
            <a:off x="3651250" y="6813371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E337DA-88FF-2ACE-2BA9-E437FA73E920}"/>
              </a:ext>
            </a:extLst>
          </p:cNvPr>
          <p:cNvSpPr txBox="1"/>
          <p:nvPr/>
        </p:nvSpPr>
        <p:spPr>
          <a:xfrm flipH="1">
            <a:off x="4273550" y="6813371"/>
            <a:ext cx="166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Send an email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272856-F50D-67B2-A627-A5EF4A4F5F19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235075" y="6038396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673BAB-6F05-782C-BEF4-9D7F0D870DDA}"/>
              </a:ext>
            </a:extLst>
          </p:cNvPr>
          <p:cNvCxnSpPr>
            <a:cxnSpLocks/>
          </p:cNvCxnSpPr>
          <p:nvPr/>
        </p:nvCxnSpPr>
        <p:spPr>
          <a:xfrm>
            <a:off x="1260475" y="6393995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FB622C-7EA9-73C3-C166-102A7DACEBDD}"/>
              </a:ext>
            </a:extLst>
          </p:cNvPr>
          <p:cNvCxnSpPr>
            <a:cxnSpLocks/>
          </p:cNvCxnSpPr>
          <p:nvPr/>
        </p:nvCxnSpPr>
        <p:spPr>
          <a:xfrm>
            <a:off x="1273175" y="6709866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E6630EC-30D9-D9A8-5E5B-0DD30A0B11D6}"/>
              </a:ext>
            </a:extLst>
          </p:cNvPr>
          <p:cNvSpPr txBox="1"/>
          <p:nvPr/>
        </p:nvSpPr>
        <p:spPr>
          <a:xfrm flipH="1">
            <a:off x="92074" y="6420238"/>
            <a:ext cx="1616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Incoming</a:t>
            </a:r>
          </a:p>
          <a:p>
            <a:pPr algn="ctr"/>
            <a:r>
              <a:rPr lang="en-US" sz="1100" dirty="0"/>
              <a:t>Calls</a:t>
            </a:r>
          </a:p>
          <a:p>
            <a:pPr algn="ctr"/>
            <a:r>
              <a:rPr lang="en-US" sz="1100" dirty="0"/>
              <a:t>Each – A call to a function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6AB5E8-799C-E40F-1B8C-CE8FEC99C90E}"/>
              </a:ext>
            </a:extLst>
          </p:cNvPr>
          <p:cNvSpPr txBox="1"/>
          <p:nvPr/>
        </p:nvSpPr>
        <p:spPr>
          <a:xfrm flipH="1">
            <a:off x="485775" y="6097826"/>
            <a:ext cx="66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422299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5773</TotalTime>
  <Words>59</Words>
  <Application>Microsoft Office PowerPoint</Application>
  <PresentationFormat>Letter Paper (8.5x11 in)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 Komatineni</dc:creator>
  <cp:lastModifiedBy>Satya Komatineni</cp:lastModifiedBy>
  <cp:revision>1</cp:revision>
  <dcterms:created xsi:type="dcterms:W3CDTF">2023-10-12T13:17:43Z</dcterms:created>
  <dcterms:modified xsi:type="dcterms:W3CDTF">2023-10-16T13:30:46Z</dcterms:modified>
</cp:coreProperties>
</file>