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3048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FCFE-809B-4AE5-92DC-0D51595F6FEA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5415D3-3921-EB05-D30E-FD84CD81E511}"/>
              </a:ext>
            </a:extLst>
          </p:cNvPr>
          <p:cNvSpPr/>
          <p:nvPr/>
        </p:nvSpPr>
        <p:spPr>
          <a:xfrm>
            <a:off x="74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2F044-5516-EF6D-A094-3F409A976F32}"/>
              </a:ext>
            </a:extLst>
          </p:cNvPr>
          <p:cNvSpPr/>
          <p:nvPr/>
        </p:nvSpPr>
        <p:spPr>
          <a:xfrm>
            <a:off x="26670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(Web Server)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D485E-0FD5-8677-96B3-FE7564C83185}"/>
              </a:ext>
            </a:extLst>
          </p:cNvPr>
          <p:cNvSpPr/>
          <p:nvPr/>
        </p:nvSpPr>
        <p:spPr>
          <a:xfrm>
            <a:off x="455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(Database Server)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1D9DEA-5F60-B6D7-9C7F-5F028E005A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44700" y="23368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E8D82-9645-FCD2-A511-B835267417A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62400" y="23368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D39EC2-A614-DF1B-D83E-04B94DEB89F8}"/>
              </a:ext>
            </a:extLst>
          </p:cNvPr>
          <p:cNvSpPr txBox="1"/>
          <p:nvPr/>
        </p:nvSpPr>
        <p:spPr>
          <a:xfrm flipH="1">
            <a:off x="768350" y="284480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Your Computer,</a:t>
            </a:r>
          </a:p>
          <a:p>
            <a:pPr algn="ctr"/>
            <a:r>
              <a:rPr lang="en-US" sz="1100" dirty="0"/>
              <a:t>Laptop,</a:t>
            </a:r>
          </a:p>
          <a:p>
            <a:pPr algn="ctr"/>
            <a:r>
              <a:rPr lang="en-US" sz="1100" dirty="0"/>
              <a:t>Mobile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55DE1-AAFA-0394-AD5C-2F7F4B3CA5BF}"/>
              </a:ext>
            </a:extLst>
          </p:cNvPr>
          <p:cNvSpPr txBox="1"/>
          <p:nvPr/>
        </p:nvSpPr>
        <p:spPr>
          <a:xfrm flipH="1">
            <a:off x="2667000" y="2844800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1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Text files,</a:t>
            </a:r>
          </a:p>
          <a:p>
            <a:pPr algn="ctr"/>
            <a:r>
              <a:rPr lang="en-US" sz="1100" dirty="0"/>
              <a:t>Business logic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CE0CF-CC6C-FC1F-166E-2E64984D1FFA}"/>
              </a:ext>
            </a:extLst>
          </p:cNvPr>
          <p:cNvSpPr txBox="1"/>
          <p:nvPr/>
        </p:nvSpPr>
        <p:spPr>
          <a:xfrm flipH="1">
            <a:off x="4559300" y="286511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2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Database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7DC2C-D0AD-6335-7726-0E0E150331B2}"/>
              </a:ext>
            </a:extLst>
          </p:cNvPr>
          <p:cNvSpPr/>
          <p:nvPr/>
        </p:nvSpPr>
        <p:spPr>
          <a:xfrm>
            <a:off x="1606550" y="5699037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D9FF87-7C1E-B15B-427E-CCEE0FA99619}"/>
              </a:ext>
            </a:extLst>
          </p:cNvPr>
          <p:cNvSpPr/>
          <p:nvPr/>
        </p:nvSpPr>
        <p:spPr>
          <a:xfrm>
            <a:off x="1943100" y="5902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8B8A3E-6F14-D412-8D17-F89A2EBAC1F7}"/>
              </a:ext>
            </a:extLst>
          </p:cNvPr>
          <p:cNvSpPr/>
          <p:nvPr/>
        </p:nvSpPr>
        <p:spPr>
          <a:xfrm>
            <a:off x="2095500" y="60546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BF0A32-F600-C7B5-65AE-2911BEAC28E8}"/>
              </a:ext>
            </a:extLst>
          </p:cNvPr>
          <p:cNvSpPr/>
          <p:nvPr/>
        </p:nvSpPr>
        <p:spPr>
          <a:xfrm>
            <a:off x="2247900" y="62070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731AA7-BF6F-A6F4-2145-73525D7D7AE5}"/>
              </a:ext>
            </a:extLst>
          </p:cNvPr>
          <p:cNvSpPr/>
          <p:nvPr/>
        </p:nvSpPr>
        <p:spPr>
          <a:xfrm>
            <a:off x="2400300" y="63594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3D3617-5FEA-586C-E911-DF9FF8A9A5E1}"/>
              </a:ext>
            </a:extLst>
          </p:cNvPr>
          <p:cNvSpPr/>
          <p:nvPr/>
        </p:nvSpPr>
        <p:spPr>
          <a:xfrm>
            <a:off x="2552700" y="65118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8F227D-BAD3-5787-4E9A-49212025881E}"/>
              </a:ext>
            </a:extLst>
          </p:cNvPr>
          <p:cNvSpPr/>
          <p:nvPr/>
        </p:nvSpPr>
        <p:spPr>
          <a:xfrm>
            <a:off x="2705100" y="6664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6FE9188-B2F4-9E0A-8BB7-4961141966F5}"/>
              </a:ext>
            </a:extLst>
          </p:cNvPr>
          <p:cNvSpPr/>
          <p:nvPr/>
        </p:nvSpPr>
        <p:spPr>
          <a:xfrm>
            <a:off x="2584450" y="5846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D85B82-1907-34EF-44D0-58E8011EA15F}"/>
              </a:ext>
            </a:extLst>
          </p:cNvPr>
          <p:cNvSpPr/>
          <p:nvPr/>
        </p:nvSpPr>
        <p:spPr>
          <a:xfrm>
            <a:off x="2736850" y="59991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87EDC5-B5BD-2F65-3ED3-866933951DB6}"/>
              </a:ext>
            </a:extLst>
          </p:cNvPr>
          <p:cNvSpPr/>
          <p:nvPr/>
        </p:nvSpPr>
        <p:spPr>
          <a:xfrm>
            <a:off x="2889250" y="61515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76CF87-D158-7E45-2262-7D00B3E8F34E}"/>
              </a:ext>
            </a:extLst>
          </p:cNvPr>
          <p:cNvSpPr/>
          <p:nvPr/>
        </p:nvSpPr>
        <p:spPr>
          <a:xfrm>
            <a:off x="3041650" y="63039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3D88F5-788D-3FA2-9EB6-3A92197CD77B}"/>
              </a:ext>
            </a:extLst>
          </p:cNvPr>
          <p:cNvSpPr/>
          <p:nvPr/>
        </p:nvSpPr>
        <p:spPr>
          <a:xfrm>
            <a:off x="3194050" y="64563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EB94F6-4D14-DEE7-989B-CC63D2D8012A}"/>
              </a:ext>
            </a:extLst>
          </p:cNvPr>
          <p:cNvSpPr/>
          <p:nvPr/>
        </p:nvSpPr>
        <p:spPr>
          <a:xfrm>
            <a:off x="3346450" y="6608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9C52A7-E9BE-0BCE-220B-6722474E5EDF}"/>
              </a:ext>
            </a:extLst>
          </p:cNvPr>
          <p:cNvSpPr txBox="1"/>
          <p:nvPr/>
        </p:nvSpPr>
        <p:spPr>
          <a:xfrm flipH="1">
            <a:off x="1606550" y="5432704"/>
            <a:ext cx="1003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135884-942A-E520-7358-342089051059}"/>
              </a:ext>
            </a:extLst>
          </p:cNvPr>
          <p:cNvSpPr txBox="1"/>
          <p:nvPr/>
        </p:nvSpPr>
        <p:spPr>
          <a:xfrm flipH="1">
            <a:off x="2146300" y="6992088"/>
            <a:ext cx="1797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Collection of Functions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945629-7DA7-2116-C969-25E4D9FBD9F2}"/>
              </a:ext>
            </a:extLst>
          </p:cNvPr>
          <p:cNvCxnSpPr>
            <a:cxnSpLocks/>
          </p:cNvCxnSpPr>
          <p:nvPr/>
        </p:nvCxnSpPr>
        <p:spPr>
          <a:xfrm>
            <a:off x="2978150" y="60546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EC2DA1-C5D9-0198-ABF3-89E942898FBA}"/>
              </a:ext>
            </a:extLst>
          </p:cNvPr>
          <p:cNvCxnSpPr>
            <a:cxnSpLocks/>
          </p:cNvCxnSpPr>
          <p:nvPr/>
        </p:nvCxnSpPr>
        <p:spPr>
          <a:xfrm>
            <a:off x="3330575" y="63594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9D4B895-844B-737A-D93E-C35BBDA2243F}"/>
              </a:ext>
            </a:extLst>
          </p:cNvPr>
          <p:cNvSpPr txBox="1"/>
          <p:nvPr/>
        </p:nvSpPr>
        <p:spPr>
          <a:xfrm flipH="1">
            <a:off x="4508500" y="5800287"/>
            <a:ext cx="101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Return a 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322EFC-6E2C-DB4F-19B4-1128131B9335}"/>
              </a:ext>
            </a:extLst>
          </p:cNvPr>
          <p:cNvSpPr txBox="1"/>
          <p:nvPr/>
        </p:nvSpPr>
        <p:spPr>
          <a:xfrm flipH="1">
            <a:off x="4184650" y="6350739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Read from a database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5B606-C337-EE8A-964C-706E2F8B88C4}"/>
              </a:ext>
            </a:extLst>
          </p:cNvPr>
          <p:cNvCxnSpPr>
            <a:cxnSpLocks/>
          </p:cNvCxnSpPr>
          <p:nvPr/>
        </p:nvCxnSpPr>
        <p:spPr>
          <a:xfrm>
            <a:off x="3651250" y="6813371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E337DA-88FF-2ACE-2BA9-E437FA73E920}"/>
              </a:ext>
            </a:extLst>
          </p:cNvPr>
          <p:cNvSpPr txBox="1"/>
          <p:nvPr/>
        </p:nvSpPr>
        <p:spPr>
          <a:xfrm flipH="1">
            <a:off x="4273550" y="6813371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Send an email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272856-F50D-67B2-A627-A5EF4A4F5F1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235075" y="603839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673BAB-6F05-782C-BEF4-9D7F0D870DDA}"/>
              </a:ext>
            </a:extLst>
          </p:cNvPr>
          <p:cNvCxnSpPr>
            <a:cxnSpLocks/>
          </p:cNvCxnSpPr>
          <p:nvPr/>
        </p:nvCxnSpPr>
        <p:spPr>
          <a:xfrm>
            <a:off x="1260475" y="6393995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FB622C-7EA9-73C3-C166-102A7DACEBDD}"/>
              </a:ext>
            </a:extLst>
          </p:cNvPr>
          <p:cNvCxnSpPr>
            <a:cxnSpLocks/>
          </p:cNvCxnSpPr>
          <p:nvPr/>
        </p:nvCxnSpPr>
        <p:spPr>
          <a:xfrm>
            <a:off x="1273175" y="670986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6630EC-30D9-D9A8-5E5B-0DD30A0B11D6}"/>
              </a:ext>
            </a:extLst>
          </p:cNvPr>
          <p:cNvSpPr txBox="1"/>
          <p:nvPr/>
        </p:nvSpPr>
        <p:spPr>
          <a:xfrm flipH="1">
            <a:off x="92074" y="6420238"/>
            <a:ext cx="161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Incoming</a:t>
            </a:r>
          </a:p>
          <a:p>
            <a:pPr algn="ctr"/>
            <a:r>
              <a:rPr lang="en-US" sz="1100" dirty="0"/>
              <a:t>Calls</a:t>
            </a:r>
          </a:p>
          <a:p>
            <a:pPr algn="ctr"/>
            <a:r>
              <a:rPr lang="en-US" sz="1100" dirty="0"/>
              <a:t>Each – A call to a function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6AB5E8-799C-E40F-1B8C-CE8FEC99C90E}"/>
              </a:ext>
            </a:extLst>
          </p:cNvPr>
          <p:cNvSpPr txBox="1"/>
          <p:nvPr/>
        </p:nvSpPr>
        <p:spPr>
          <a:xfrm flipH="1">
            <a:off x="485775" y="6097826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422299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30FDF22-A22D-67D6-3880-DCE375A00F87}"/>
              </a:ext>
            </a:extLst>
          </p:cNvPr>
          <p:cNvGrpSpPr/>
          <p:nvPr/>
        </p:nvGrpSpPr>
        <p:grpSpPr>
          <a:xfrm>
            <a:off x="3636965" y="1146454"/>
            <a:ext cx="2584450" cy="1263372"/>
            <a:chOff x="3636965" y="1060729"/>
            <a:chExt cx="2584450" cy="1263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5CFEBA9-8F1D-1892-DBB9-DC8DD48FABB8}"/>
                </a:ext>
              </a:extLst>
            </p:cNvPr>
            <p:cNvSpPr/>
            <p:nvPr/>
          </p:nvSpPr>
          <p:spPr>
            <a:xfrm>
              <a:off x="3784602" y="1477086"/>
              <a:ext cx="2289175" cy="5913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Transactional Tables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894905-8535-493F-1D89-9BEA71A50AAB}"/>
                </a:ext>
              </a:extLst>
            </p:cNvPr>
            <p:cNvSpPr/>
            <p:nvPr/>
          </p:nvSpPr>
          <p:spPr>
            <a:xfrm>
              <a:off x="3636965" y="1327063"/>
              <a:ext cx="2584450" cy="9970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7B5F79-AE57-D139-69CD-8BAD4B77ACFA}"/>
                </a:ext>
              </a:extLst>
            </p:cNvPr>
            <p:cNvSpPr txBox="1"/>
            <p:nvPr/>
          </p:nvSpPr>
          <p:spPr>
            <a:xfrm flipH="1">
              <a:off x="3636965" y="1060729"/>
              <a:ext cx="1701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Transactional DB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679448" y="5058486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531811" y="4908462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531810" y="4642129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 with Reporting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8124B-EDD5-242A-24BE-4B7443D9BBA7}"/>
              </a:ext>
            </a:extLst>
          </p:cNvPr>
          <p:cNvSpPr/>
          <p:nvPr/>
        </p:nvSpPr>
        <p:spPr>
          <a:xfrm>
            <a:off x="679448" y="5716539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7B481F-BF8C-C255-7DFF-E76CB609A6E5}"/>
              </a:ext>
            </a:extLst>
          </p:cNvPr>
          <p:cNvSpPr/>
          <p:nvPr/>
        </p:nvSpPr>
        <p:spPr>
          <a:xfrm>
            <a:off x="1867691" y="5720875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A8833D-8A0C-4239-D40A-7084296FE20F}"/>
              </a:ext>
            </a:extLst>
          </p:cNvPr>
          <p:cNvSpPr/>
          <p:nvPr/>
        </p:nvSpPr>
        <p:spPr>
          <a:xfrm>
            <a:off x="1133472" y="6118410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27478" y="5047288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16834" y="4905989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4163" y="5956623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3976" y="5163100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0586" y="5638666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17" idx="3"/>
          </p:cNvCxnSpPr>
          <p:nvPr/>
        </p:nvCxnSpPr>
        <p:spPr>
          <a:xfrm flipH="1">
            <a:off x="3116261" y="5342977"/>
            <a:ext cx="811217" cy="37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A38B7109-28B8-5C03-0058-9B75E6A0F3DE}"/>
              </a:ext>
            </a:extLst>
          </p:cNvPr>
          <p:cNvSpPr/>
          <p:nvPr/>
        </p:nvSpPr>
        <p:spPr>
          <a:xfrm>
            <a:off x="2743200" y="1616974"/>
            <a:ext cx="477836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8B32DAA-3F7C-2E60-D187-3937DD1D3907}"/>
              </a:ext>
            </a:extLst>
          </p:cNvPr>
          <p:cNvSpPr/>
          <p:nvPr/>
        </p:nvSpPr>
        <p:spPr>
          <a:xfrm>
            <a:off x="1672429" y="1616974"/>
            <a:ext cx="577847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UI</a:t>
            </a: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47585667-9CEE-7F31-A79F-9D59A92CDE10}"/>
              </a:ext>
            </a:extLst>
          </p:cNvPr>
          <p:cNvGrpSpPr/>
          <p:nvPr/>
        </p:nvGrpSpPr>
        <p:grpSpPr>
          <a:xfrm>
            <a:off x="731834" y="1580017"/>
            <a:ext cx="628650" cy="665291"/>
            <a:chOff x="5273959" y="1431748"/>
            <a:chExt cx="628650" cy="665291"/>
          </a:xfrm>
        </p:grpSpPr>
        <p:pic>
          <p:nvPicPr>
            <p:cNvPr id="1031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10E8DED9-CCD7-6DAC-7AA8-480DFC02E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2A0177AC-399A-230E-6E4D-BC130347423B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74C12A29-1272-E10E-6772-D2380C887106}"/>
              </a:ext>
            </a:extLst>
          </p:cNvPr>
          <p:cNvCxnSpPr>
            <a:cxnSpLocks/>
            <a:stCxn id="1031" idx="3"/>
            <a:endCxn id="1029" idx="1"/>
          </p:cNvCxnSpPr>
          <p:nvPr/>
        </p:nvCxnSpPr>
        <p:spPr>
          <a:xfrm>
            <a:off x="1341434" y="1837128"/>
            <a:ext cx="330995" cy="7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4E267DC-1773-BE21-1ACD-3A37D84AFAAE}"/>
              </a:ext>
            </a:extLst>
          </p:cNvPr>
          <p:cNvCxnSpPr>
            <a:cxnSpLocks/>
            <a:stCxn id="1029" idx="3"/>
            <a:endCxn id="1028" idx="1"/>
          </p:cNvCxnSpPr>
          <p:nvPr/>
        </p:nvCxnSpPr>
        <p:spPr>
          <a:xfrm>
            <a:off x="2250276" y="1912663"/>
            <a:ext cx="49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32934B40-063D-36B6-C483-8F90AACD1793}"/>
              </a:ext>
            </a:extLst>
          </p:cNvPr>
          <p:cNvCxnSpPr>
            <a:cxnSpLocks/>
            <a:stCxn id="1028" idx="3"/>
            <a:endCxn id="3" idx="1"/>
          </p:cNvCxnSpPr>
          <p:nvPr/>
        </p:nvCxnSpPr>
        <p:spPr>
          <a:xfrm flipV="1">
            <a:off x="3221036" y="1911307"/>
            <a:ext cx="415929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0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625D4-B7A3-E683-0760-96D12E69C6A8}"/>
              </a:ext>
            </a:extLst>
          </p:cNvPr>
          <p:cNvSpPr/>
          <p:nvPr/>
        </p:nvSpPr>
        <p:spPr>
          <a:xfrm>
            <a:off x="573109" y="3740457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D89CF-FCB6-EE02-E641-D03DA16F888C}"/>
              </a:ext>
            </a:extLst>
          </p:cNvPr>
          <p:cNvSpPr/>
          <p:nvPr/>
        </p:nvSpPr>
        <p:spPr>
          <a:xfrm>
            <a:off x="1761352" y="3744793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027133" y="4142328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native DB</a:t>
            </a:r>
          </a:p>
        </p:txBody>
      </p:sp>
    </p:spTree>
    <p:extLst>
      <p:ext uri="{BB962C8B-B14F-4D97-AF65-F5344CB8AC3E}">
        <p14:creationId xmlns:p14="http://schemas.microsoft.com/office/powerpoint/2010/main" val="158520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And, or New Schema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178739" y="4106644"/>
            <a:ext cx="1077914" cy="346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CDC</a:t>
            </a:r>
          </a:p>
        </p:txBody>
      </p:sp>
    </p:spTree>
    <p:extLst>
      <p:ext uri="{BB962C8B-B14F-4D97-AF65-F5344CB8AC3E}">
        <p14:creationId xmlns:p14="http://schemas.microsoft.com/office/powerpoint/2010/main" val="13691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2426569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Kibana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285270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335904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2542381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017947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2722258"/>
            <a:ext cx="921546" cy="81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Planned Elastic documents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indexed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1"/>
            <a:ext cx="2584450" cy="12014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358023" y="4161230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Elasticsearch Schema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Logstash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A0ACB-20FE-A945-B13B-9DBCE00F8ADC}"/>
              </a:ext>
            </a:extLst>
          </p:cNvPr>
          <p:cNvSpPr/>
          <p:nvPr/>
        </p:nvSpPr>
        <p:spPr>
          <a:xfrm>
            <a:off x="7493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Ingestion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A5D417-8DBA-2862-3F43-32E633D8F9C2}"/>
              </a:ext>
            </a:extLst>
          </p:cNvPr>
          <p:cNvSpPr/>
          <p:nvPr/>
        </p:nvSpPr>
        <p:spPr>
          <a:xfrm>
            <a:off x="26670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3CEE5-3406-23B5-6E25-D262EA076203}"/>
              </a:ext>
            </a:extLst>
          </p:cNvPr>
          <p:cNvSpPr/>
          <p:nvPr/>
        </p:nvSpPr>
        <p:spPr>
          <a:xfrm>
            <a:off x="45593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30135E-373C-CE28-44E7-C04ECEDB95F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044700" y="57150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A3FE3C-85EC-5552-47FA-75008D98017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2400" y="57150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9C8343-8B2B-2E76-E801-4A2A55F86D94}"/>
              </a:ext>
            </a:extLst>
          </p:cNvPr>
          <p:cNvSpPr txBox="1"/>
          <p:nvPr/>
        </p:nvSpPr>
        <p:spPr>
          <a:xfrm flipH="1">
            <a:off x="691332" y="6226340"/>
            <a:ext cx="1295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Factory</a:t>
            </a:r>
          </a:p>
          <a:p>
            <a:pPr algn="ctr"/>
            <a:r>
              <a:rPr lang="en-US" sz="1100" dirty="0"/>
              <a:t>Event Grids</a:t>
            </a:r>
          </a:p>
          <a:p>
            <a:pPr algn="ctr"/>
            <a:r>
              <a:rPr lang="en-US" sz="1100" dirty="0"/>
              <a:t>Kafka</a:t>
            </a:r>
          </a:p>
          <a:p>
            <a:pPr algn="ctr"/>
            <a:r>
              <a:rPr lang="en-US" sz="1100" dirty="0"/>
              <a:t>Files</a:t>
            </a:r>
          </a:p>
          <a:p>
            <a:pPr algn="ctr"/>
            <a:r>
              <a:rPr lang="en-US" sz="1100" dirty="0"/>
              <a:t>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EC799-6D98-8675-41F0-0C0F02C009F1}"/>
              </a:ext>
            </a:extLst>
          </p:cNvPr>
          <p:cNvSpPr txBox="1"/>
          <p:nvPr/>
        </p:nvSpPr>
        <p:spPr>
          <a:xfrm flipH="1">
            <a:off x="2636068" y="622634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Clustered</a:t>
            </a:r>
          </a:p>
          <a:p>
            <a:pPr algn="ctr"/>
            <a:r>
              <a:rPr lang="en-US" sz="1100" dirty="0"/>
              <a:t>ADLS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407CD-3969-D464-7B13-4E1B55D64473}"/>
              </a:ext>
            </a:extLst>
          </p:cNvPr>
          <p:cNvSpPr txBox="1"/>
          <p:nvPr/>
        </p:nvSpPr>
        <p:spPr>
          <a:xfrm flipH="1">
            <a:off x="4526149" y="6191578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Queries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Analysis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Reporting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Dashboarding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FE7C576-D0F2-425F-C870-986CD7CF4EEB}"/>
              </a:ext>
            </a:extLst>
          </p:cNvPr>
          <p:cNvSpPr/>
          <p:nvPr/>
        </p:nvSpPr>
        <p:spPr>
          <a:xfrm rot="16200000">
            <a:off x="3061200" y="2648545"/>
            <a:ext cx="445136" cy="54573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727AC-EBAD-1020-F0B7-4D1472E36B5B}"/>
              </a:ext>
            </a:extLst>
          </p:cNvPr>
          <p:cNvSpPr txBox="1"/>
          <p:nvPr/>
        </p:nvSpPr>
        <p:spPr>
          <a:xfrm flipH="1">
            <a:off x="2781300" y="480455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ADX</a:t>
            </a:r>
          </a:p>
        </p:txBody>
      </p:sp>
    </p:spTree>
    <p:extLst>
      <p:ext uri="{BB962C8B-B14F-4D97-AF65-F5344CB8AC3E}">
        <p14:creationId xmlns:p14="http://schemas.microsoft.com/office/powerpoint/2010/main" val="243220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11840</TotalTime>
  <Words>166</Words>
  <Application>Microsoft Office PowerPoint</Application>
  <PresentationFormat>Letter Paper (8.5x11 in)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Komatineni</dc:creator>
  <cp:lastModifiedBy>Satya Komatineni</cp:lastModifiedBy>
  <cp:revision>3</cp:revision>
  <dcterms:created xsi:type="dcterms:W3CDTF">2023-10-12T13:17:43Z</dcterms:created>
  <dcterms:modified xsi:type="dcterms:W3CDTF">2023-12-29T20:49:57Z</dcterms:modified>
</cp:coreProperties>
</file>