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870E-4013-41D4-AFC6-EFD6AFC72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632D-BB72-42B9-86A6-75231C1A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498B-4144-47BA-BB17-26FF5E4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8F9E-C999-47A0-B318-79964640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22C5-888B-4986-8A71-84C90A6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913-A617-44F1-849C-445AD4DC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6732B-993E-47C6-B086-CD571BD2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B55F-3805-4671-A317-4004760D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7F4C-7AC7-4C87-A423-92AA4E1D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0D054-0FEF-4487-A317-80EAAF20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79BAC-054F-47B2-9A65-7522FCCFC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70472-5FF3-42AA-9CED-A393DC07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74BB-DF0F-47FD-A636-5545ECED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CF25-A6A5-4C32-AD8D-14346035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AC82-0988-4E7E-9718-649120B2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8BCF-8496-40C8-ABB4-C372E251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13CC-A38B-4121-9F85-36AF65E3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F773-E1D4-4BEA-A687-E4E483E9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62F38-149B-43FA-B03F-BFA1A84B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95DD-A859-4466-AEBA-F2D772E6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3B8D-E23C-4BD8-9E20-84557454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113C-E704-4FD7-B184-535EC9D2E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3801-5F32-469B-842E-580AD338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8F98B-1B5F-4542-BED7-9D2E40D6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CCC7-2547-4FE4-919E-7B98B339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695C-44A2-479B-8815-95C387AC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32C1-0542-4502-986C-F4A8BD60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4EE2F-ED9D-47B1-9679-BAC1C535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ADAB-67EF-4450-9278-22C1F606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D76F1-6808-4306-804E-0FF7074A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1640-91BA-442A-B2C4-E625EB15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2EB1-0E56-43E4-9ADF-E152B934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379F-2101-41EB-82E1-0E530436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E3103-9A8B-4CF0-958A-9F88A295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484AD-BD82-47B4-89E1-C08FB427C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0B882-2F82-4A7B-8C13-C2AF3839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8FC28-D7B2-4C90-AC6C-C6DC209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0C398-9E1D-4BAF-88BB-A97E46C9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857B8-0792-4257-9CBC-A83899E4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7C3B-4A53-451F-A3ED-703D7E0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0E495-5160-4BE7-8DFA-B506FE0B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8AD40-8564-4DE9-AB91-2B474394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C9F4-7D6F-4FA0-8196-2F64DB5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BAB0-5F8F-4E6C-9134-AF423003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BEE8E-ED9A-4136-91DD-CBC1FBF5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93276-F820-48FD-AD32-323E579C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0E5-0862-4526-A2B9-8D2C6727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9171-3F2B-4FE1-B277-6F8B5A8E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41E8-4FBE-4BCA-AE43-7EFC0018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AEEA6-610A-450E-AFC6-4C6CB624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A73BF-C9F9-49EA-94D8-A0CA5973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73764-CFCC-48C6-9890-F3DBF10C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8074-CFCF-4AB3-B504-02924B3A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8BD39-9CF2-4E94-A7A0-EE40C236B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7061-140C-489F-8242-2A81EAA87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0D1E-C696-49B0-8FB2-EB579B9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7EDD-0BFE-42F3-97A6-AF321E9B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CB171-EF79-4CAD-AF36-3FB62875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E6C53-69BA-4019-BF59-7CC60A4F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8027-D53C-4684-9EE8-C1DE65A8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9E88-2018-435E-9A16-31CAC2E43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39EB-F9C6-4585-8746-9EE73AAC9CB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B63F-B15E-4AE2-A2D6-DE7203B95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9C32-4B28-4F5D-B97D-8D5C0BB8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DB6B-4067-43A6-BF68-43517287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F2542-8479-4CCE-A66C-92EE857E292A}"/>
              </a:ext>
            </a:extLst>
          </p:cNvPr>
          <p:cNvSpPr txBox="1"/>
          <p:nvPr/>
        </p:nvSpPr>
        <p:spPr>
          <a:xfrm>
            <a:off x="4312437" y="905163"/>
            <a:ext cx="3567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Aspire Architecture Journal</a:t>
            </a:r>
          </a:p>
          <a:p>
            <a:pPr algn="ctr"/>
            <a:r>
              <a:rPr lang="en-US" sz="2400" dirty="0"/>
              <a:t>8/20/20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7598-E17B-4E35-9CF3-28F6CDEE18DA}"/>
              </a:ext>
            </a:extLst>
          </p:cNvPr>
          <p:cNvSpPr txBox="1"/>
          <p:nvPr/>
        </p:nvSpPr>
        <p:spPr>
          <a:xfrm>
            <a:off x="2433782" y="2197963"/>
            <a:ext cx="7324436" cy="8002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Goal: </a:t>
            </a:r>
          </a:p>
          <a:p>
            <a:endParaRPr lang="en-US" sz="1400" dirty="0"/>
          </a:p>
          <a:p>
            <a:r>
              <a:rPr lang="en-US" sz="1400" dirty="0"/>
              <a:t>To document in pictures a number of aspects of Aspire.</a:t>
            </a:r>
          </a:p>
        </p:txBody>
      </p:sp>
    </p:spTree>
    <p:extLst>
      <p:ext uri="{BB962C8B-B14F-4D97-AF65-F5344CB8AC3E}">
        <p14:creationId xmlns:p14="http://schemas.microsoft.com/office/powerpoint/2010/main" val="17026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F2542-8479-4CCE-A66C-92EE857E292A}"/>
              </a:ext>
            </a:extLst>
          </p:cNvPr>
          <p:cNvSpPr txBox="1"/>
          <p:nvPr/>
        </p:nvSpPr>
        <p:spPr>
          <a:xfrm>
            <a:off x="4528662" y="292212"/>
            <a:ext cx="3268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Aspire Core - Application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634318-A696-41DA-BE6F-3CA4368B1D1E}"/>
              </a:ext>
            </a:extLst>
          </p:cNvPr>
          <p:cNvGrpSpPr/>
          <p:nvPr/>
        </p:nvGrpSpPr>
        <p:grpSpPr>
          <a:xfrm>
            <a:off x="1256145" y="1088016"/>
            <a:ext cx="3999346" cy="1867619"/>
            <a:chOff x="1256145" y="1088016"/>
            <a:chExt cx="3999346" cy="186761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23978C-D213-4ABD-A976-3142A2AFE59F}"/>
                </a:ext>
              </a:extLst>
            </p:cNvPr>
            <p:cNvSpPr/>
            <p:nvPr/>
          </p:nvSpPr>
          <p:spPr>
            <a:xfrm>
              <a:off x="1256145" y="1088016"/>
              <a:ext cx="3999346" cy="18676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t" anchorCtr="0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Interfaces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4C7001-761A-4BF0-B5D8-87B3C9354F34}"/>
                </a:ext>
              </a:extLst>
            </p:cNvPr>
            <p:cNvSpPr txBox="1"/>
            <p:nvPr/>
          </p:nvSpPr>
          <p:spPr>
            <a:xfrm>
              <a:off x="1670730" y="1900863"/>
              <a:ext cx="130272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IApplication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FF8037-F649-4193-B608-C57D35A3A779}"/>
                </a:ext>
              </a:extLst>
            </p:cNvPr>
            <p:cNvSpPr txBox="1"/>
            <p:nvPr/>
          </p:nvSpPr>
          <p:spPr>
            <a:xfrm>
              <a:off x="3218672" y="1319993"/>
              <a:ext cx="93237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IConfig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33B183-9476-4C90-A7EC-49EFB99D5DB6}"/>
                </a:ext>
              </a:extLst>
            </p:cNvPr>
            <p:cNvSpPr txBox="1"/>
            <p:nvPr/>
          </p:nvSpPr>
          <p:spPr>
            <a:xfrm>
              <a:off x="3264580" y="1891627"/>
              <a:ext cx="88646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ILog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AC887F-646E-4A6A-B2A7-713E1CD7E88D}"/>
                </a:ext>
              </a:extLst>
            </p:cNvPr>
            <p:cNvSpPr txBox="1"/>
            <p:nvPr/>
          </p:nvSpPr>
          <p:spPr>
            <a:xfrm>
              <a:off x="3218671" y="2399719"/>
              <a:ext cx="932371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IFactory</a:t>
              </a:r>
              <a:endParaRPr lang="en-US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5E04D40-3EF8-4682-8A6E-122A8220677B}"/>
                </a:ext>
              </a:extLst>
            </p:cNvPr>
            <p:cNvCxnSpPr>
              <a:cxnSpLocks/>
              <a:stCxn id="3" idx="0"/>
              <a:endCxn id="6" idx="1"/>
            </p:cNvCxnSpPr>
            <p:nvPr/>
          </p:nvCxnSpPr>
          <p:spPr>
            <a:xfrm rot="5400000" flipH="1" flipV="1">
              <a:off x="2572281" y="1254473"/>
              <a:ext cx="396204" cy="89657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6AFEE05-2D8B-4E2F-90CF-FB0CDDF966ED}"/>
                </a:ext>
              </a:extLst>
            </p:cNvPr>
            <p:cNvCxnSpPr>
              <a:cxnSpLocks/>
              <a:stCxn id="3" idx="2"/>
              <a:endCxn id="8" idx="1"/>
            </p:cNvCxnSpPr>
            <p:nvPr/>
          </p:nvCxnSpPr>
          <p:spPr>
            <a:xfrm rot="16200000" flipH="1">
              <a:off x="2613288" y="1979002"/>
              <a:ext cx="314190" cy="89657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8DBB229-92B2-443C-A5D3-8C8533A00170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 flipV="1">
              <a:off x="2973459" y="2076293"/>
              <a:ext cx="291121" cy="9236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3F36A2-FFDB-4E5B-846E-B6DFB6943A95}"/>
              </a:ext>
            </a:extLst>
          </p:cNvPr>
          <p:cNvGrpSpPr/>
          <p:nvPr/>
        </p:nvGrpSpPr>
        <p:grpSpPr>
          <a:xfrm>
            <a:off x="529316" y="3768482"/>
            <a:ext cx="5437142" cy="2453209"/>
            <a:chOff x="529316" y="3768482"/>
            <a:chExt cx="5437142" cy="24532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4632B2-72BB-471E-8E8F-6D510DD6CF16}"/>
                </a:ext>
              </a:extLst>
            </p:cNvPr>
            <p:cNvSpPr txBox="1"/>
            <p:nvPr/>
          </p:nvSpPr>
          <p:spPr>
            <a:xfrm>
              <a:off x="562701" y="4003163"/>
              <a:ext cx="5403757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request.ApplicationObjects.Factory.className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=\</a:t>
              </a:r>
            </a:p>
            <a:p>
              <a:pPr algn="l"/>
              <a:r>
                <a:rPr lang="en-US" sz="14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com.ai.application.defaultpkg.FilterEnabledFactory4</a:t>
              </a:r>
            </a:p>
            <a:p>
              <a:pPr algn="l"/>
              <a:endParaRPr lang="en-US" sz="1400" dirty="0">
                <a:solidFill>
                  <a:srgbClr val="2A00FF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request.ApplicationObjects.Config.className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=\</a:t>
              </a:r>
            </a:p>
            <a:p>
              <a:pPr algn="l"/>
              <a:r>
                <a:rPr lang="en-US" sz="1400" dirty="0" err="1">
                  <a:solidFill>
                    <a:srgbClr val="2A00FF"/>
                  </a:solidFill>
                  <a:latin typeface="Consolas" panose="020B0609020204030204" pitchFamily="49" charset="0"/>
                </a:rPr>
                <a:t>com.ai.application.defaultpkg.CConfigWithIncludes</a:t>
              </a:r>
              <a:endParaRPr lang="en-US" sz="1400" dirty="0">
                <a:solidFill>
                  <a:srgbClr val="2A00FF"/>
                </a:solidFill>
                <a:latin typeface="Consolas" panose="020B0609020204030204" pitchFamily="49" charset="0"/>
              </a:endParaRPr>
            </a:p>
            <a:p>
              <a:pPr algn="l"/>
              <a:endParaRPr lang="en-US" sz="1400" dirty="0">
                <a:solidFill>
                  <a:srgbClr val="2A00FF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request.ApplicationObjects.Log.className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=\</a:t>
              </a:r>
            </a:p>
            <a:p>
              <a:pPr algn="l"/>
              <a:r>
                <a:rPr lang="en-US" sz="14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com.ai.application.defaultpkg.CLog1</a:t>
              </a:r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8CE79A-C119-49D7-AC0C-B8915E44BFDD}"/>
                </a:ext>
              </a:extLst>
            </p:cNvPr>
            <p:cNvSpPr/>
            <p:nvPr/>
          </p:nvSpPr>
          <p:spPr>
            <a:xfrm>
              <a:off x="529316" y="3768482"/>
              <a:ext cx="5437142" cy="24532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t" anchorCtr="0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In Properties file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0D7164-6373-4D5F-8CB7-671119F0C3A2}"/>
              </a:ext>
            </a:extLst>
          </p:cNvPr>
          <p:cNvGrpSpPr/>
          <p:nvPr/>
        </p:nvGrpSpPr>
        <p:grpSpPr>
          <a:xfrm>
            <a:off x="6321440" y="3843281"/>
            <a:ext cx="5437142" cy="2453209"/>
            <a:chOff x="6321440" y="3843281"/>
            <a:chExt cx="5437142" cy="24532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B8D4D7-AF4E-44F9-96D7-143B9BCAC78D}"/>
                </a:ext>
              </a:extLst>
            </p:cNvPr>
            <p:cNvSpPr txBox="1"/>
            <p:nvPr/>
          </p:nvSpPr>
          <p:spPr>
            <a:xfrm>
              <a:off x="6445867" y="4546665"/>
              <a:ext cx="51598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application.includeFiles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=\</a:t>
              </a:r>
            </a:p>
            <a:p>
              <a:pPr algn="l"/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aspire:\\aspire-batch\\test-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csv.properties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2C20CC-77A1-4A23-B970-BABC51B77C83}"/>
                </a:ext>
              </a:extLst>
            </p:cNvPr>
            <p:cNvSpPr/>
            <p:nvPr/>
          </p:nvSpPr>
          <p:spPr>
            <a:xfrm>
              <a:off x="6321440" y="3843281"/>
              <a:ext cx="5437142" cy="245320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t" anchorCtr="0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Including other properties files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33CD28-2570-422E-8580-249855D52DCF}"/>
              </a:ext>
            </a:extLst>
          </p:cNvPr>
          <p:cNvGrpSpPr/>
          <p:nvPr/>
        </p:nvGrpSpPr>
        <p:grpSpPr>
          <a:xfrm>
            <a:off x="6321439" y="1147101"/>
            <a:ext cx="4199831" cy="1867619"/>
            <a:chOff x="6321439" y="1147101"/>
            <a:chExt cx="4199831" cy="18676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C044DF-4A6B-476E-878F-6D7C9372CAC1}"/>
                </a:ext>
              </a:extLst>
            </p:cNvPr>
            <p:cNvSpPr txBox="1"/>
            <p:nvPr/>
          </p:nvSpPr>
          <p:spPr>
            <a:xfrm>
              <a:off x="6488003" y="1385982"/>
              <a:ext cx="214219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CConfigWithIncludes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360C3-EE72-4799-AC15-1A81C4CF077E}"/>
                </a:ext>
              </a:extLst>
            </p:cNvPr>
            <p:cNvSpPr txBox="1"/>
            <p:nvPr/>
          </p:nvSpPr>
          <p:spPr>
            <a:xfrm>
              <a:off x="6488003" y="1886109"/>
              <a:ext cx="75373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CLog1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38A559-8F7A-48D0-9349-74AC67955726}"/>
                </a:ext>
              </a:extLst>
            </p:cNvPr>
            <p:cNvSpPr txBox="1"/>
            <p:nvPr/>
          </p:nvSpPr>
          <p:spPr>
            <a:xfrm>
              <a:off x="6488003" y="2452225"/>
              <a:ext cx="2229906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FilterEnabledFactory4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88F231-32D4-422A-AD21-3B99A5378E90}"/>
                </a:ext>
              </a:extLst>
            </p:cNvPr>
            <p:cNvSpPr/>
            <p:nvPr/>
          </p:nvSpPr>
          <p:spPr>
            <a:xfrm>
              <a:off x="6321439" y="1147101"/>
              <a:ext cx="4199831" cy="186761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91440" rtlCol="0" anchor="t" anchorCtr="0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Some key Implementations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A00590-7C28-4310-838B-476BF0AAA664}"/>
                </a:ext>
              </a:extLst>
            </p:cNvPr>
            <p:cNvSpPr txBox="1"/>
            <p:nvPr/>
          </p:nvSpPr>
          <p:spPr>
            <a:xfrm>
              <a:off x="7408298" y="1900863"/>
              <a:ext cx="255736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CConfigWithXMLIncludes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28C662-952E-4491-8C81-3C2EFA9C9201}"/>
                </a:ext>
              </a:extLst>
            </p:cNvPr>
            <p:cNvSpPr txBox="1"/>
            <p:nvPr/>
          </p:nvSpPr>
          <p:spPr>
            <a:xfrm>
              <a:off x="8850712" y="2452225"/>
              <a:ext cx="136845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CApplication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F2542-8479-4CCE-A66C-92EE857E292A}"/>
              </a:ext>
            </a:extLst>
          </p:cNvPr>
          <p:cNvSpPr txBox="1"/>
          <p:nvPr/>
        </p:nvSpPr>
        <p:spPr>
          <a:xfrm>
            <a:off x="5478880" y="292212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162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F2542-8479-4CCE-A66C-92EE857E292A}"/>
              </a:ext>
            </a:extLst>
          </p:cNvPr>
          <p:cNvSpPr txBox="1"/>
          <p:nvPr/>
        </p:nvSpPr>
        <p:spPr>
          <a:xfrm>
            <a:off x="4048968" y="292212"/>
            <a:ext cx="422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High Level Work Items – Phase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331E3-DC4A-4667-A1BB-DE64C35E2746}"/>
              </a:ext>
            </a:extLst>
          </p:cNvPr>
          <p:cNvSpPr txBox="1"/>
          <p:nvPr/>
        </p:nvSpPr>
        <p:spPr>
          <a:xfrm>
            <a:off x="4618185" y="2614014"/>
            <a:ext cx="3366374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Integrate forecast data with each plant at the system level</a:t>
            </a:r>
          </a:p>
          <a:p>
            <a:pPr marL="342900" indent="-342900">
              <a:buAutoNum type="arabicPeriod"/>
            </a:pPr>
            <a:r>
              <a:rPr lang="en-US" sz="1400" dirty="0"/>
              <a:t>Report on any errors with system level integration so that manual processes can take over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21FD0-EF3B-45BE-9047-90C8D3489646}"/>
              </a:ext>
            </a:extLst>
          </p:cNvPr>
          <p:cNvSpPr txBox="1"/>
          <p:nvPr/>
        </p:nvSpPr>
        <p:spPr>
          <a:xfrm>
            <a:off x="4563455" y="2115249"/>
            <a:ext cx="3366375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9) Dispatching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27242-D926-41E3-8BC6-DBDE160015F4}"/>
              </a:ext>
            </a:extLst>
          </p:cNvPr>
          <p:cNvSpPr/>
          <p:nvPr/>
        </p:nvSpPr>
        <p:spPr>
          <a:xfrm>
            <a:off x="411265" y="3799805"/>
            <a:ext cx="963173" cy="281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7C25D6-EDFF-486F-87B5-EA9C23459BD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68200" y="1231412"/>
            <a:ext cx="240164" cy="366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FAB51F-E4A9-4E23-9C10-8E30D9172AF5}"/>
              </a:ext>
            </a:extLst>
          </p:cNvPr>
          <p:cNvSpPr/>
          <p:nvPr/>
        </p:nvSpPr>
        <p:spPr>
          <a:xfrm>
            <a:off x="628055" y="1125193"/>
            <a:ext cx="240145" cy="212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B8CEE-6C88-4D30-A16A-BADA7EBDE1DD}"/>
              </a:ext>
            </a:extLst>
          </p:cNvPr>
          <p:cNvSpPr txBox="1"/>
          <p:nvPr/>
        </p:nvSpPr>
        <p:spPr>
          <a:xfrm>
            <a:off x="399111" y="3076226"/>
            <a:ext cx="117834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Actual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C47461-1E12-4416-AF3E-4AC568E6EFE1}"/>
              </a:ext>
            </a:extLst>
          </p:cNvPr>
          <p:cNvSpPr/>
          <p:nvPr/>
        </p:nvSpPr>
        <p:spPr>
          <a:xfrm>
            <a:off x="495687" y="4393535"/>
            <a:ext cx="794328" cy="13392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142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34</cp:revision>
  <dcterms:created xsi:type="dcterms:W3CDTF">2020-07-09T01:47:56Z</dcterms:created>
  <dcterms:modified xsi:type="dcterms:W3CDTF">2020-08-20T23:30:13Z</dcterms:modified>
</cp:coreProperties>
</file>