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2" r:id="rId9"/>
    <p:sldId id="261" r:id="rId10"/>
    <p:sldId id="263" r:id="rId11"/>
    <p:sldId id="257" r:id="rId12"/>
    <p:sldId id="264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73FF5-B3DA-46B2-9C45-F7826C81B854}" v="2" dt="2025-02-28T14:36:53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62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mod Jain (Прамод Джайн)" userId="S::pramod@iwindenergy.onmicrosoft.com::76e9a001-9805-445b-8301-47c0cf607813" providerId="AD" clId="Web-{309C99F7-59A8-4E35-BE59-4EA6279CEA2C}"/>
    <pc:docChg chg="addSld modSld sldOrd">
      <pc:chgData name="Pramod Jain (Прамод Джайн)" userId="S::pramod@iwindenergy.onmicrosoft.com::76e9a001-9805-445b-8301-47c0cf607813" providerId="AD" clId="Web-{309C99F7-59A8-4E35-BE59-4EA6279CEA2C}" dt="2025-02-24T21:07:50.861" v="273" actId="1076"/>
      <pc:docMkLst>
        <pc:docMk/>
      </pc:docMkLst>
      <pc:sldChg chg="addSp delSp modSp new mod modClrScheme chgLayout">
        <pc:chgData name="Pramod Jain (Прамод Джайн)" userId="S::pramod@iwindenergy.onmicrosoft.com::76e9a001-9805-445b-8301-47c0cf607813" providerId="AD" clId="Web-{309C99F7-59A8-4E35-BE59-4EA6279CEA2C}" dt="2025-02-24T21:07:27.954" v="264" actId="20577"/>
        <pc:sldMkLst>
          <pc:docMk/>
          <pc:sldMk cId="3321266148" sldId="261"/>
        </pc:sldMkLst>
        <pc:spChg chg="mod ord">
          <ac:chgData name="Pramod Jain (Прамод Джайн)" userId="S::pramod@iwindenergy.onmicrosoft.com::76e9a001-9805-445b-8301-47c0cf607813" providerId="AD" clId="Web-{309C99F7-59A8-4E35-BE59-4EA6279CEA2C}" dt="2025-02-24T21:07:27.954" v="264" actId="20577"/>
          <ac:spMkLst>
            <pc:docMk/>
            <pc:sldMk cId="3321266148" sldId="261"/>
            <ac:spMk id="2" creationId="{B311C3F6-C3C1-49A7-5D2C-AD869BA385AD}"/>
          </ac:spMkLst>
        </pc:spChg>
        <pc:spChg chg="add mod ord">
          <ac:chgData name="Pramod Jain (Прамод Джайн)" userId="S::pramod@iwindenergy.onmicrosoft.com::76e9a001-9805-445b-8301-47c0cf607813" providerId="AD" clId="Web-{309C99F7-59A8-4E35-BE59-4EA6279CEA2C}" dt="2025-02-24T17:28:50.401" v="186" actId="20577"/>
          <ac:spMkLst>
            <pc:docMk/>
            <pc:sldMk cId="3321266148" sldId="261"/>
            <ac:spMk id="6" creationId="{73ACFE86-4B81-D7AE-4795-1DCC117B9E95}"/>
          </ac:spMkLst>
        </pc:spChg>
      </pc:sldChg>
      <pc:sldChg chg="addSp delSp modSp add mod ord replId modClrScheme chgLayout">
        <pc:chgData name="Pramod Jain (Прамод Джайн)" userId="S::pramod@iwindenergy.onmicrosoft.com::76e9a001-9805-445b-8301-47c0cf607813" providerId="AD" clId="Web-{309C99F7-59A8-4E35-BE59-4EA6279CEA2C}" dt="2025-02-24T17:29:40.027" v="214" actId="20577"/>
        <pc:sldMkLst>
          <pc:docMk/>
          <pc:sldMk cId="2599698374" sldId="262"/>
        </pc:sldMkLst>
        <pc:spChg chg="mod ord">
          <ac:chgData name="Pramod Jain (Прамод Джайн)" userId="S::pramod@iwindenergy.onmicrosoft.com::76e9a001-9805-445b-8301-47c0cf607813" providerId="AD" clId="Web-{309C99F7-59A8-4E35-BE59-4EA6279CEA2C}" dt="2025-02-24T17:29:20.120" v="210" actId="20577"/>
          <ac:spMkLst>
            <pc:docMk/>
            <pc:sldMk cId="2599698374" sldId="262"/>
            <ac:spMk id="2" creationId="{7113811B-F2AE-4954-1902-8301D6911507}"/>
          </ac:spMkLst>
        </pc:spChg>
        <pc:spChg chg="mod ord">
          <ac:chgData name="Pramod Jain (Прамод Джайн)" userId="S::pramod@iwindenergy.onmicrosoft.com::76e9a001-9805-445b-8301-47c0cf607813" providerId="AD" clId="Web-{309C99F7-59A8-4E35-BE59-4EA6279CEA2C}" dt="2025-02-24T17:29:40.027" v="214" actId="20577"/>
          <ac:spMkLst>
            <pc:docMk/>
            <pc:sldMk cId="2599698374" sldId="262"/>
            <ac:spMk id="3" creationId="{74DC060E-04DC-F041-9B71-7F8A77E855A5}"/>
          </ac:spMkLst>
        </pc:spChg>
      </pc:sldChg>
      <pc:sldChg chg="modSp new">
        <pc:chgData name="Pramod Jain (Прамод Джайн)" userId="S::pramod@iwindenergy.onmicrosoft.com::76e9a001-9805-445b-8301-47c0cf607813" providerId="AD" clId="Web-{309C99F7-59A8-4E35-BE59-4EA6279CEA2C}" dt="2025-02-24T21:07:50.861" v="273" actId="1076"/>
        <pc:sldMkLst>
          <pc:docMk/>
          <pc:sldMk cId="2083353051" sldId="263"/>
        </pc:sldMkLst>
        <pc:spChg chg="mod">
          <ac:chgData name="Pramod Jain (Прамод Джайн)" userId="S::pramod@iwindenergy.onmicrosoft.com::76e9a001-9805-445b-8301-47c0cf607813" providerId="AD" clId="Web-{309C99F7-59A8-4E35-BE59-4EA6279CEA2C}" dt="2025-02-24T21:07:50.861" v="273" actId="1076"/>
          <ac:spMkLst>
            <pc:docMk/>
            <pc:sldMk cId="2083353051" sldId="263"/>
            <ac:spMk id="2" creationId="{19EA3F82-C7D8-31FC-1C93-EFEF75EEF978}"/>
          </ac:spMkLst>
        </pc:spChg>
        <pc:spChg chg="mod">
          <ac:chgData name="Pramod Jain (Прамод Джайн)" userId="S::pramod@iwindenergy.onmicrosoft.com::76e9a001-9805-445b-8301-47c0cf607813" providerId="AD" clId="Web-{309C99F7-59A8-4E35-BE59-4EA6279CEA2C}" dt="2025-02-24T21:06:56.032" v="262" actId="20577"/>
          <ac:spMkLst>
            <pc:docMk/>
            <pc:sldMk cId="2083353051" sldId="263"/>
            <ac:spMk id="3" creationId="{0E897ACB-5CEE-4AA5-56EE-2493BF363525}"/>
          </ac:spMkLst>
        </pc:spChg>
      </pc:sldChg>
    </pc:docChg>
  </pc:docChgLst>
  <pc:docChgLst>
    <pc:chgData name="Pramod Jain (Прамод Джайн)" userId="76e9a001-9805-445b-8301-47c0cf607813" providerId="ADAL" clId="{A4559F5F-CC1A-449C-A51C-E227F717F3B9}"/>
    <pc:docChg chg="modSld">
      <pc:chgData name="Pramod Jain (Прамод Джайн)" userId="76e9a001-9805-445b-8301-47c0cf607813" providerId="ADAL" clId="{A4559F5F-CC1A-449C-A51C-E227F717F3B9}" dt="2025-02-26T11:28:09.570" v="7" actId="20577"/>
      <pc:docMkLst>
        <pc:docMk/>
      </pc:docMkLst>
      <pc:sldChg chg="modSp mod">
        <pc:chgData name="Pramod Jain (Прамод Джайн)" userId="76e9a001-9805-445b-8301-47c0cf607813" providerId="ADAL" clId="{A4559F5F-CC1A-449C-A51C-E227F717F3B9}" dt="2025-02-26T11:28:09.570" v="7" actId="20577"/>
        <pc:sldMkLst>
          <pc:docMk/>
          <pc:sldMk cId="2083353051" sldId="263"/>
        </pc:sldMkLst>
        <pc:spChg chg="mod">
          <ac:chgData name="Pramod Jain (Прамод Джайн)" userId="76e9a001-9805-445b-8301-47c0cf607813" providerId="ADAL" clId="{A4559F5F-CC1A-449C-A51C-E227F717F3B9}" dt="2025-02-26T11:28:09.570" v="7" actId="20577"/>
          <ac:spMkLst>
            <pc:docMk/>
            <pc:sldMk cId="2083353051" sldId="263"/>
            <ac:spMk id="3" creationId="{0E897ACB-5CEE-4AA5-56EE-2493BF363525}"/>
          </ac:spMkLst>
        </pc:spChg>
      </pc:sldChg>
    </pc:docChg>
  </pc:docChgLst>
  <pc:docChgLst>
    <pc:chgData name="Pramod Jain (Прамод Джайн)" userId="76e9a001-9805-445b-8301-47c0cf607813" providerId="ADAL" clId="{46473FF5-B3DA-46B2-9C45-F7826C81B854}"/>
    <pc:docChg chg="undo custSel addSld modSld sldOrd">
      <pc:chgData name="Pramod Jain (Прамод Джайн)" userId="76e9a001-9805-445b-8301-47c0cf607813" providerId="ADAL" clId="{46473FF5-B3DA-46B2-9C45-F7826C81B854}" dt="2025-02-28T14:36:53.069" v="393" actId="20577"/>
      <pc:docMkLst>
        <pc:docMk/>
      </pc:docMkLst>
      <pc:sldChg chg="modSp mod">
        <pc:chgData name="Pramod Jain (Прамод Джайн)" userId="76e9a001-9805-445b-8301-47c0cf607813" providerId="ADAL" clId="{46473FF5-B3DA-46B2-9C45-F7826C81B854}" dt="2025-02-28T14:29:06.218" v="241" actId="20577"/>
        <pc:sldMkLst>
          <pc:docMk/>
          <pc:sldMk cId="713686205" sldId="257"/>
        </pc:sldMkLst>
        <pc:spChg chg="mod">
          <ac:chgData name="Pramod Jain (Прамод Джайн)" userId="76e9a001-9805-445b-8301-47c0cf607813" providerId="ADAL" clId="{46473FF5-B3DA-46B2-9C45-F7826C81B854}" dt="2025-02-28T14:29:06.218" v="241" actId="20577"/>
          <ac:spMkLst>
            <pc:docMk/>
            <pc:sldMk cId="713686205" sldId="257"/>
            <ac:spMk id="3" creationId="{BFBE9EDF-B393-9A7F-8972-C260A443E3B2}"/>
          </ac:spMkLst>
        </pc:spChg>
      </pc:sldChg>
      <pc:sldChg chg="modSp new mod ord">
        <pc:chgData name="Pramod Jain (Прамод Джайн)" userId="76e9a001-9805-445b-8301-47c0cf607813" providerId="ADAL" clId="{46473FF5-B3DA-46B2-9C45-F7826C81B854}" dt="2025-02-28T14:36:53.069" v="393" actId="20577"/>
        <pc:sldMkLst>
          <pc:docMk/>
          <pc:sldMk cId="1840326719" sldId="266"/>
        </pc:sldMkLst>
        <pc:spChg chg="mod">
          <ac:chgData name="Pramod Jain (Прамод Джайн)" userId="76e9a001-9805-445b-8301-47c0cf607813" providerId="ADAL" clId="{46473FF5-B3DA-46B2-9C45-F7826C81B854}" dt="2025-02-27T13:13:45.551" v="47" actId="27636"/>
          <ac:spMkLst>
            <pc:docMk/>
            <pc:sldMk cId="1840326719" sldId="266"/>
            <ac:spMk id="2" creationId="{F9FFB25A-6803-AB7D-7D7A-42945970BEBE}"/>
          </ac:spMkLst>
        </pc:spChg>
        <pc:spChg chg="mod">
          <ac:chgData name="Pramod Jain (Прамод Джайн)" userId="76e9a001-9805-445b-8301-47c0cf607813" providerId="ADAL" clId="{46473FF5-B3DA-46B2-9C45-F7826C81B854}" dt="2025-02-28T14:36:53.069" v="393" actId="20577"/>
          <ac:spMkLst>
            <pc:docMk/>
            <pc:sldMk cId="1840326719" sldId="266"/>
            <ac:spMk id="3" creationId="{9164DE8A-25F6-5CC3-E466-22209B18F6FC}"/>
          </ac:spMkLst>
        </pc:spChg>
      </pc:sldChg>
    </pc:docChg>
  </pc:docChgLst>
  <pc:docChgLst>
    <pc:chgData name="Pramod Jain (Прамод Джайн)" userId="S::pramod@iwindenergy.onmicrosoft.com::76e9a001-9805-445b-8301-47c0cf607813" providerId="AD" clId="Web-{F6675AF8-C4E6-0603-599F-1F5BB22349B2}"/>
    <pc:docChg chg="addSld modSld">
      <pc:chgData name="Pramod Jain (Прамод Джайн)" userId="S::pramod@iwindenergy.onmicrosoft.com::76e9a001-9805-445b-8301-47c0cf607813" providerId="AD" clId="Web-{F6675AF8-C4E6-0603-599F-1F5BB22349B2}" dt="2025-02-26T02:38:15.718" v="133" actId="20577"/>
      <pc:docMkLst>
        <pc:docMk/>
      </pc:docMkLst>
      <pc:sldChg chg="modSp">
        <pc:chgData name="Pramod Jain (Прамод Джайн)" userId="S::pramod@iwindenergy.onmicrosoft.com::76e9a001-9805-445b-8301-47c0cf607813" providerId="AD" clId="Web-{F6675AF8-C4E6-0603-599F-1F5BB22349B2}" dt="2025-02-26T02:36:35.292" v="127" actId="20577"/>
        <pc:sldMkLst>
          <pc:docMk/>
          <pc:sldMk cId="1256038021" sldId="256"/>
        </pc:sldMkLst>
        <pc:spChg chg="mod">
          <ac:chgData name="Pramod Jain (Прамод Джайн)" userId="S::pramod@iwindenergy.onmicrosoft.com::76e9a001-9805-445b-8301-47c0cf607813" providerId="AD" clId="Web-{F6675AF8-C4E6-0603-599F-1F5BB22349B2}" dt="2025-02-26T02:36:35.292" v="127" actId="20577"/>
          <ac:spMkLst>
            <pc:docMk/>
            <pc:sldMk cId="1256038021" sldId="256"/>
            <ac:spMk id="3" creationId="{CC25C98F-3328-0E57-171E-14EE8DD4EFC2}"/>
          </ac:spMkLst>
        </pc:spChg>
      </pc:sldChg>
      <pc:sldChg chg="modSp">
        <pc:chgData name="Pramod Jain (Прамод Джайн)" userId="S::pramod@iwindenergy.onmicrosoft.com::76e9a001-9805-445b-8301-47c0cf607813" providerId="AD" clId="Web-{F6675AF8-C4E6-0603-599F-1F5BB22349B2}" dt="2025-02-26T02:30:58.761" v="65" actId="20577"/>
        <pc:sldMkLst>
          <pc:docMk/>
          <pc:sldMk cId="713686205" sldId="257"/>
        </pc:sldMkLst>
        <pc:spChg chg="mod">
          <ac:chgData name="Pramod Jain (Прамод Джайн)" userId="S::pramod@iwindenergy.onmicrosoft.com::76e9a001-9805-445b-8301-47c0cf607813" providerId="AD" clId="Web-{F6675AF8-C4E6-0603-599F-1F5BB22349B2}" dt="2025-02-26T02:30:58.761" v="65" actId="20577"/>
          <ac:spMkLst>
            <pc:docMk/>
            <pc:sldMk cId="713686205" sldId="257"/>
            <ac:spMk id="3" creationId="{BFBE9EDF-B393-9A7F-8972-C260A443E3B2}"/>
          </ac:spMkLst>
        </pc:spChg>
      </pc:sldChg>
      <pc:sldChg chg="modSp">
        <pc:chgData name="Pramod Jain (Прамод Джайн)" userId="S::pramod@iwindenergy.onmicrosoft.com::76e9a001-9805-445b-8301-47c0cf607813" providerId="AD" clId="Web-{F6675AF8-C4E6-0603-599F-1F5BB22349B2}" dt="2025-02-26T02:37:33.185" v="131" actId="20577"/>
        <pc:sldMkLst>
          <pc:docMk/>
          <pc:sldMk cId="1688387395" sldId="260"/>
        </pc:sldMkLst>
        <pc:spChg chg="mod">
          <ac:chgData name="Pramod Jain (Прамод Джайн)" userId="S::pramod@iwindenergy.onmicrosoft.com::76e9a001-9805-445b-8301-47c0cf607813" providerId="AD" clId="Web-{F6675AF8-C4E6-0603-599F-1F5BB22349B2}" dt="2025-02-26T02:37:33.185" v="131" actId="20577"/>
          <ac:spMkLst>
            <pc:docMk/>
            <pc:sldMk cId="1688387395" sldId="260"/>
            <ac:spMk id="3" creationId="{A33AEDB8-E768-CF58-7995-984F676D4593}"/>
          </ac:spMkLst>
        </pc:spChg>
      </pc:sldChg>
      <pc:sldChg chg="modSp new">
        <pc:chgData name="Pramod Jain (Прамод Джайн)" userId="S::pramod@iwindenergy.onmicrosoft.com::76e9a001-9805-445b-8301-47c0cf607813" providerId="AD" clId="Web-{F6675AF8-C4E6-0603-599F-1F5BB22349B2}" dt="2025-02-26T02:38:15.718" v="133" actId="20577"/>
        <pc:sldMkLst>
          <pc:docMk/>
          <pc:sldMk cId="2630778640" sldId="264"/>
        </pc:sldMkLst>
        <pc:spChg chg="mod">
          <ac:chgData name="Pramod Jain (Прамод Джайн)" userId="S::pramod@iwindenergy.onmicrosoft.com::76e9a001-9805-445b-8301-47c0cf607813" providerId="AD" clId="Web-{F6675AF8-C4E6-0603-599F-1F5BB22349B2}" dt="2025-02-26T02:29:37.805" v="50"/>
          <ac:spMkLst>
            <pc:docMk/>
            <pc:sldMk cId="2630778640" sldId="264"/>
            <ac:spMk id="2" creationId="{72148552-D7F3-F390-529D-C5E1DA158FE1}"/>
          </ac:spMkLst>
        </pc:spChg>
        <pc:spChg chg="mod">
          <ac:chgData name="Pramod Jain (Прамод Джайн)" userId="S::pramod@iwindenergy.onmicrosoft.com::76e9a001-9805-445b-8301-47c0cf607813" providerId="AD" clId="Web-{F6675AF8-C4E6-0603-599F-1F5BB22349B2}" dt="2025-02-26T02:38:15.718" v="133" actId="20577"/>
          <ac:spMkLst>
            <pc:docMk/>
            <pc:sldMk cId="2630778640" sldId="264"/>
            <ac:spMk id="3" creationId="{13E2ED22-D2BE-4177-608B-B3A37ECA5DFC}"/>
          </ac:spMkLst>
        </pc:spChg>
      </pc:sldChg>
      <pc:sldChg chg="modSp new">
        <pc:chgData name="Pramod Jain (Прамод Джайн)" userId="S::pramod@iwindenergy.onmicrosoft.com::76e9a001-9805-445b-8301-47c0cf607813" providerId="AD" clId="Web-{F6675AF8-C4E6-0603-599F-1F5BB22349B2}" dt="2025-02-26T02:35:54.088" v="119" actId="20577"/>
        <pc:sldMkLst>
          <pc:docMk/>
          <pc:sldMk cId="4266968732" sldId="265"/>
        </pc:sldMkLst>
        <pc:spChg chg="mod">
          <ac:chgData name="Pramod Jain (Прамод Джайн)" userId="S::pramod@iwindenergy.onmicrosoft.com::76e9a001-9805-445b-8301-47c0cf607813" providerId="AD" clId="Web-{F6675AF8-C4E6-0603-599F-1F5BB22349B2}" dt="2025-02-26T02:35:01.742" v="110" actId="20577"/>
          <ac:spMkLst>
            <pc:docMk/>
            <pc:sldMk cId="4266968732" sldId="265"/>
            <ac:spMk id="2" creationId="{0267C751-4DD1-5CCD-94D8-25F2FD4CC8FA}"/>
          </ac:spMkLst>
        </pc:spChg>
        <pc:spChg chg="mod">
          <ac:chgData name="Pramod Jain (Прамод Джайн)" userId="S::pramod@iwindenergy.onmicrosoft.com::76e9a001-9805-445b-8301-47c0cf607813" providerId="AD" clId="Web-{F6675AF8-C4E6-0603-599F-1F5BB22349B2}" dt="2025-02-26T02:35:54.088" v="119" actId="20577"/>
          <ac:spMkLst>
            <pc:docMk/>
            <pc:sldMk cId="4266968732" sldId="265"/>
            <ac:spMk id="3" creationId="{BAA525DF-C672-8700-3995-4CA17F704D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9052-7D06-31B5-2DC6-093CA6B22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1A3BD-414F-BA03-77DF-3A72F7864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50239-96BA-D699-90D9-A302D9FC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87C8-FC7F-422D-B5FF-6BADBBC7FE98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D5E68-DC5F-051D-FFA1-20CA2444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23174-D928-D511-1D49-8A6A1BDA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EE9C-E2B9-4CA1-A0B2-798023FA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6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6043-E22A-C8A3-C40E-7E942845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C0D09-32E9-0609-BCF0-3C6740E43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BE0DD-4EFC-E2BC-AF7B-F1271EE0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87C8-FC7F-422D-B5FF-6BADBBC7FE98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3E2CE-C957-89E6-D56F-EA2DF778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74CD6-80D2-E39B-1406-F22EDC57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EE9C-E2B9-4CA1-A0B2-798023FA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9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96C79-6B4C-2694-B5D8-5E795D4CB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FB56C-BCC6-6911-58CB-6CCFA6010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4D472-5617-7D50-296E-2F3A0692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87C8-FC7F-422D-B5FF-6BADBBC7FE98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89422-F1D7-0BB9-CC30-049A845E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55C4E-3A47-3624-0051-1AECCA9A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EE9C-E2B9-4CA1-A0B2-798023FA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F5CD-E013-264B-2BE7-68D474E2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667D-2D6A-81B4-428E-209C0D36E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EE104-AB32-E203-0929-98F5B49C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87C8-FC7F-422D-B5FF-6BADBBC7FE98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3982-0142-4CC8-138F-AEF7C937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46A69-BBF6-A94E-7861-88C4A3E9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EE9C-E2B9-4CA1-A0B2-798023FA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3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3F03-CF6E-D39F-1FDC-C451BD1B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B5399-CDC5-0F83-BD10-F726F83AE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B4745-3EB8-E157-47B4-0B1E4886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87C8-FC7F-422D-B5FF-6BADBBC7FE98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5DB4F-8737-1DF6-42FF-1D5570BA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23F81-8E05-4942-2581-42C1E6FA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EE9C-E2B9-4CA1-A0B2-798023FA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9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6E39-43E1-515D-4238-F6D4CFE1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4E787-4D0B-FCB9-1483-03514430E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F914B-19D8-BCA6-3CE5-C115D9327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A1AE7-B1B9-758A-4072-DA46CFEE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87C8-FC7F-422D-B5FF-6BADBBC7FE98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DF860-6CD2-E256-8205-1431E529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46BFD-F16A-34E5-42D4-2EF49E75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EE9C-E2B9-4CA1-A0B2-798023FA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E4D9-ADF4-5125-0A26-4ADF2095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B9D15-A831-22DC-2A4E-ACAF8BFBE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F54EF-6F49-5917-37DE-1B6566E0A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9F37E-3865-A272-1C9E-D53C5AE85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0D500-4E40-C13A-189C-43F9AFF99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343F5-10E5-11DA-109F-571B5127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87C8-FC7F-422D-B5FF-6BADBBC7FE98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F024A-02D1-8813-1D90-B31E77AA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49A81-4C51-438B-DB7F-CDA1B10A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EE9C-E2B9-4CA1-A0B2-798023FA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FA5C-8B64-D319-AF7A-383EC2C3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712B4-209A-035A-5301-E9FFAEC2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87C8-FC7F-422D-B5FF-6BADBBC7FE98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2BBEC-9038-7841-3304-766E984E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D41B2-DBC4-03E1-EDFE-17C92C6D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EE9C-E2B9-4CA1-A0B2-798023FA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9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D1748-8CE1-F897-4D46-27748F5F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87C8-FC7F-422D-B5FF-6BADBBC7FE98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0C336-3DAD-F8A2-66CD-787692C0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7F463-CE7A-F014-2280-BB898415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EE9C-E2B9-4CA1-A0B2-798023FA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3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4369-1478-EC3C-A365-DB208A01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41AB-DD33-AD21-4FB5-B81CD6D7C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FC60C-9872-64D0-8BCD-CA028E4BE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2273F-E28C-55A9-D8F4-1E3A5203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87C8-FC7F-422D-B5FF-6BADBBC7FE98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AAE3D-ED8F-7C69-5262-12991C15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D0FD9-8887-17EB-059C-3D2B29CA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EE9C-E2B9-4CA1-A0B2-798023FA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31ED-9B98-0A50-9152-2F828E6F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5CF03-C75C-1E1E-A67F-4A3A30995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D06DC-4861-4EC7-B50C-4C020CA66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3D58A-4C2E-71CE-FFAB-A012F218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87C8-FC7F-422D-B5FF-6BADBBC7FE98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A1F0E-0185-6B5A-83C1-011913A7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643EC-6B3A-34C6-3BFD-C1D0F934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EE9C-E2B9-4CA1-A0B2-798023FA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9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A7C71-02DA-636B-2C23-10783F13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12DB1-AB48-6195-4684-B71F0FEF2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C9081-0BE4-56BB-A879-0B3682CAF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0387C8-FC7F-422D-B5FF-6BADBBC7FE98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A5587-2C3C-D744-6D73-92D7DDDD1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7FD11-011D-4309-8467-FF035E4D7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EAEE9C-E2B9-4CA1-A0B2-798023FA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3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deeplearning.ai/courses/multi-ai-agent-systems-with-crewai/lesson/ixy19/mutli-agent-collaboration-for-financial-analysis-(code)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gchain.com/docs/integrations/tools/" TargetMode="External"/><Relationship Id="rId2" Type="http://schemas.openxmlformats.org/officeDocument/2006/relationships/hyperlink" Target="https://github.com/crewAIInc/crewAI-tools/tree/main/crewai_tools/too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crewai.com/concepts/tool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deeplearning.ai/courses/multi-ai-agent-systems-with-crewai/lesson/ixy19/mutli-agent-collaboration-for-financial-analysis-(cod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release/python-31011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erper.dev/" TargetMode="External"/><Relationship Id="rId2" Type="http://schemas.openxmlformats.org/officeDocument/2006/relationships/hyperlink" Target="https://platform.openai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35CB-0B6A-21E7-4228-07BC71A2DB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Agentic AI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5C98F-3328-0E57-171E-14EE8DD4E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February 2025</a:t>
            </a:r>
          </a:p>
        </p:txBody>
      </p:sp>
    </p:spTree>
    <p:extLst>
      <p:ext uri="{BB962C8B-B14F-4D97-AF65-F5344CB8AC3E}">
        <p14:creationId xmlns:p14="http://schemas.microsoft.com/office/powerpoint/2010/main" val="1256038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B25A-6803-AB7D-7D7A-42945970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89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Installing sample program in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4DE8A-25F6-5CC3-E466-22209B18F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908"/>
            <a:ext cx="10515600" cy="4960055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Go to: </a:t>
            </a:r>
            <a:r>
              <a:rPr lang="en-US" dirty="0">
                <a:hlinkClick r:id="rId2"/>
              </a:rPr>
              <a:t>https://learn.deeplearning.ai/courses/multi-ai-agent-systems-with-crewai/lesson/ixy19/mutli-agent-collaboration-for-financial-analysis-(</a:t>
            </a:r>
            <a:r>
              <a:rPr lang="en-US">
                <a:hlinkClick r:id="rId2"/>
              </a:rPr>
              <a:t>code)</a:t>
            </a:r>
            <a:r>
              <a:rPr lang="en-US"/>
              <a:t>  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/>
              <a:t>Download the python code: In </a:t>
            </a:r>
            <a:r>
              <a:rPr lang="en-US" dirty="0" err="1"/>
              <a:t>Jupyter</a:t>
            </a:r>
            <a:r>
              <a:rPr lang="en-US" dirty="0"/>
              <a:t> Notebook do, File-&gt;Download-&gt;Python (</a:t>
            </a:r>
            <a:r>
              <a:rPr lang="en-US" dirty="0" err="1"/>
              <a:t>py</a:t>
            </a:r>
            <a:r>
              <a:rPr lang="en-US" dirty="0"/>
              <a:t> file)</a:t>
            </a:r>
          </a:p>
          <a:p>
            <a:pPr marL="971550" lvl="1" indent="-514350">
              <a:buAutoNum type="arabicPeriod"/>
            </a:pPr>
            <a:r>
              <a:rPr lang="en-US" dirty="0"/>
              <a:t>File should be called: L6_collaboration_financial_analysis.py</a:t>
            </a:r>
          </a:p>
          <a:p>
            <a:pPr marL="514350" indent="-514350">
              <a:buAutoNum type="arabicPeriod"/>
            </a:pPr>
            <a:r>
              <a:rPr lang="en-US" dirty="0"/>
              <a:t>Put the downloaded file in folder and call it CREWAI.  </a:t>
            </a:r>
          </a:p>
          <a:p>
            <a:pPr marL="514350" indent="-514350">
              <a:buAutoNum type="arabicPeriod"/>
            </a:pPr>
            <a:r>
              <a:rPr lang="en-US" dirty="0"/>
              <a:t>In Visual Studio Create a new workspace, add CREWAI folder to workspace.  Open the .</a:t>
            </a:r>
            <a:r>
              <a:rPr lang="en-US" dirty="0" err="1"/>
              <a:t>py</a:t>
            </a:r>
            <a:r>
              <a:rPr lang="en-US" dirty="0"/>
              <a:t> file in the folder. Do rest of the steps (4 to 7) in Visual Studio.</a:t>
            </a:r>
          </a:p>
          <a:p>
            <a:pPr marL="514350" indent="-514350">
              <a:buAutoNum type="arabicPeriod"/>
            </a:pPr>
            <a:r>
              <a:rPr lang="en-US" dirty="0"/>
              <a:t>Create a .env file in the CREWAI folder and add these lines that contain keys--To get keys go to the websites of </a:t>
            </a:r>
            <a:r>
              <a:rPr lang="en-US" dirty="0" err="1"/>
              <a:t>openAI</a:t>
            </a:r>
            <a:r>
              <a:rPr lang="en-US" dirty="0"/>
              <a:t> and </a:t>
            </a:r>
            <a:r>
              <a:rPr lang="en-US" dirty="0" err="1"/>
              <a:t>Serper</a:t>
            </a:r>
            <a:r>
              <a:rPr lang="en-US" dirty="0"/>
              <a:t> (see slide 9)</a:t>
            </a:r>
          </a:p>
          <a:p>
            <a:pPr marL="971550" lvl="1" indent="-514350">
              <a:buAutoNum type="arabicPeriod"/>
            </a:pPr>
            <a:r>
              <a:rPr lang="en-US" dirty="0"/>
              <a:t>OPENAI_API_KEY=</a:t>
            </a:r>
            <a:r>
              <a:rPr lang="en-US" dirty="0" err="1"/>
              <a:t>uuuu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/>
              <a:t>SERPER_API_KEY=</a:t>
            </a:r>
            <a:r>
              <a:rPr lang="en-US" dirty="0" err="1"/>
              <a:t>vvvv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 two lines to the L6_collaboration_financial_analysis.py: </a:t>
            </a:r>
          </a:p>
          <a:p>
            <a:pPr marL="971550" lvl="1" indent="-514350">
              <a:buAutoNum type="arabicPeriod"/>
            </a:pPr>
            <a:r>
              <a:rPr lang="en-US" dirty="0"/>
              <a:t>from </a:t>
            </a:r>
            <a:r>
              <a:rPr lang="en-US" dirty="0" err="1"/>
              <a:t>dotenv</a:t>
            </a:r>
            <a:r>
              <a:rPr lang="en-US" dirty="0"/>
              <a:t> import </a:t>
            </a:r>
          </a:p>
          <a:p>
            <a:pPr marL="971550" lvl="1" indent="-514350">
              <a:buAutoNum type="arabicPeriod"/>
            </a:pPr>
            <a:r>
              <a:rPr lang="en-US" dirty="0" err="1"/>
              <a:t>load_dotenvload_dotenv</a:t>
            </a:r>
            <a:r>
              <a:rPr lang="en-US" dirty="0"/>
              <a:t>()</a:t>
            </a:r>
          </a:p>
          <a:p>
            <a:pPr marL="971550" lvl="1" indent="-514350">
              <a:buAutoNum type="arabicPeriod"/>
            </a:pPr>
            <a:r>
              <a:rPr lang="en-US" dirty="0"/>
              <a:t>Comment/remove two lines: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openai_api_key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get_openai_api_key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os.environ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["SERPER_API_KEY"] =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get_serper_api_key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971550" lvl="1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In the Visual Studio Terminal run the following to load the packages: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pip install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crewai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==0.28.8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crewai_tools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==0.1.6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langchain_community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==0.0.29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pip install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dotenv</a:t>
            </a:r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514350" indent="-514350">
              <a:buAutoNum type="arabicPeriod"/>
            </a:pPr>
            <a:r>
              <a:rPr lang="en-US" dirty="0"/>
              <a:t>All done. Now you can run  L6_collaboration_financial_analysis.py</a:t>
            </a:r>
          </a:p>
        </p:txBody>
      </p:sp>
    </p:spTree>
    <p:extLst>
      <p:ext uri="{BB962C8B-B14F-4D97-AF65-F5344CB8AC3E}">
        <p14:creationId xmlns:p14="http://schemas.microsoft.com/office/powerpoint/2010/main" val="184032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C751-4DD1-5CCD-94D8-25F2FD4C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available from </a:t>
            </a:r>
            <a:r>
              <a:rPr lang="en-US" err="1"/>
              <a:t>CrewAI</a:t>
            </a:r>
            <a:r>
              <a:rPr lang="en-US"/>
              <a:t>, </a:t>
            </a:r>
            <a:r>
              <a:rPr lang="en-US" err="1"/>
              <a:t>langchain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525DF-C672-8700-3995-4CA17F704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https://github.com/crewAIInc/crewAI-tools/tree/main/crewai_tools/tools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https://python.langchain.com/docs/integrations/tools/</a:t>
            </a:r>
            <a:endParaRPr lang="en-US">
              <a:ea typeface="+mn-lt"/>
              <a:cs typeface="+mn-lt"/>
            </a:endParaRPr>
          </a:p>
          <a:p>
            <a:r>
              <a:rPr lang="en-US"/>
              <a:t>How to create custom tools: </a:t>
            </a:r>
            <a:r>
              <a:rPr lang="en-US">
                <a:ea typeface="+mn-lt"/>
                <a:cs typeface="+mn-lt"/>
                <a:hlinkClick r:id="rId4"/>
              </a:rPr>
              <a:t>https://docs.crewai.com/concepts/tools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6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9E3C-ED8E-CC72-15E4-3D8A8704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Goals of Agentic AI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52345-878B-F0AF-0A0B-8E21DA99A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Learn about Agentic AI, initially thru </a:t>
            </a:r>
            <a:r>
              <a:rPr lang="en-US" err="1"/>
              <a:t>CrewAI</a:t>
            </a:r>
            <a:r>
              <a:rPr lang="en-US"/>
              <a:t> and if there is interest learn other frameworks</a:t>
            </a:r>
          </a:p>
          <a:p>
            <a:r>
              <a:rPr lang="en-US"/>
              <a:t>Teach: As each of us learns, teach the team thru examples, “how it works”, etc.</a:t>
            </a:r>
          </a:p>
          <a:p>
            <a:r>
              <a:rPr lang="en-US"/>
              <a:t>Define projects—client projects, product ideas, etc. Work on them collaboratively </a:t>
            </a:r>
          </a:p>
          <a:p>
            <a:r>
              <a:rPr lang="en-US"/>
              <a:t>Gain expertise: Showcase work in </a:t>
            </a:r>
            <a:r>
              <a:rPr lang="en-US" err="1"/>
              <a:t>Github</a:t>
            </a:r>
            <a:r>
              <a:rPr lang="en-US"/>
              <a:t>, put in resume, write articles, post your exploits on LinkedIn</a:t>
            </a:r>
          </a:p>
        </p:txBody>
      </p:sp>
    </p:spTree>
    <p:extLst>
      <p:ext uri="{BB962C8B-B14F-4D97-AF65-F5344CB8AC3E}">
        <p14:creationId xmlns:p14="http://schemas.microsoft.com/office/powerpoint/2010/main" val="387746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001F-E36A-5565-7D54-FD3791DBD3E9}"/>
              </a:ext>
            </a:extLst>
          </p:cNvPr>
          <p:cNvSpPr>
            <a:spLocks noGrp="1"/>
          </p:cNvSpPr>
          <p:nvPr>
            <p:ph type="title"/>
          </p:nvPr>
        </p:nvSpPr>
        <p:spPr>
          <a:custGeom>
            <a:avLst/>
            <a:gdLst>
              <a:gd name="connsiteX0" fmla="*/ 0 w 10515600"/>
              <a:gd name="connsiteY0" fmla="*/ 0 h 1325563"/>
              <a:gd name="connsiteX1" fmla="*/ 373888 w 10515600"/>
              <a:gd name="connsiteY1" fmla="*/ 0 h 1325563"/>
              <a:gd name="connsiteX2" fmla="*/ 958088 w 10515600"/>
              <a:gd name="connsiteY2" fmla="*/ 0 h 1325563"/>
              <a:gd name="connsiteX3" fmla="*/ 1542288 w 10515600"/>
              <a:gd name="connsiteY3" fmla="*/ 0 h 1325563"/>
              <a:gd name="connsiteX4" fmla="*/ 1811020 w 10515600"/>
              <a:gd name="connsiteY4" fmla="*/ 0 h 1325563"/>
              <a:gd name="connsiteX5" fmla="*/ 2395220 w 10515600"/>
              <a:gd name="connsiteY5" fmla="*/ 0 h 1325563"/>
              <a:gd name="connsiteX6" fmla="*/ 2769108 w 10515600"/>
              <a:gd name="connsiteY6" fmla="*/ 0 h 1325563"/>
              <a:gd name="connsiteX7" fmla="*/ 3142996 w 10515600"/>
              <a:gd name="connsiteY7" fmla="*/ 0 h 1325563"/>
              <a:gd name="connsiteX8" fmla="*/ 3727196 w 10515600"/>
              <a:gd name="connsiteY8" fmla="*/ 0 h 1325563"/>
              <a:gd name="connsiteX9" fmla="*/ 4311396 w 10515600"/>
              <a:gd name="connsiteY9" fmla="*/ 0 h 1325563"/>
              <a:gd name="connsiteX10" fmla="*/ 4895596 w 10515600"/>
              <a:gd name="connsiteY10" fmla="*/ 0 h 1325563"/>
              <a:gd name="connsiteX11" fmla="*/ 5164328 w 10515600"/>
              <a:gd name="connsiteY11" fmla="*/ 0 h 1325563"/>
              <a:gd name="connsiteX12" fmla="*/ 5433060 w 10515600"/>
              <a:gd name="connsiteY12" fmla="*/ 0 h 1325563"/>
              <a:gd name="connsiteX13" fmla="*/ 6017260 w 10515600"/>
              <a:gd name="connsiteY13" fmla="*/ 0 h 1325563"/>
              <a:gd name="connsiteX14" fmla="*/ 6496304 w 10515600"/>
              <a:gd name="connsiteY14" fmla="*/ 0 h 1325563"/>
              <a:gd name="connsiteX15" fmla="*/ 7185660 w 10515600"/>
              <a:gd name="connsiteY15" fmla="*/ 0 h 1325563"/>
              <a:gd name="connsiteX16" fmla="*/ 7559548 w 10515600"/>
              <a:gd name="connsiteY16" fmla="*/ 0 h 1325563"/>
              <a:gd name="connsiteX17" fmla="*/ 7828280 w 10515600"/>
              <a:gd name="connsiteY17" fmla="*/ 0 h 1325563"/>
              <a:gd name="connsiteX18" fmla="*/ 8202168 w 10515600"/>
              <a:gd name="connsiteY18" fmla="*/ 0 h 1325563"/>
              <a:gd name="connsiteX19" fmla="*/ 8681212 w 10515600"/>
              <a:gd name="connsiteY19" fmla="*/ 0 h 1325563"/>
              <a:gd name="connsiteX20" fmla="*/ 9055100 w 10515600"/>
              <a:gd name="connsiteY20" fmla="*/ 0 h 1325563"/>
              <a:gd name="connsiteX21" fmla="*/ 9323832 w 10515600"/>
              <a:gd name="connsiteY21" fmla="*/ 0 h 1325563"/>
              <a:gd name="connsiteX22" fmla="*/ 9592564 w 10515600"/>
              <a:gd name="connsiteY22" fmla="*/ 0 h 1325563"/>
              <a:gd name="connsiteX23" fmla="*/ 9861296 w 10515600"/>
              <a:gd name="connsiteY23" fmla="*/ 0 h 1325563"/>
              <a:gd name="connsiteX24" fmla="*/ 10515600 w 10515600"/>
              <a:gd name="connsiteY24" fmla="*/ 0 h 1325563"/>
              <a:gd name="connsiteX25" fmla="*/ 10515600 w 10515600"/>
              <a:gd name="connsiteY25" fmla="*/ 415343 h 1325563"/>
              <a:gd name="connsiteX26" fmla="*/ 10515600 w 10515600"/>
              <a:gd name="connsiteY26" fmla="*/ 883709 h 1325563"/>
              <a:gd name="connsiteX27" fmla="*/ 10515600 w 10515600"/>
              <a:gd name="connsiteY27" fmla="*/ 1325563 h 1325563"/>
              <a:gd name="connsiteX28" fmla="*/ 9931400 w 10515600"/>
              <a:gd name="connsiteY28" fmla="*/ 1325563 h 1325563"/>
              <a:gd name="connsiteX29" fmla="*/ 9662668 w 10515600"/>
              <a:gd name="connsiteY29" fmla="*/ 1325563 h 1325563"/>
              <a:gd name="connsiteX30" fmla="*/ 9183624 w 10515600"/>
              <a:gd name="connsiteY30" fmla="*/ 1325563 h 1325563"/>
              <a:gd name="connsiteX31" fmla="*/ 8914892 w 10515600"/>
              <a:gd name="connsiteY31" fmla="*/ 1325563 h 1325563"/>
              <a:gd name="connsiteX32" fmla="*/ 8120380 w 10515600"/>
              <a:gd name="connsiteY32" fmla="*/ 1325563 h 1325563"/>
              <a:gd name="connsiteX33" fmla="*/ 7641336 w 10515600"/>
              <a:gd name="connsiteY33" fmla="*/ 1325563 h 1325563"/>
              <a:gd name="connsiteX34" fmla="*/ 7267448 w 10515600"/>
              <a:gd name="connsiteY34" fmla="*/ 1325563 h 1325563"/>
              <a:gd name="connsiteX35" fmla="*/ 6788404 w 10515600"/>
              <a:gd name="connsiteY35" fmla="*/ 1325563 h 1325563"/>
              <a:gd name="connsiteX36" fmla="*/ 6099048 w 10515600"/>
              <a:gd name="connsiteY36" fmla="*/ 1325563 h 1325563"/>
              <a:gd name="connsiteX37" fmla="*/ 5620004 w 10515600"/>
              <a:gd name="connsiteY37" fmla="*/ 1325563 h 1325563"/>
              <a:gd name="connsiteX38" fmla="*/ 5246116 w 10515600"/>
              <a:gd name="connsiteY38" fmla="*/ 1325563 h 1325563"/>
              <a:gd name="connsiteX39" fmla="*/ 4661916 w 10515600"/>
              <a:gd name="connsiteY39" fmla="*/ 1325563 h 1325563"/>
              <a:gd name="connsiteX40" fmla="*/ 4393184 w 10515600"/>
              <a:gd name="connsiteY40" fmla="*/ 1325563 h 1325563"/>
              <a:gd name="connsiteX41" fmla="*/ 3914140 w 10515600"/>
              <a:gd name="connsiteY41" fmla="*/ 1325563 h 1325563"/>
              <a:gd name="connsiteX42" fmla="*/ 3119628 w 10515600"/>
              <a:gd name="connsiteY42" fmla="*/ 1325563 h 1325563"/>
              <a:gd name="connsiteX43" fmla="*/ 2325116 w 10515600"/>
              <a:gd name="connsiteY43" fmla="*/ 1325563 h 1325563"/>
              <a:gd name="connsiteX44" fmla="*/ 2056384 w 10515600"/>
              <a:gd name="connsiteY44" fmla="*/ 1325563 h 1325563"/>
              <a:gd name="connsiteX45" fmla="*/ 1472184 w 10515600"/>
              <a:gd name="connsiteY45" fmla="*/ 1325563 h 1325563"/>
              <a:gd name="connsiteX46" fmla="*/ 1203452 w 10515600"/>
              <a:gd name="connsiteY46" fmla="*/ 1325563 h 1325563"/>
              <a:gd name="connsiteX47" fmla="*/ 0 w 10515600"/>
              <a:gd name="connsiteY47" fmla="*/ 1325563 h 1325563"/>
              <a:gd name="connsiteX48" fmla="*/ 0 w 10515600"/>
              <a:gd name="connsiteY48" fmla="*/ 910220 h 1325563"/>
              <a:gd name="connsiteX49" fmla="*/ 0 w 10515600"/>
              <a:gd name="connsiteY49" fmla="*/ 468366 h 1325563"/>
              <a:gd name="connsiteX50" fmla="*/ 0 w 10515600"/>
              <a:gd name="connsiteY50" fmla="*/ 0 h 132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1325563" fill="none" extrusionOk="0">
                <a:moveTo>
                  <a:pt x="0" y="0"/>
                </a:moveTo>
                <a:cubicBezTo>
                  <a:pt x="164068" y="-19267"/>
                  <a:pt x="246432" y="23919"/>
                  <a:pt x="373888" y="0"/>
                </a:cubicBezTo>
                <a:cubicBezTo>
                  <a:pt x="501344" y="-23919"/>
                  <a:pt x="717925" y="41293"/>
                  <a:pt x="958088" y="0"/>
                </a:cubicBezTo>
                <a:cubicBezTo>
                  <a:pt x="1198251" y="-41293"/>
                  <a:pt x="1381964" y="66180"/>
                  <a:pt x="1542288" y="0"/>
                </a:cubicBezTo>
                <a:cubicBezTo>
                  <a:pt x="1702612" y="-66180"/>
                  <a:pt x="1682172" y="26933"/>
                  <a:pt x="1811020" y="0"/>
                </a:cubicBezTo>
                <a:cubicBezTo>
                  <a:pt x="1939868" y="-26933"/>
                  <a:pt x="2106784" y="3564"/>
                  <a:pt x="2395220" y="0"/>
                </a:cubicBezTo>
                <a:cubicBezTo>
                  <a:pt x="2683656" y="-3564"/>
                  <a:pt x="2630813" y="1482"/>
                  <a:pt x="2769108" y="0"/>
                </a:cubicBezTo>
                <a:cubicBezTo>
                  <a:pt x="2907403" y="-1482"/>
                  <a:pt x="2989297" y="18220"/>
                  <a:pt x="3142996" y="0"/>
                </a:cubicBezTo>
                <a:cubicBezTo>
                  <a:pt x="3296695" y="-18220"/>
                  <a:pt x="3498054" y="34196"/>
                  <a:pt x="3727196" y="0"/>
                </a:cubicBezTo>
                <a:cubicBezTo>
                  <a:pt x="3956338" y="-34196"/>
                  <a:pt x="4072093" y="49292"/>
                  <a:pt x="4311396" y="0"/>
                </a:cubicBezTo>
                <a:cubicBezTo>
                  <a:pt x="4550699" y="-49292"/>
                  <a:pt x="4773918" y="39555"/>
                  <a:pt x="4895596" y="0"/>
                </a:cubicBezTo>
                <a:cubicBezTo>
                  <a:pt x="5017274" y="-39555"/>
                  <a:pt x="5051442" y="23898"/>
                  <a:pt x="5164328" y="0"/>
                </a:cubicBezTo>
                <a:cubicBezTo>
                  <a:pt x="5277214" y="-23898"/>
                  <a:pt x="5305851" y="10662"/>
                  <a:pt x="5433060" y="0"/>
                </a:cubicBezTo>
                <a:cubicBezTo>
                  <a:pt x="5560269" y="-10662"/>
                  <a:pt x="5736322" y="17729"/>
                  <a:pt x="6017260" y="0"/>
                </a:cubicBezTo>
                <a:cubicBezTo>
                  <a:pt x="6298198" y="-17729"/>
                  <a:pt x="6297298" y="45002"/>
                  <a:pt x="6496304" y="0"/>
                </a:cubicBezTo>
                <a:cubicBezTo>
                  <a:pt x="6695310" y="-45002"/>
                  <a:pt x="6999717" y="16321"/>
                  <a:pt x="7185660" y="0"/>
                </a:cubicBezTo>
                <a:cubicBezTo>
                  <a:pt x="7371603" y="-16321"/>
                  <a:pt x="7467290" y="7621"/>
                  <a:pt x="7559548" y="0"/>
                </a:cubicBezTo>
                <a:cubicBezTo>
                  <a:pt x="7651806" y="-7621"/>
                  <a:pt x="7696496" y="31097"/>
                  <a:pt x="7828280" y="0"/>
                </a:cubicBezTo>
                <a:cubicBezTo>
                  <a:pt x="7960064" y="-31097"/>
                  <a:pt x="8051728" y="38612"/>
                  <a:pt x="8202168" y="0"/>
                </a:cubicBezTo>
                <a:cubicBezTo>
                  <a:pt x="8352608" y="-38612"/>
                  <a:pt x="8494202" y="6100"/>
                  <a:pt x="8681212" y="0"/>
                </a:cubicBezTo>
                <a:cubicBezTo>
                  <a:pt x="8868222" y="-6100"/>
                  <a:pt x="8976623" y="13607"/>
                  <a:pt x="9055100" y="0"/>
                </a:cubicBezTo>
                <a:cubicBezTo>
                  <a:pt x="9133577" y="-13607"/>
                  <a:pt x="9191689" y="20511"/>
                  <a:pt x="9323832" y="0"/>
                </a:cubicBezTo>
                <a:cubicBezTo>
                  <a:pt x="9455975" y="-20511"/>
                  <a:pt x="9502909" y="18181"/>
                  <a:pt x="9592564" y="0"/>
                </a:cubicBezTo>
                <a:cubicBezTo>
                  <a:pt x="9682219" y="-18181"/>
                  <a:pt x="9734122" y="10674"/>
                  <a:pt x="9861296" y="0"/>
                </a:cubicBezTo>
                <a:cubicBezTo>
                  <a:pt x="9988470" y="-10674"/>
                  <a:pt x="10277213" y="18367"/>
                  <a:pt x="10515600" y="0"/>
                </a:cubicBezTo>
                <a:cubicBezTo>
                  <a:pt x="10547524" y="121605"/>
                  <a:pt x="10484316" y="253374"/>
                  <a:pt x="10515600" y="415343"/>
                </a:cubicBezTo>
                <a:cubicBezTo>
                  <a:pt x="10546884" y="577312"/>
                  <a:pt x="10478911" y="787441"/>
                  <a:pt x="10515600" y="883709"/>
                </a:cubicBezTo>
                <a:cubicBezTo>
                  <a:pt x="10552289" y="979977"/>
                  <a:pt x="10499420" y="1232341"/>
                  <a:pt x="10515600" y="1325563"/>
                </a:cubicBezTo>
                <a:cubicBezTo>
                  <a:pt x="10331837" y="1382816"/>
                  <a:pt x="10191915" y="1256572"/>
                  <a:pt x="9931400" y="1325563"/>
                </a:cubicBezTo>
                <a:cubicBezTo>
                  <a:pt x="9670885" y="1394554"/>
                  <a:pt x="9752877" y="1321437"/>
                  <a:pt x="9662668" y="1325563"/>
                </a:cubicBezTo>
                <a:cubicBezTo>
                  <a:pt x="9572459" y="1329689"/>
                  <a:pt x="9365212" y="1309692"/>
                  <a:pt x="9183624" y="1325563"/>
                </a:cubicBezTo>
                <a:cubicBezTo>
                  <a:pt x="9002036" y="1341434"/>
                  <a:pt x="8986339" y="1294298"/>
                  <a:pt x="8914892" y="1325563"/>
                </a:cubicBezTo>
                <a:cubicBezTo>
                  <a:pt x="8843445" y="1356828"/>
                  <a:pt x="8324630" y="1274827"/>
                  <a:pt x="8120380" y="1325563"/>
                </a:cubicBezTo>
                <a:cubicBezTo>
                  <a:pt x="7916130" y="1376299"/>
                  <a:pt x="7857610" y="1302957"/>
                  <a:pt x="7641336" y="1325563"/>
                </a:cubicBezTo>
                <a:cubicBezTo>
                  <a:pt x="7425062" y="1348169"/>
                  <a:pt x="7402649" y="1319442"/>
                  <a:pt x="7267448" y="1325563"/>
                </a:cubicBezTo>
                <a:cubicBezTo>
                  <a:pt x="7132247" y="1331684"/>
                  <a:pt x="6992731" y="1318022"/>
                  <a:pt x="6788404" y="1325563"/>
                </a:cubicBezTo>
                <a:cubicBezTo>
                  <a:pt x="6584077" y="1333104"/>
                  <a:pt x="6431268" y="1272201"/>
                  <a:pt x="6099048" y="1325563"/>
                </a:cubicBezTo>
                <a:cubicBezTo>
                  <a:pt x="5766828" y="1378925"/>
                  <a:pt x="5734748" y="1324365"/>
                  <a:pt x="5620004" y="1325563"/>
                </a:cubicBezTo>
                <a:cubicBezTo>
                  <a:pt x="5505260" y="1326761"/>
                  <a:pt x="5415719" y="1295204"/>
                  <a:pt x="5246116" y="1325563"/>
                </a:cubicBezTo>
                <a:cubicBezTo>
                  <a:pt x="5076513" y="1355922"/>
                  <a:pt x="4828393" y="1324943"/>
                  <a:pt x="4661916" y="1325563"/>
                </a:cubicBezTo>
                <a:cubicBezTo>
                  <a:pt x="4495439" y="1326183"/>
                  <a:pt x="4498762" y="1313828"/>
                  <a:pt x="4393184" y="1325563"/>
                </a:cubicBezTo>
                <a:cubicBezTo>
                  <a:pt x="4287606" y="1337298"/>
                  <a:pt x="4133719" y="1288645"/>
                  <a:pt x="3914140" y="1325563"/>
                </a:cubicBezTo>
                <a:cubicBezTo>
                  <a:pt x="3694561" y="1362481"/>
                  <a:pt x="3465818" y="1251194"/>
                  <a:pt x="3119628" y="1325563"/>
                </a:cubicBezTo>
                <a:cubicBezTo>
                  <a:pt x="2773438" y="1399932"/>
                  <a:pt x="2706313" y="1269476"/>
                  <a:pt x="2325116" y="1325563"/>
                </a:cubicBezTo>
                <a:cubicBezTo>
                  <a:pt x="1943919" y="1381650"/>
                  <a:pt x="2179579" y="1303258"/>
                  <a:pt x="2056384" y="1325563"/>
                </a:cubicBezTo>
                <a:cubicBezTo>
                  <a:pt x="1933189" y="1347868"/>
                  <a:pt x="1753801" y="1298381"/>
                  <a:pt x="1472184" y="1325563"/>
                </a:cubicBezTo>
                <a:cubicBezTo>
                  <a:pt x="1190567" y="1352745"/>
                  <a:pt x="1287350" y="1306925"/>
                  <a:pt x="1203452" y="1325563"/>
                </a:cubicBezTo>
                <a:cubicBezTo>
                  <a:pt x="1119554" y="1344201"/>
                  <a:pt x="463500" y="1225508"/>
                  <a:pt x="0" y="1325563"/>
                </a:cubicBezTo>
                <a:cubicBezTo>
                  <a:pt x="-6608" y="1131358"/>
                  <a:pt x="7362" y="1052148"/>
                  <a:pt x="0" y="910220"/>
                </a:cubicBezTo>
                <a:cubicBezTo>
                  <a:pt x="-7362" y="768292"/>
                  <a:pt x="1431" y="619971"/>
                  <a:pt x="0" y="468366"/>
                </a:cubicBezTo>
                <a:cubicBezTo>
                  <a:pt x="-1431" y="316761"/>
                  <a:pt x="23885" y="122814"/>
                  <a:pt x="0" y="0"/>
                </a:cubicBezTo>
                <a:close/>
              </a:path>
              <a:path w="10515600" h="1325563" stroke="0" extrusionOk="0">
                <a:moveTo>
                  <a:pt x="0" y="0"/>
                </a:moveTo>
                <a:cubicBezTo>
                  <a:pt x="262618" y="-15778"/>
                  <a:pt x="408100" y="34530"/>
                  <a:pt x="584200" y="0"/>
                </a:cubicBezTo>
                <a:cubicBezTo>
                  <a:pt x="760300" y="-34530"/>
                  <a:pt x="903325" y="54085"/>
                  <a:pt x="1063244" y="0"/>
                </a:cubicBezTo>
                <a:cubicBezTo>
                  <a:pt x="1223163" y="-54085"/>
                  <a:pt x="1322763" y="28156"/>
                  <a:pt x="1437132" y="0"/>
                </a:cubicBezTo>
                <a:cubicBezTo>
                  <a:pt x="1551501" y="-28156"/>
                  <a:pt x="1773155" y="4725"/>
                  <a:pt x="1916176" y="0"/>
                </a:cubicBezTo>
                <a:cubicBezTo>
                  <a:pt x="2059197" y="-4725"/>
                  <a:pt x="2328301" y="40291"/>
                  <a:pt x="2605532" y="0"/>
                </a:cubicBezTo>
                <a:cubicBezTo>
                  <a:pt x="2882763" y="-40291"/>
                  <a:pt x="2934577" y="52303"/>
                  <a:pt x="3189732" y="0"/>
                </a:cubicBezTo>
                <a:cubicBezTo>
                  <a:pt x="3444887" y="-52303"/>
                  <a:pt x="3358972" y="29825"/>
                  <a:pt x="3458464" y="0"/>
                </a:cubicBezTo>
                <a:cubicBezTo>
                  <a:pt x="3557956" y="-29825"/>
                  <a:pt x="3959351" y="54825"/>
                  <a:pt x="4252976" y="0"/>
                </a:cubicBezTo>
                <a:cubicBezTo>
                  <a:pt x="4546601" y="-54825"/>
                  <a:pt x="4461702" y="38057"/>
                  <a:pt x="4626864" y="0"/>
                </a:cubicBezTo>
                <a:cubicBezTo>
                  <a:pt x="4792026" y="-38057"/>
                  <a:pt x="4850799" y="24045"/>
                  <a:pt x="5000752" y="0"/>
                </a:cubicBezTo>
                <a:cubicBezTo>
                  <a:pt x="5150705" y="-24045"/>
                  <a:pt x="5394000" y="41471"/>
                  <a:pt x="5690108" y="0"/>
                </a:cubicBezTo>
                <a:cubicBezTo>
                  <a:pt x="5986216" y="-41471"/>
                  <a:pt x="6026003" y="9914"/>
                  <a:pt x="6169152" y="0"/>
                </a:cubicBezTo>
                <a:cubicBezTo>
                  <a:pt x="6312301" y="-9914"/>
                  <a:pt x="6707813" y="43177"/>
                  <a:pt x="6963664" y="0"/>
                </a:cubicBezTo>
                <a:cubicBezTo>
                  <a:pt x="7219515" y="-43177"/>
                  <a:pt x="7563569" y="35141"/>
                  <a:pt x="7758176" y="0"/>
                </a:cubicBezTo>
                <a:cubicBezTo>
                  <a:pt x="7952783" y="-35141"/>
                  <a:pt x="8349719" y="34766"/>
                  <a:pt x="8552688" y="0"/>
                </a:cubicBezTo>
                <a:cubicBezTo>
                  <a:pt x="8755657" y="-34766"/>
                  <a:pt x="8878806" y="20849"/>
                  <a:pt x="9136888" y="0"/>
                </a:cubicBezTo>
                <a:cubicBezTo>
                  <a:pt x="9394970" y="-20849"/>
                  <a:pt x="9400522" y="42020"/>
                  <a:pt x="9510776" y="0"/>
                </a:cubicBezTo>
                <a:cubicBezTo>
                  <a:pt x="9621030" y="-42020"/>
                  <a:pt x="9826566" y="11260"/>
                  <a:pt x="9989820" y="0"/>
                </a:cubicBezTo>
                <a:cubicBezTo>
                  <a:pt x="10153074" y="-11260"/>
                  <a:pt x="10336350" y="5633"/>
                  <a:pt x="10515600" y="0"/>
                </a:cubicBezTo>
                <a:cubicBezTo>
                  <a:pt x="10541540" y="130976"/>
                  <a:pt x="10476917" y="291058"/>
                  <a:pt x="10515600" y="441854"/>
                </a:cubicBezTo>
                <a:cubicBezTo>
                  <a:pt x="10554283" y="592650"/>
                  <a:pt x="10494723" y="687555"/>
                  <a:pt x="10515600" y="870453"/>
                </a:cubicBezTo>
                <a:cubicBezTo>
                  <a:pt x="10536477" y="1053351"/>
                  <a:pt x="10494435" y="1107688"/>
                  <a:pt x="10515600" y="1325563"/>
                </a:cubicBezTo>
                <a:cubicBezTo>
                  <a:pt x="10393330" y="1394333"/>
                  <a:pt x="10091873" y="1266171"/>
                  <a:pt x="9931400" y="1325563"/>
                </a:cubicBezTo>
                <a:cubicBezTo>
                  <a:pt x="9770927" y="1384955"/>
                  <a:pt x="9690676" y="1285591"/>
                  <a:pt x="9557512" y="1325563"/>
                </a:cubicBezTo>
                <a:cubicBezTo>
                  <a:pt x="9424348" y="1365535"/>
                  <a:pt x="9351557" y="1324074"/>
                  <a:pt x="9288780" y="1325563"/>
                </a:cubicBezTo>
                <a:cubicBezTo>
                  <a:pt x="9226003" y="1327052"/>
                  <a:pt x="8815313" y="1291379"/>
                  <a:pt x="8494268" y="1325563"/>
                </a:cubicBezTo>
                <a:cubicBezTo>
                  <a:pt x="8173223" y="1359747"/>
                  <a:pt x="8106477" y="1273143"/>
                  <a:pt x="7804912" y="1325563"/>
                </a:cubicBezTo>
                <a:cubicBezTo>
                  <a:pt x="7503347" y="1377983"/>
                  <a:pt x="7467006" y="1299387"/>
                  <a:pt x="7220712" y="1325563"/>
                </a:cubicBezTo>
                <a:cubicBezTo>
                  <a:pt x="6974418" y="1351739"/>
                  <a:pt x="6742919" y="1313862"/>
                  <a:pt x="6531356" y="1325563"/>
                </a:cubicBezTo>
                <a:cubicBezTo>
                  <a:pt x="6319793" y="1337264"/>
                  <a:pt x="6303096" y="1292451"/>
                  <a:pt x="6157468" y="1325563"/>
                </a:cubicBezTo>
                <a:cubicBezTo>
                  <a:pt x="6011840" y="1358675"/>
                  <a:pt x="5969097" y="1322285"/>
                  <a:pt x="5888736" y="1325563"/>
                </a:cubicBezTo>
                <a:cubicBezTo>
                  <a:pt x="5808375" y="1328841"/>
                  <a:pt x="5599248" y="1298285"/>
                  <a:pt x="5514848" y="1325563"/>
                </a:cubicBezTo>
                <a:cubicBezTo>
                  <a:pt x="5430448" y="1352841"/>
                  <a:pt x="5030301" y="1314624"/>
                  <a:pt x="4720336" y="1325563"/>
                </a:cubicBezTo>
                <a:cubicBezTo>
                  <a:pt x="4410371" y="1336502"/>
                  <a:pt x="4338720" y="1287079"/>
                  <a:pt x="4241292" y="1325563"/>
                </a:cubicBezTo>
                <a:cubicBezTo>
                  <a:pt x="4143864" y="1364047"/>
                  <a:pt x="4097525" y="1298706"/>
                  <a:pt x="3972560" y="1325563"/>
                </a:cubicBezTo>
                <a:cubicBezTo>
                  <a:pt x="3847595" y="1352420"/>
                  <a:pt x="3622177" y="1275776"/>
                  <a:pt x="3493516" y="1325563"/>
                </a:cubicBezTo>
                <a:cubicBezTo>
                  <a:pt x="3364855" y="1375350"/>
                  <a:pt x="3218246" y="1281890"/>
                  <a:pt x="3119628" y="1325563"/>
                </a:cubicBezTo>
                <a:cubicBezTo>
                  <a:pt x="3021010" y="1369236"/>
                  <a:pt x="2910404" y="1299637"/>
                  <a:pt x="2850896" y="1325563"/>
                </a:cubicBezTo>
                <a:cubicBezTo>
                  <a:pt x="2791388" y="1351489"/>
                  <a:pt x="2541429" y="1303315"/>
                  <a:pt x="2371852" y="1325563"/>
                </a:cubicBezTo>
                <a:cubicBezTo>
                  <a:pt x="2202275" y="1347811"/>
                  <a:pt x="1914281" y="1250497"/>
                  <a:pt x="1682496" y="1325563"/>
                </a:cubicBezTo>
                <a:cubicBezTo>
                  <a:pt x="1450711" y="1400629"/>
                  <a:pt x="1138376" y="1308757"/>
                  <a:pt x="887984" y="1325563"/>
                </a:cubicBezTo>
                <a:cubicBezTo>
                  <a:pt x="637592" y="1342369"/>
                  <a:pt x="344460" y="1280192"/>
                  <a:pt x="0" y="1325563"/>
                </a:cubicBezTo>
                <a:cubicBezTo>
                  <a:pt x="-10630" y="1151525"/>
                  <a:pt x="53000" y="980287"/>
                  <a:pt x="0" y="857197"/>
                </a:cubicBezTo>
                <a:cubicBezTo>
                  <a:pt x="-53000" y="734107"/>
                  <a:pt x="38729" y="498149"/>
                  <a:pt x="0" y="388832"/>
                </a:cubicBezTo>
                <a:cubicBezTo>
                  <a:pt x="-38729" y="279516"/>
                  <a:pt x="8601" y="118847"/>
                  <a:pt x="0" y="0"/>
                </a:cubicBezTo>
                <a:close/>
              </a:path>
            </a:pathLst>
          </a:custGeom>
          <a:ln w="28575">
            <a:solidFill>
              <a:schemeClr val="tx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4077108454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algn="ctr"/>
            <a:r>
              <a:rPr lang="en-US" sz="3600"/>
              <a:t>LLM: ChatGPT, Llama, Gemini, etc.</a:t>
            </a:r>
          </a:p>
        </p:txBody>
      </p:sp>
      <p:sp>
        <p:nvSpPr>
          <p:cNvPr id="4" name="Dodecagon 3">
            <a:extLst>
              <a:ext uri="{FF2B5EF4-FFF2-40B4-BE49-F238E27FC236}">
                <a16:creationId xmlns:a16="http://schemas.microsoft.com/office/drawing/2014/main" id="{E22B4F60-019C-DD97-F6FA-92A7F5E28252}"/>
              </a:ext>
            </a:extLst>
          </p:cNvPr>
          <p:cNvSpPr/>
          <p:nvPr/>
        </p:nvSpPr>
        <p:spPr>
          <a:xfrm>
            <a:off x="5356917" y="1825625"/>
            <a:ext cx="1478165" cy="749395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Crew Manager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6FDE3A-BF9C-83B9-1D91-1E74B3CD26BE}"/>
              </a:ext>
            </a:extLst>
          </p:cNvPr>
          <p:cNvSpPr/>
          <p:nvPr/>
        </p:nvSpPr>
        <p:spPr>
          <a:xfrm>
            <a:off x="1952553" y="2832577"/>
            <a:ext cx="1141281" cy="4193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Agent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EEFF29-FA9E-FDE5-0F7F-6450BB00D86A}"/>
              </a:ext>
            </a:extLst>
          </p:cNvPr>
          <p:cNvSpPr/>
          <p:nvPr/>
        </p:nvSpPr>
        <p:spPr>
          <a:xfrm>
            <a:off x="4160634" y="2832577"/>
            <a:ext cx="1141281" cy="4193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Agent 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1E9F9E-8C8B-D382-AD6E-429B9E53E1B9}"/>
              </a:ext>
            </a:extLst>
          </p:cNvPr>
          <p:cNvSpPr/>
          <p:nvPr/>
        </p:nvSpPr>
        <p:spPr>
          <a:xfrm>
            <a:off x="6976883" y="2825697"/>
            <a:ext cx="1141281" cy="4193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Agent 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64DAA1-060F-D469-C2E9-F5484FF2C0A8}"/>
              </a:ext>
            </a:extLst>
          </p:cNvPr>
          <p:cNvSpPr/>
          <p:nvPr/>
        </p:nvSpPr>
        <p:spPr>
          <a:xfrm>
            <a:off x="8837194" y="2832575"/>
            <a:ext cx="1141281" cy="4193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Agent 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E8EFF2-5CD4-5C9B-D2F7-134F74774221}"/>
              </a:ext>
            </a:extLst>
          </p:cNvPr>
          <p:cNvSpPr/>
          <p:nvPr/>
        </p:nvSpPr>
        <p:spPr>
          <a:xfrm>
            <a:off x="1863176" y="4276368"/>
            <a:ext cx="1051904" cy="364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Task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3316C4-AC4F-D6B6-1E01-E3C5920E5654}"/>
              </a:ext>
            </a:extLst>
          </p:cNvPr>
          <p:cNvSpPr/>
          <p:nvPr/>
        </p:nvSpPr>
        <p:spPr>
          <a:xfrm>
            <a:off x="3674213" y="4281833"/>
            <a:ext cx="1051904" cy="364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Task 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531AD9-266B-F0F8-A6FE-66BFA053976A}"/>
              </a:ext>
            </a:extLst>
          </p:cNvPr>
          <p:cNvSpPr/>
          <p:nvPr/>
        </p:nvSpPr>
        <p:spPr>
          <a:xfrm>
            <a:off x="5540828" y="4245156"/>
            <a:ext cx="1051904" cy="364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Task 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F6B12AC-21E4-45E3-9605-6AD834D3ADA9}"/>
              </a:ext>
            </a:extLst>
          </p:cNvPr>
          <p:cNvSpPr/>
          <p:nvPr/>
        </p:nvSpPr>
        <p:spPr>
          <a:xfrm>
            <a:off x="7244156" y="4245156"/>
            <a:ext cx="1051904" cy="364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Task 4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A059701-0958-CC69-6E74-4457467C2FDE}"/>
              </a:ext>
            </a:extLst>
          </p:cNvPr>
          <p:cNvSpPr/>
          <p:nvPr/>
        </p:nvSpPr>
        <p:spPr>
          <a:xfrm>
            <a:off x="9055770" y="4271783"/>
            <a:ext cx="1051904" cy="364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Task 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7DCFF7-1B49-79DA-476C-21FBB9ED4FAF}"/>
              </a:ext>
            </a:extLst>
          </p:cNvPr>
          <p:cNvSpPr/>
          <p:nvPr/>
        </p:nvSpPr>
        <p:spPr>
          <a:xfrm>
            <a:off x="3774479" y="5292487"/>
            <a:ext cx="1051904" cy="364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Tool 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215811-5134-CA19-49E2-F1D23937A159}"/>
              </a:ext>
            </a:extLst>
          </p:cNvPr>
          <p:cNvSpPr/>
          <p:nvPr/>
        </p:nvSpPr>
        <p:spPr>
          <a:xfrm>
            <a:off x="5585516" y="5311702"/>
            <a:ext cx="1051904" cy="364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Tool 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7557A8-07C1-B16B-0C1B-F1DD06E7A4C4}"/>
              </a:ext>
            </a:extLst>
          </p:cNvPr>
          <p:cNvSpPr/>
          <p:nvPr/>
        </p:nvSpPr>
        <p:spPr>
          <a:xfrm>
            <a:off x="7452131" y="5275025"/>
            <a:ext cx="1051904" cy="364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Tool 3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8AE2FB2-42B3-E417-DB6B-384716088194}"/>
              </a:ext>
            </a:extLst>
          </p:cNvPr>
          <p:cNvSpPr/>
          <p:nvPr/>
        </p:nvSpPr>
        <p:spPr>
          <a:xfrm>
            <a:off x="10168405" y="2481943"/>
            <a:ext cx="309384" cy="109315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D1A077-D306-A0B9-5924-469FACA6542C}"/>
              </a:ext>
            </a:extLst>
          </p:cNvPr>
          <p:cNvSpPr txBox="1"/>
          <p:nvPr/>
        </p:nvSpPr>
        <p:spPr>
          <a:xfrm>
            <a:off x="10374667" y="2426943"/>
            <a:ext cx="1174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Role</a:t>
            </a:r>
          </a:p>
          <a:p>
            <a:r>
              <a:rPr lang="en-US"/>
              <a:t>Goal</a:t>
            </a:r>
          </a:p>
          <a:p>
            <a:r>
              <a:rPr lang="en-US"/>
              <a:t>Backstory</a:t>
            </a:r>
          </a:p>
          <a:p>
            <a:r>
              <a:rPr lang="en-US"/>
              <a:t>Tools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FC7C9D4A-1029-2A63-07D8-C56BAA4BECA6}"/>
              </a:ext>
            </a:extLst>
          </p:cNvPr>
          <p:cNvSpPr/>
          <p:nvPr/>
        </p:nvSpPr>
        <p:spPr>
          <a:xfrm>
            <a:off x="10168405" y="3975005"/>
            <a:ext cx="309384" cy="109315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2A33F3-DE4C-7D1C-95AA-3294A731FAB3}"/>
              </a:ext>
            </a:extLst>
          </p:cNvPr>
          <p:cNvSpPr txBox="1"/>
          <p:nvPr/>
        </p:nvSpPr>
        <p:spPr>
          <a:xfrm>
            <a:off x="10395292" y="3899376"/>
            <a:ext cx="1884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Description</a:t>
            </a:r>
          </a:p>
          <a:p>
            <a:r>
              <a:rPr lang="en-US" err="1"/>
              <a:t>Expected_output</a:t>
            </a:r>
            <a:endParaRPr lang="en-US"/>
          </a:p>
          <a:p>
            <a:r>
              <a:rPr lang="en-US"/>
              <a:t>Agent</a:t>
            </a:r>
          </a:p>
          <a:p>
            <a:r>
              <a:rPr lang="en-US"/>
              <a:t>Tools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CF0FEFC2-5C5F-279B-3AE8-A8946B7A0977}"/>
              </a:ext>
            </a:extLst>
          </p:cNvPr>
          <p:cNvSpPr/>
          <p:nvPr/>
        </p:nvSpPr>
        <p:spPr>
          <a:xfrm>
            <a:off x="10176430" y="5199937"/>
            <a:ext cx="309384" cy="109315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73E357-B010-BD74-5AC6-FEC4B779515B}"/>
              </a:ext>
            </a:extLst>
          </p:cNvPr>
          <p:cNvSpPr txBox="1"/>
          <p:nvPr/>
        </p:nvSpPr>
        <p:spPr>
          <a:xfrm>
            <a:off x="10403317" y="5124308"/>
            <a:ext cx="1114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Search</a:t>
            </a:r>
          </a:p>
          <a:p>
            <a:r>
              <a:rPr lang="en-US"/>
              <a:t>Scrape</a:t>
            </a:r>
          </a:p>
          <a:p>
            <a:r>
              <a:rPr lang="en-US"/>
              <a:t>Statistics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AD616ED4-12D2-CEEE-AC3A-F2501E801E12}"/>
              </a:ext>
            </a:extLst>
          </p:cNvPr>
          <p:cNvSpPr/>
          <p:nvPr/>
        </p:nvSpPr>
        <p:spPr>
          <a:xfrm>
            <a:off x="453762" y="5199937"/>
            <a:ext cx="1498791" cy="1228364"/>
          </a:xfrm>
          <a:prstGeom prst="can">
            <a:avLst>
              <a:gd name="adj" fmla="val 4102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8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16C6-8EF4-96E7-560B-6D7AB8CB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AEDB8-E768-CF58-7995-984F676D4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Walkthrough the Financial Analysis example on crewAI.com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ea typeface="+mn-lt"/>
                <a:cs typeface="+mn-lt"/>
                <a:hlinkClick r:id="rId2"/>
              </a:rPr>
              <a:t>https://learn.deeplearning.ai/courses/multi-ai-agent-systems-with-crewai/lesson/ixy19/mutli-agent-collaboration-for-financial-analysis-(code</a:t>
            </a:r>
            <a:r>
              <a:rPr lang="en-US" sz="1800">
                <a:ea typeface="+mn-lt"/>
                <a:cs typeface="+mn-lt"/>
              </a:rPr>
              <a:t>) </a:t>
            </a:r>
            <a:endParaRPr lang="en-US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Create an account and go through the video and code tutorial</a:t>
            </a:r>
          </a:p>
          <a:p>
            <a:r>
              <a:rPr lang="en-US"/>
              <a:t>Understand the </a:t>
            </a:r>
            <a:r>
              <a:rPr lang="en-US" err="1"/>
              <a:t>crewAI</a:t>
            </a:r>
            <a:r>
              <a:rPr lang="en-US"/>
              <a:t> framework</a:t>
            </a:r>
          </a:p>
          <a:p>
            <a:r>
              <a:rPr lang="en-US"/>
              <a:t>Work with the prompts in the demo environment and have fun with the results</a:t>
            </a:r>
          </a:p>
          <a:p>
            <a:r>
              <a:rPr lang="en-US"/>
              <a:t>Understand how the application is working by reviewing the log</a:t>
            </a:r>
          </a:p>
          <a:p>
            <a:r>
              <a:rPr lang="en-US"/>
              <a:t>Produce interesting tweaks and show to the team</a:t>
            </a:r>
          </a:p>
        </p:txBody>
      </p:sp>
    </p:spTree>
    <p:extLst>
      <p:ext uri="{BB962C8B-B14F-4D97-AF65-F5344CB8AC3E}">
        <p14:creationId xmlns:p14="http://schemas.microsoft.com/office/powerpoint/2010/main" val="168838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7E0E0-2F45-DF1E-5353-CF12AF1B6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811B-F2AE-4954-1902-8301D691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PJ's experiments. Changed TASK description and </a:t>
            </a:r>
            <a:r>
              <a:rPr lang="en-US" sz="3200" err="1"/>
              <a:t>expected_output</a:t>
            </a:r>
            <a:r>
              <a:rPr lang="en-US" sz="3200"/>
              <a:t>.  Changed to NVDA stock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060E-04DC-F041-9B71-7F8A77E85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/>
              <a:t>BOLD are my changes</a:t>
            </a:r>
          </a:p>
          <a:p>
            <a:pPr marL="0" indent="0">
              <a:buNone/>
            </a:pPr>
            <a:r>
              <a:rPr lang="en-US" sz="1200" err="1"/>
              <a:t>data_analysis_task</a:t>
            </a:r>
            <a:r>
              <a:rPr lang="en-US" sz="1200"/>
              <a:t> = Task( description=( "Continuously monitor and analyze market data, news, analysts reports, analysts predictions for the selected stock ({</a:t>
            </a:r>
            <a:r>
              <a:rPr lang="en-US" sz="1200" err="1"/>
              <a:t>stock_selection</a:t>
            </a:r>
            <a:r>
              <a:rPr lang="en-US" sz="1200"/>
              <a:t>}). Use statistical modeling and machine learning to identify trends and predict market movements." "</a:t>
            </a:r>
            <a:r>
              <a:rPr lang="en-US" sz="1600" b="1"/>
              <a:t>Using predictions of earnings from highly credible stock analysts, check if the current stock price " "reflects all the positive or negative sentiments about earnings report and guidance for earnings." "Use sites like Zacks.com, cnbc.com, reddit.com, seakingalpha.com to understand what is the " "perception of stock analysts about stock price movement based on upcoming earnings report and guidance." "Analyze pronouncements of Jim Cramer on this stock."  ), </a:t>
            </a:r>
            <a:r>
              <a:rPr lang="en-US" sz="1600" b="1" err="1"/>
              <a:t>expected_output</a:t>
            </a:r>
            <a:r>
              <a:rPr lang="en-US" sz="1600" b="1"/>
              <a:t>=( "Insights and alerts about significant market " "opportunities or threats for {</a:t>
            </a:r>
            <a:r>
              <a:rPr lang="en-US" sz="1600" b="1" err="1"/>
              <a:t>stock_selection</a:t>
            </a:r>
            <a:r>
              <a:rPr lang="en-US" sz="1600" b="1"/>
              <a:t>}." "Expectations of stock analysts for the upcoming earnings call." "Price targets for the stock based on upcoming earnings announcement and guidance.</a:t>
            </a:r>
            <a:r>
              <a:rPr lang="en-US" sz="1200" b="1"/>
              <a:t>" ),</a:t>
            </a:r>
            <a:r>
              <a:rPr lang="en-US" sz="1200"/>
              <a:t> agent=</a:t>
            </a:r>
            <a:r>
              <a:rPr lang="en-US" sz="1200" err="1"/>
              <a:t>data_analyst_agent</a:t>
            </a:r>
            <a:r>
              <a:rPr lang="en-US" sz="1200"/>
              <a:t>, )</a:t>
            </a:r>
            <a:endParaRPr lang="en-US"/>
          </a:p>
          <a:p>
            <a:pPr marL="0" indent="0">
              <a:buNone/>
            </a:pPr>
            <a:endParaRPr lang="en-US" sz="12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err="1">
                <a:ea typeface="+mn-lt"/>
                <a:cs typeface="+mn-lt"/>
              </a:rPr>
              <a:t>strategy_development_task</a:t>
            </a:r>
            <a:r>
              <a:rPr lang="en-US" sz="1200">
                <a:ea typeface="+mn-lt"/>
                <a:cs typeface="+mn-lt"/>
              </a:rPr>
              <a:t> = Task(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ea typeface="+mn-lt"/>
                <a:cs typeface="+mn-lt"/>
              </a:rPr>
              <a:t>    description=(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ea typeface="+mn-lt"/>
                <a:cs typeface="+mn-lt"/>
              </a:rPr>
              <a:t>        "Develop and refine trading strategies based on the insights from the Data Analyst and user-defined risk tolerance ({</a:t>
            </a:r>
            <a:r>
              <a:rPr lang="en-US" sz="1200" err="1">
                <a:ea typeface="+mn-lt"/>
                <a:cs typeface="+mn-lt"/>
              </a:rPr>
              <a:t>risk_tolerance</a:t>
            </a:r>
            <a:r>
              <a:rPr lang="en-US" sz="1200">
                <a:ea typeface="+mn-lt"/>
                <a:cs typeface="+mn-lt"/>
              </a:rPr>
              <a:t>}). Consider trading preferences ({</a:t>
            </a:r>
            <a:r>
              <a:rPr lang="en-US" sz="1200" err="1">
                <a:ea typeface="+mn-lt"/>
                <a:cs typeface="+mn-lt"/>
              </a:rPr>
              <a:t>trading_strategy_preference</a:t>
            </a:r>
            <a:r>
              <a:rPr lang="en-US" sz="1200">
                <a:ea typeface="+mn-lt"/>
                <a:cs typeface="+mn-lt"/>
              </a:rPr>
              <a:t>})."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ea typeface="+mn-lt"/>
                <a:cs typeface="+mn-lt"/>
              </a:rPr>
              <a:t>    ),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ea typeface="+mn-lt"/>
                <a:cs typeface="+mn-lt"/>
              </a:rPr>
              <a:t>    </a:t>
            </a:r>
            <a:r>
              <a:rPr lang="en-US" sz="1200" err="1">
                <a:ea typeface="+mn-lt"/>
                <a:cs typeface="+mn-lt"/>
              </a:rPr>
              <a:t>expected_output</a:t>
            </a:r>
            <a:r>
              <a:rPr lang="en-US" sz="1200">
                <a:ea typeface="+mn-lt"/>
                <a:cs typeface="+mn-lt"/>
              </a:rPr>
              <a:t>=(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ea typeface="+mn-lt"/>
                <a:cs typeface="+mn-lt"/>
              </a:rPr>
              <a:t>        "A set of potential trading strategies for {</a:t>
            </a:r>
            <a:r>
              <a:rPr lang="en-US" sz="1200" err="1">
                <a:ea typeface="+mn-lt"/>
                <a:cs typeface="+mn-lt"/>
              </a:rPr>
              <a:t>stock_selection</a:t>
            </a:r>
            <a:r>
              <a:rPr lang="en-US" sz="1200">
                <a:ea typeface="+mn-lt"/>
                <a:cs typeface="+mn-lt"/>
              </a:rPr>
              <a:t>} that align with the user's risk tolerance."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ea typeface="+mn-lt"/>
                <a:cs typeface="+mn-lt"/>
              </a:rPr>
              <a:t>       </a:t>
            </a:r>
            <a:r>
              <a:rPr lang="en-US" sz="1200" b="1">
                <a:ea typeface="+mn-lt"/>
                <a:cs typeface="+mn-lt"/>
              </a:rPr>
              <a:t> "</a:t>
            </a:r>
            <a:r>
              <a:rPr lang="en-US" sz="1600" b="1">
                <a:ea typeface="+mn-lt"/>
                <a:cs typeface="+mn-lt"/>
              </a:rPr>
              <a:t>For buy recommendation give me the entry price for buying, stop loss price"         "For sell recommendation give me the price to sell and price to buy back.</a:t>
            </a:r>
            <a:r>
              <a:rPr lang="en-US" sz="1200" b="1">
                <a:ea typeface="+mn-lt"/>
                <a:cs typeface="+mn-lt"/>
              </a:rPr>
              <a:t>"</a:t>
            </a:r>
            <a:endParaRPr lang="en-US" b="1"/>
          </a:p>
          <a:p>
            <a:pPr>
              <a:buNone/>
            </a:pPr>
            <a:r>
              <a:rPr lang="en-US" sz="1200">
                <a:ea typeface="+mn-lt"/>
                <a:cs typeface="+mn-lt"/>
              </a:rPr>
              <a:t>    ),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9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1C3F6-C3C1-49A7-5D2C-AD869BA3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PJ's experiments. Output 1</a:t>
            </a:r>
            <a:endParaRPr lang="en-US" sz="3200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CFE86-4B81-D7AE-4795-1DCC117B9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OUTPUT: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Based on the analysis of approved trading strategies for NVDA, the following detailed execution plans have been developed: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Long Call: Entry Price for Buying: 250−𝑆𝑡𝑜𝑝𝐿𝑜𝑠𝑠𝑃𝑟𝑖𝑐𝑒:250−StopLossPrice:240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Covered Call: Entry Price for Buying: 260−𝑆𝑡𝑜𝑝𝐿𝑜𝑠𝑠𝑃𝑟𝑖𝑐𝑒:260−StopLossPrice:250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Price to Sell: 270−𝑃𝑟𝑖𝑐𝑒𝑡𝑜𝐵𝑢𝑦𝐵𝑎𝑐𝑘:270−PricetoBuyBack:260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Cash-Secured Put: Entry Price for Buying: 240−𝑆𝑡𝑜𝑝𝐿𝑜𝑠𝑠𝑃𝑟𝑖𝑐𝑒:240−StopLossPrice:230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Protective Put: Entry Price for Buying: 255−𝑆𝑡𝑜𝑝𝐿𝑜𝑠𝑠𝑃𝑟𝑖𝑐𝑒:255−StopLossPrice:245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Straddle: Entry Price for Buying: 245−𝑆𝑡𝑜𝑝𝐿𝑜𝑠𝑠𝑃𝑟𝑖𝑐𝑒:245−StopLossPrice:235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Buy-Write: Entry Price for Buying: 255−𝑆𝑡𝑜𝑝𝐿𝑜𝑠𝑠𝑃𝑟𝑖𝑐𝑒:255−StopLossPrice:245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Risk Reversal: Entry Price for Buying: 250−𝑆𝑡𝑜𝑝𝐿𝑜𝑠𝑠𝑃𝑟𝑖𝑐𝑒:250−StopLossPrice:240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Call Spread: Entry Price for Buying: 245−𝑆𝑡𝑜𝑝𝐿𝑜𝑠𝑠𝑃𝑟𝑖𝑐𝑒:245−StopLossPrice:235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/>
              <a:t>It is recommended to execute these plans based on current market conditions and optimal pricing for the best results.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6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3F82-C7D8-31FC-1C93-EFEF75EE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/>
              <a:t>Output 2: </a:t>
            </a:r>
            <a:r>
              <a:rPr lang="en-US" sz="3600" err="1"/>
              <a:t>Tweeking</a:t>
            </a:r>
            <a:r>
              <a:rPr lang="en-US" sz="3600"/>
              <a:t> of prompt—Want only stock trading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97ACB-5CEE-4AA5-56EE-2493BF363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>
                <a:solidFill>
                  <a:srgbClr val="007427"/>
                </a:solidFill>
                <a:latin typeface="Consolas"/>
              </a:rPr>
              <a:t>Final Answer:
Detailed execution plans for NVDA:
Buy Recommendation:
Entry Price: $150
Stop Loss Price: $140
Sell Recommendation:
Sell Price: $180
Buy Back Price: $170
Execution Plan:
- For the Buy Recommendation, it is advisable to enter a position in NVDA at or below $150, with a stop-loss order set at $140 to limit potential losses in case the stock price declines.
- For the Sell Recommendation, consider selling NVDA shares when the price reaches $180, and look to buy back shares at or below $170 to potentially capitalize on price fluctuations.
These execution plans are designed to align with the current market conditions, price targets, and risk preferences for NVDA trading</a:t>
            </a:r>
            <a:endParaRPr lang="en-US" sz="140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8335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175C-5A5F-DB44-F0BE-A5D5D52B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E9EDF-B393-9A7F-8972-C260A443E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Need: Python-3.10.11 64bit , </a:t>
            </a:r>
            <a:r>
              <a:rPr lang="en-US" dirty="0">
                <a:hlinkClick r:id="rId2"/>
              </a:rPr>
              <a:t>https://www.python.org/downloads/release/python-31011/</a:t>
            </a:r>
            <a:r>
              <a:rPr lang="en-US" dirty="0"/>
              <a:t> </a:t>
            </a:r>
          </a:p>
          <a:p>
            <a:r>
              <a:rPr lang="en-US" dirty="0"/>
              <a:t>Use Custom install, specify the directory, e.g.: c:\python3</a:t>
            </a:r>
          </a:p>
          <a:p>
            <a:r>
              <a:rPr lang="en-US" dirty="0"/>
              <a:t>Check the box for set environment variables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VS Studio Code install</a:t>
            </a:r>
          </a:p>
          <a:p>
            <a:r>
              <a:rPr lang="en-US" dirty="0"/>
              <a:t>Create a new workspace</a:t>
            </a:r>
          </a:p>
          <a:p>
            <a:r>
              <a:rPr lang="en-US" dirty="0"/>
              <a:t>Load directories of code into the workspace</a:t>
            </a:r>
          </a:p>
          <a:p>
            <a:r>
              <a:rPr lang="en-US" dirty="0"/>
              <a:t>Or create new directories, and then files in it</a:t>
            </a:r>
          </a:p>
        </p:txBody>
      </p:sp>
    </p:spTree>
    <p:extLst>
      <p:ext uri="{BB962C8B-B14F-4D97-AF65-F5344CB8AC3E}">
        <p14:creationId xmlns:p14="http://schemas.microsoft.com/office/powerpoint/2010/main" val="713686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8552-D7F3-F390-529D-C5E1DA15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Set up: Need API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ED22-D2BE-4177-608B-B3A37ECA5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>
                <a:solidFill>
                  <a:srgbClr val="6A9955"/>
                </a:solidFill>
                <a:latin typeface="Consolas"/>
              </a:rPr>
              <a:t>Sign up API keys: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rgbClr val="6A9955"/>
                </a:solidFill>
                <a:ea typeface="+mn-lt"/>
                <a:cs typeface="+mn-lt"/>
                <a:hlinkClick r:id="rId2"/>
              </a:rPr>
              <a:t>https://platform.openai.com/</a:t>
            </a:r>
            <a:endParaRPr lang="en-US" sz="1800">
              <a:solidFill>
                <a:srgbClr val="6A9955"/>
              </a:solidFill>
              <a:latin typeface="Consolas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rgbClr val="6A9955"/>
                </a:solidFill>
                <a:ea typeface="+mn-lt"/>
                <a:cs typeface="+mn-lt"/>
                <a:hlinkClick r:id="rId3"/>
              </a:rPr>
              <a:t>https://serper.dev/</a:t>
            </a:r>
            <a:r>
              <a:rPr lang="en-US" sz="1800">
                <a:solidFill>
                  <a:srgbClr val="6A9955"/>
                </a:solidFill>
                <a:ea typeface="+mn-lt"/>
                <a:cs typeface="+mn-lt"/>
              </a:rPr>
              <a:t> </a:t>
            </a:r>
            <a:endParaRPr lang="en-US" sz="1800">
              <a:solidFill>
                <a:srgbClr val="6A9955"/>
              </a:solidFill>
              <a:latin typeface="Aptos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000">
              <a:solidFill>
                <a:srgbClr val="6A9955"/>
              </a:solidFill>
              <a:latin typeface="Aptos"/>
            </a:endParaRPr>
          </a:p>
          <a:p>
            <a:r>
              <a:rPr lang="en-US" sz="1400">
                <a:solidFill>
                  <a:srgbClr val="6A9955"/>
                </a:solidFill>
                <a:latin typeface="Consolas"/>
              </a:rPr>
              <a:t>OPENAI_API_KEY="</a:t>
            </a:r>
            <a:r>
              <a:rPr lang="en-US" sz="1400" err="1">
                <a:solidFill>
                  <a:srgbClr val="6A9955"/>
                </a:solidFill>
                <a:latin typeface="Consolas"/>
              </a:rPr>
              <a:t>xxxxxx</a:t>
            </a:r>
            <a:r>
              <a:rPr lang="en-US" sz="1400">
                <a:solidFill>
                  <a:srgbClr val="6A9955"/>
                </a:solidFill>
                <a:latin typeface="Consolas"/>
              </a:rPr>
              <a:t>"</a:t>
            </a:r>
            <a:endParaRPr lang="en-US" sz="3600"/>
          </a:p>
          <a:p>
            <a:r>
              <a:rPr lang="en-US" sz="1400">
                <a:solidFill>
                  <a:srgbClr val="6A9955"/>
                </a:solidFill>
                <a:latin typeface="Consolas"/>
              </a:rPr>
              <a:t>SERPER_API_KEY="</a:t>
            </a:r>
            <a:r>
              <a:rPr lang="en-US" sz="1400" err="1">
                <a:solidFill>
                  <a:srgbClr val="6A9955"/>
                </a:solidFill>
                <a:latin typeface="Consolas"/>
              </a:rPr>
              <a:t>xxxxxx</a:t>
            </a:r>
            <a:r>
              <a:rPr lang="en-US" sz="1400">
                <a:solidFill>
                  <a:srgbClr val="6A9955"/>
                </a:solidFill>
                <a:latin typeface="Consolas"/>
              </a:rPr>
              <a:t>"</a:t>
            </a:r>
            <a:endParaRPr lang="en-US" sz="3600"/>
          </a:p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63077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04376EEF5D584CB9FDCC9EAB96AE55" ma:contentTypeVersion="4" ma:contentTypeDescription="Create a new document." ma:contentTypeScope="" ma:versionID="279770c5aecaf24379ba12836a27561d">
  <xsd:schema xmlns:xsd="http://www.w3.org/2001/XMLSchema" xmlns:xs="http://www.w3.org/2001/XMLSchema" xmlns:p="http://schemas.microsoft.com/office/2006/metadata/properties" xmlns:ns2="b72f7130-1535-4a7a-9094-9776804a794a" targetNamespace="http://schemas.microsoft.com/office/2006/metadata/properties" ma:root="true" ma:fieldsID="0d71b257828e49878e17ead0b2b8beb3" ns2:_="">
    <xsd:import namespace="b72f7130-1535-4a7a-9094-9776804a79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f7130-1535-4a7a-9094-9776804a79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F63C74-812A-4FBA-B5BA-957F138BFD5B}">
  <ds:schemaRefs>
    <ds:schemaRef ds:uri="b72f7130-1535-4a7a-9094-9776804a794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01CDA3E-662E-4F9D-9C30-9DB8BC089A36}">
  <ds:schemaRefs>
    <ds:schemaRef ds:uri="b72f7130-1535-4a7a-9094-9776804a794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F1E81B1-5AC6-4D12-80D6-A7E4F8256E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1315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Consolas</vt:lpstr>
      <vt:lpstr>Courier New</vt:lpstr>
      <vt:lpstr>Office Theme</vt:lpstr>
      <vt:lpstr>Agentic AI Training</vt:lpstr>
      <vt:lpstr>Goals of Agentic AI Training</vt:lpstr>
      <vt:lpstr>LLM: ChatGPT, Llama, Gemini, etc.</vt:lpstr>
      <vt:lpstr>Day 1</vt:lpstr>
      <vt:lpstr>PJ's experiments. Changed TASK description and expected_output.  Changed to NVDA stock</vt:lpstr>
      <vt:lpstr>PJ's experiments. Output 1</vt:lpstr>
      <vt:lpstr>Output 2: Tweeking of prompt—Want only stock trading recommendations</vt:lpstr>
      <vt:lpstr>Python installation</vt:lpstr>
      <vt:lpstr>Set up: Need API keys</vt:lpstr>
      <vt:lpstr>Installing sample program in Visual Studio</vt:lpstr>
      <vt:lpstr>Tools available from CrewAI, langchain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Jain (Прамод Джайн)</dc:creator>
  <cp:lastModifiedBy>Pramod Jain (Прамод Джайн)</cp:lastModifiedBy>
  <cp:revision>1</cp:revision>
  <dcterms:created xsi:type="dcterms:W3CDTF">2025-02-24T02:52:44Z</dcterms:created>
  <dcterms:modified xsi:type="dcterms:W3CDTF">2025-02-28T14:37:01Z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0x010100EB04376EEF5D584CB9FDCC9EAB96AE55</vt:lpwstr>
  </property>
</Properties>
</file>