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F20D-0F2E-4C12-9F26-C48B2E75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52981-78C8-44D2-BE5C-D753E39A1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EC1CF-97DB-44B0-9C0A-393618DC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E60-3BD8-4211-A784-D3B43FF1EE2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869F-036A-48E0-A7E5-4CA89F51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7824E-528B-4DAF-BBF3-05E42591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5FAE-9D79-4768-8397-27966F00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1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8862-A60A-4575-887E-5603D63A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893F2-2D87-468A-B04E-0BF35E48F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D0B8-4384-45EB-A2EB-9885CE47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E60-3BD8-4211-A784-D3B43FF1EE2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811DA-2834-474C-8EE3-FB38A1AB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3D84-8D99-4BC6-B8ED-1A7CEACC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5FAE-9D79-4768-8397-27966F00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DC7BF-0213-4F8B-AD85-C964E7884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DE4F4-DEF2-4189-97A1-079AB60C5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176A4-9F4B-48B4-8062-C83B44A8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E60-3BD8-4211-A784-D3B43FF1EE2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3C9F-95BC-4AC7-AD21-6FA08639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A8BF-F9B5-4831-9EFC-0DD9B1ED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5FAE-9D79-4768-8397-27966F00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6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B1C0-57D0-48C9-97DD-50AA1718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43E91-5192-4DFC-A06D-0CC9EDD09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C0D1F-8AAE-4024-98E5-DE8AAEC8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E60-3BD8-4211-A784-D3B43FF1EE2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46BD-742F-4717-9D7D-C7016BDB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44CB-BC16-47AA-8CA0-3A76DC98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5FAE-9D79-4768-8397-27966F00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6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C3A2-E118-4125-92C1-4C36B367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11BC1-BA23-44EA-8BF8-5D7B9BB05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03CB3-198E-4CC7-8FAB-2D0491D9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E60-3BD8-4211-A784-D3B43FF1EE2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4C318-1712-484D-B2B4-A17680C8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97D51-9A61-4C7D-9C28-2156BF00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5FAE-9D79-4768-8397-27966F00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F78F-DEBB-47A5-9C05-2E5F8B9E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C31A-7AEB-4B32-84FB-A429FE60D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39DF8-6458-4540-AACF-3C02DD874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2C7F5-BA05-4F79-99E3-988FA6DF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E60-3BD8-4211-A784-D3B43FF1EE2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B01B6-9FF1-459F-B797-8D3BF24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F308F-69A2-4D6A-BA47-401D4859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5FAE-9D79-4768-8397-27966F00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5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38A3-2964-448E-8312-08603E26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935DE-B852-476E-B3ED-F7E28EE34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A436C-6A4F-4171-8660-A531C1DA7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7717B-BCF0-4278-91D1-AD42ADDFE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74152-4273-41CE-A1C7-DBEDA0B2B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DFBC7-0676-48DD-A4B6-6391593D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E60-3BD8-4211-A784-D3B43FF1EE2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BF465-D1B2-4128-860D-63827A0A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ACA84-F30D-4580-8C55-1F047838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5FAE-9D79-4768-8397-27966F00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2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FA70-79F1-4447-BA10-579660B7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BFA51-B3A1-43CA-99C5-888DDDD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E60-3BD8-4211-A784-D3B43FF1EE2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88B90-C674-4B16-8399-1F3F84D7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D6F95-606B-4010-8782-6831BBF0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5FAE-9D79-4768-8397-27966F00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B10A8-94B1-4A75-9BF0-85EE28B7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E60-3BD8-4211-A784-D3B43FF1EE2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4D2EF-01EF-46A8-BDBD-308C3C97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9A97D-6F1E-4154-B104-36509B97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5FAE-9D79-4768-8397-27966F00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5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5BD4-60D0-4D81-9A5B-B73F7817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6344E-8D16-4087-B6E1-09361813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82DD7-BEB8-471D-8F4D-BBF89F815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8E8C6-D476-4E6A-98BC-953891F7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E60-3BD8-4211-A784-D3B43FF1EE2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40795-76AE-4F48-A36B-CBE96A5F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5EFBD-89C9-4909-AC13-CCC1A495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5FAE-9D79-4768-8397-27966F00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3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3622-01BD-4092-B87A-D5FCAA26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20027-9C6B-4A38-981D-3A5B083B2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AA3BB-429A-457D-90FE-884AA2759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2F14-2795-490C-9988-EC7BCE94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E60-3BD8-4211-A784-D3B43FF1EE2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8559D-E2D8-419E-B34A-D1A59D82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E3E3D-DAD9-4FE3-9E2B-5FCF0DE9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5FAE-9D79-4768-8397-27966F00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10A5D-6EC8-454C-B0F2-2E6CE7F2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13EC-D3FD-414F-96FF-77A410D14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00F81-E050-45B0-BEA8-165B0DB7B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FE60-3BD8-4211-A784-D3B43FF1EE2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3B75E-17C9-40B3-B94A-051796592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AE26-082C-4E69-8AB2-E03C353B8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45FAE-9D79-4768-8397-27966F00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FF34A3-E4D1-4140-A615-118678AE153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2034" y="209227"/>
            <a:ext cx="8591221" cy="6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80BC34-6103-42D2-A113-363C299392E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2442" y="133284"/>
            <a:ext cx="8805322" cy="66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3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9D4B6-7957-4387-A658-3CC2BC2485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0278" y="214003"/>
            <a:ext cx="8578476" cy="64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5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Komatineni</dc:creator>
  <cp:lastModifiedBy>Satya Komatineni</cp:lastModifiedBy>
  <cp:revision>3</cp:revision>
  <dcterms:created xsi:type="dcterms:W3CDTF">2019-09-19T16:55:08Z</dcterms:created>
  <dcterms:modified xsi:type="dcterms:W3CDTF">2019-09-19T17:58:21Z</dcterms:modified>
</cp:coreProperties>
</file>