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p:scale>
          <a:sx n="92" d="100"/>
          <a:sy n="92" d="100"/>
        </p:scale>
        <p:origin x="-312" y="-10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1F53E-C490-4141-9B2E-F61D1E2BD0C4}" type="datetimeFigureOut">
              <a:rPr lang="en-US" smtClean="0"/>
              <a:t>3/13/2019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6E49F-087D-4675-B4C4-83AF064A9766}" type="slidenum">
              <a:rPr lang="en-US" smtClean="0"/>
              <a:t>‹#›</a:t>
            </a:fld>
            <a:endParaRPr lang="en-US"/>
          </a:p>
        </p:txBody>
      </p:sp>
    </p:spTree>
    <p:extLst>
      <p:ext uri="{BB962C8B-B14F-4D97-AF65-F5344CB8AC3E}">
        <p14:creationId xmlns:p14="http://schemas.microsoft.com/office/powerpoint/2010/main" val="355490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I’m Satya and I’ve taken up FIFA </a:t>
            </a:r>
            <a:r>
              <a:rPr lang="en-US" dirty="0" err="1"/>
              <a:t>Worldcup</a:t>
            </a:r>
            <a:r>
              <a:rPr lang="en-US" dirty="0"/>
              <a:t> Data Set for my Data Science Project </a:t>
            </a:r>
          </a:p>
        </p:txBody>
      </p:sp>
      <p:sp>
        <p:nvSpPr>
          <p:cNvPr id="4" name="Slide Number Placeholder 3"/>
          <p:cNvSpPr>
            <a:spLocks noGrp="1"/>
          </p:cNvSpPr>
          <p:nvPr>
            <p:ph type="sldNum" sz="quarter" idx="5"/>
          </p:nvPr>
        </p:nvSpPr>
        <p:spPr/>
        <p:txBody>
          <a:bodyPr/>
          <a:lstStyle/>
          <a:p>
            <a:fld id="{6C36E49F-087D-4675-B4C4-83AF064A9766}" type="slidenum">
              <a:rPr lang="en-US" smtClean="0"/>
              <a:t>1</a:t>
            </a:fld>
            <a:endParaRPr lang="en-US"/>
          </a:p>
        </p:txBody>
      </p:sp>
    </p:spTree>
    <p:extLst>
      <p:ext uri="{BB962C8B-B14F-4D97-AF65-F5344CB8AC3E}">
        <p14:creationId xmlns:p14="http://schemas.microsoft.com/office/powerpoint/2010/main" val="336807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Set is like.. It has different csv files in which information about all the world cups matches and information regarding each match is present</a:t>
            </a:r>
          </a:p>
        </p:txBody>
      </p:sp>
      <p:sp>
        <p:nvSpPr>
          <p:cNvPr id="4" name="Slide Number Placeholder 3"/>
          <p:cNvSpPr>
            <a:spLocks noGrp="1"/>
          </p:cNvSpPr>
          <p:nvPr>
            <p:ph type="sldNum" sz="quarter" idx="5"/>
          </p:nvPr>
        </p:nvSpPr>
        <p:spPr/>
        <p:txBody>
          <a:bodyPr/>
          <a:lstStyle/>
          <a:p>
            <a:fld id="{6C36E49F-087D-4675-B4C4-83AF064A9766}" type="slidenum">
              <a:rPr lang="en-US" smtClean="0"/>
              <a:t>2</a:t>
            </a:fld>
            <a:endParaRPr lang="en-US"/>
          </a:p>
        </p:txBody>
      </p:sp>
    </p:spTree>
    <p:extLst>
      <p:ext uri="{BB962C8B-B14F-4D97-AF65-F5344CB8AC3E}">
        <p14:creationId xmlns:p14="http://schemas.microsoft.com/office/powerpoint/2010/main" val="4083967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columns available are  like.. </a:t>
            </a:r>
          </a:p>
        </p:txBody>
      </p:sp>
      <p:sp>
        <p:nvSpPr>
          <p:cNvPr id="4" name="Slide Number Placeholder 3"/>
          <p:cNvSpPr>
            <a:spLocks noGrp="1"/>
          </p:cNvSpPr>
          <p:nvPr>
            <p:ph type="sldNum" sz="quarter" idx="5"/>
          </p:nvPr>
        </p:nvSpPr>
        <p:spPr/>
        <p:txBody>
          <a:bodyPr/>
          <a:lstStyle/>
          <a:p>
            <a:fld id="{6C36E49F-087D-4675-B4C4-83AF064A9766}" type="slidenum">
              <a:rPr lang="en-US" smtClean="0"/>
              <a:t>3</a:t>
            </a:fld>
            <a:endParaRPr lang="en-US"/>
          </a:p>
        </p:txBody>
      </p:sp>
    </p:spTree>
    <p:extLst>
      <p:ext uri="{BB962C8B-B14F-4D97-AF65-F5344CB8AC3E}">
        <p14:creationId xmlns:p14="http://schemas.microsoft.com/office/powerpoint/2010/main" val="37579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I’m pretty new to data analysis and visualization and upon my interest I have few questions that I need to be analyzed</a:t>
            </a:r>
          </a:p>
        </p:txBody>
      </p:sp>
      <p:sp>
        <p:nvSpPr>
          <p:cNvPr id="4" name="Slide Number Placeholder 3"/>
          <p:cNvSpPr>
            <a:spLocks noGrp="1"/>
          </p:cNvSpPr>
          <p:nvPr>
            <p:ph type="sldNum" sz="quarter" idx="5"/>
          </p:nvPr>
        </p:nvSpPr>
        <p:spPr/>
        <p:txBody>
          <a:bodyPr/>
          <a:lstStyle/>
          <a:p>
            <a:fld id="{6C36E49F-087D-4675-B4C4-83AF064A9766}" type="slidenum">
              <a:rPr lang="en-US" smtClean="0"/>
              <a:t>4</a:t>
            </a:fld>
            <a:endParaRPr lang="en-US"/>
          </a:p>
        </p:txBody>
      </p:sp>
    </p:spTree>
    <p:extLst>
      <p:ext uri="{BB962C8B-B14F-4D97-AF65-F5344CB8AC3E}">
        <p14:creationId xmlns:p14="http://schemas.microsoft.com/office/powerpoint/2010/main" val="220479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the count of number of victories based on the column winner and getting the maximum value and team respect to that value</a:t>
            </a:r>
          </a:p>
        </p:txBody>
      </p:sp>
      <p:sp>
        <p:nvSpPr>
          <p:cNvPr id="4" name="Slide Number Placeholder 3"/>
          <p:cNvSpPr>
            <a:spLocks noGrp="1"/>
          </p:cNvSpPr>
          <p:nvPr>
            <p:ph type="sldNum" sz="quarter" idx="5"/>
          </p:nvPr>
        </p:nvSpPr>
        <p:spPr/>
        <p:txBody>
          <a:bodyPr/>
          <a:lstStyle/>
          <a:p>
            <a:fld id="{6C36E49F-087D-4675-B4C4-83AF064A9766}" type="slidenum">
              <a:rPr lang="en-US" smtClean="0"/>
              <a:t>5</a:t>
            </a:fld>
            <a:endParaRPr lang="en-US"/>
          </a:p>
        </p:txBody>
      </p:sp>
    </p:spTree>
    <p:extLst>
      <p:ext uri="{BB962C8B-B14F-4D97-AF65-F5344CB8AC3E}">
        <p14:creationId xmlns:p14="http://schemas.microsoft.com/office/powerpoint/2010/main" val="413780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Grouping the teams that stood in 3</a:t>
            </a:r>
            <a:r>
              <a:rPr lang="en-US" baseline="30000" dirty="0"/>
              <a:t>rd</a:t>
            </a:r>
            <a:r>
              <a:rPr lang="en-US" dirty="0"/>
              <a:t>/4</a:t>
            </a:r>
            <a:r>
              <a:rPr lang="en-US" baseline="30000" dirty="0"/>
              <a:t>th</a:t>
            </a:r>
            <a:r>
              <a:rPr lang="en-US" dirty="0"/>
              <a:t> places into different data frames and finding the count.. That way</a:t>
            </a:r>
          </a:p>
        </p:txBody>
      </p:sp>
      <p:sp>
        <p:nvSpPr>
          <p:cNvPr id="4" name="Slide Number Placeholder 3"/>
          <p:cNvSpPr>
            <a:spLocks noGrp="1"/>
          </p:cNvSpPr>
          <p:nvPr>
            <p:ph type="sldNum" sz="quarter" idx="5"/>
          </p:nvPr>
        </p:nvSpPr>
        <p:spPr/>
        <p:txBody>
          <a:bodyPr/>
          <a:lstStyle/>
          <a:p>
            <a:fld id="{6C36E49F-087D-4675-B4C4-83AF064A9766}" type="slidenum">
              <a:rPr lang="en-US" smtClean="0"/>
              <a:t>6</a:t>
            </a:fld>
            <a:endParaRPr lang="en-US"/>
          </a:p>
        </p:txBody>
      </p:sp>
    </p:spTree>
    <p:extLst>
      <p:ext uri="{BB962C8B-B14F-4D97-AF65-F5344CB8AC3E}">
        <p14:creationId xmlns:p14="http://schemas.microsoft.com/office/powerpoint/2010/main" val="1484783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I’m more into learning seaborn/matplotlib for data visualization here..</a:t>
            </a:r>
          </a:p>
        </p:txBody>
      </p:sp>
      <p:sp>
        <p:nvSpPr>
          <p:cNvPr id="4" name="Slide Number Placeholder 3"/>
          <p:cNvSpPr>
            <a:spLocks noGrp="1"/>
          </p:cNvSpPr>
          <p:nvPr>
            <p:ph type="sldNum" sz="quarter" idx="5"/>
          </p:nvPr>
        </p:nvSpPr>
        <p:spPr/>
        <p:txBody>
          <a:bodyPr/>
          <a:lstStyle/>
          <a:p>
            <a:fld id="{6C36E49F-087D-4675-B4C4-83AF064A9766}" type="slidenum">
              <a:rPr lang="en-US" smtClean="0"/>
              <a:t>7</a:t>
            </a:fld>
            <a:endParaRPr lang="en-US"/>
          </a:p>
        </p:txBody>
      </p:sp>
    </p:spTree>
    <p:extLst>
      <p:ext uri="{BB962C8B-B14F-4D97-AF65-F5344CB8AC3E}">
        <p14:creationId xmlns:p14="http://schemas.microsoft.com/office/powerpoint/2010/main" val="243325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grouping to the cities and finding the mean of attendance</a:t>
            </a:r>
          </a:p>
        </p:txBody>
      </p:sp>
      <p:sp>
        <p:nvSpPr>
          <p:cNvPr id="4" name="Slide Number Placeholder 3"/>
          <p:cNvSpPr>
            <a:spLocks noGrp="1"/>
          </p:cNvSpPr>
          <p:nvPr>
            <p:ph type="sldNum" sz="quarter" idx="5"/>
          </p:nvPr>
        </p:nvSpPr>
        <p:spPr/>
        <p:txBody>
          <a:bodyPr/>
          <a:lstStyle/>
          <a:p>
            <a:fld id="{6C36E49F-087D-4675-B4C4-83AF064A9766}" type="slidenum">
              <a:rPr lang="en-US" smtClean="0"/>
              <a:t>8</a:t>
            </a:fld>
            <a:endParaRPr lang="en-US"/>
          </a:p>
        </p:txBody>
      </p:sp>
    </p:spTree>
    <p:extLst>
      <p:ext uri="{BB962C8B-B14F-4D97-AF65-F5344CB8AC3E}">
        <p14:creationId xmlns:p14="http://schemas.microsoft.com/office/powerpoint/2010/main" val="294581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0905-8C5F-49A5-A2D8-22F8C249CA7F}"/>
              </a:ext>
            </a:extLst>
          </p:cNvPr>
          <p:cNvSpPr>
            <a:spLocks noGrp="1"/>
          </p:cNvSpPr>
          <p:nvPr>
            <p:ph type="ctrTitle"/>
          </p:nvPr>
        </p:nvSpPr>
        <p:spPr>
          <a:xfrm>
            <a:off x="2476091" y="2844538"/>
            <a:ext cx="8915399" cy="2262781"/>
          </a:xfrm>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FIFA World Cup</a:t>
            </a:r>
          </a:p>
        </p:txBody>
      </p:sp>
      <p:sp>
        <p:nvSpPr>
          <p:cNvPr id="3" name="Subtitle 2">
            <a:extLst>
              <a:ext uri="{FF2B5EF4-FFF2-40B4-BE49-F238E27FC236}">
                <a16:creationId xmlns:a16="http://schemas.microsoft.com/office/drawing/2014/main" id="{7DB7433A-050C-4270-B69A-F44FDB7B347B}"/>
              </a:ext>
            </a:extLst>
          </p:cNvPr>
          <p:cNvSpPr>
            <a:spLocks noGrp="1"/>
          </p:cNvSpPr>
          <p:nvPr>
            <p:ph type="subTitle" idx="1"/>
          </p:nvPr>
        </p:nvSpPr>
        <p:spPr>
          <a:xfrm>
            <a:off x="2551506" y="5107319"/>
            <a:ext cx="8915399" cy="1126283"/>
          </a:xfrm>
        </p:spPr>
        <p:txBody>
          <a:bodyPr>
            <a:normAutofit/>
          </a:bodyPr>
          <a:lstStyle/>
          <a:p>
            <a:r>
              <a:rPr lang="en-US" sz="3200" b="1" dirty="0">
                <a:effectLst>
                  <a:outerShdw blurRad="38100" dist="38100" dir="2700000" algn="tl">
                    <a:srgbClr val="000000">
                      <a:alpha val="43137"/>
                    </a:srgbClr>
                  </a:outerShdw>
                </a:effectLst>
                <a:latin typeface="Eras Light ITC" panose="020B0402030504020804" pitchFamily="34" charset="0"/>
              </a:rPr>
              <a:t>Data Analysis</a:t>
            </a:r>
          </a:p>
        </p:txBody>
      </p:sp>
    </p:spTree>
    <p:extLst>
      <p:ext uri="{BB962C8B-B14F-4D97-AF65-F5344CB8AC3E}">
        <p14:creationId xmlns:p14="http://schemas.microsoft.com/office/powerpoint/2010/main" val="1727629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0911-E705-4099-9D41-A4591C63DDBD}"/>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Who has more chances of being the highest goal scorer</a:t>
            </a:r>
          </a:p>
        </p:txBody>
      </p:sp>
      <p:sp>
        <p:nvSpPr>
          <p:cNvPr id="3" name="Content Placeholder 2">
            <a:extLst>
              <a:ext uri="{FF2B5EF4-FFF2-40B4-BE49-F238E27FC236}">
                <a16:creationId xmlns:a16="http://schemas.microsoft.com/office/drawing/2014/main" id="{917AF7E7-AFA7-49D0-ACDC-010CC3FF48C3}"/>
              </a:ext>
            </a:extLst>
          </p:cNvPr>
          <p:cNvSpPr>
            <a:spLocks noGrp="1"/>
          </p:cNvSpPr>
          <p:nvPr>
            <p:ph idx="1"/>
          </p:nvPr>
        </p:nvSpPr>
        <p:spPr/>
        <p:txBody>
          <a:bodyPr/>
          <a:lstStyle/>
          <a:p>
            <a:r>
              <a:rPr lang="en-US" dirty="0"/>
              <a:t>Based on the finding the highest goal scorers for each term of world cup and finding the maximum value of no. of goals scored</a:t>
            </a:r>
          </a:p>
        </p:txBody>
      </p:sp>
    </p:spTree>
    <p:extLst>
      <p:ext uri="{BB962C8B-B14F-4D97-AF65-F5344CB8AC3E}">
        <p14:creationId xmlns:p14="http://schemas.microsoft.com/office/powerpoint/2010/main" val="55916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9860-92C6-4EBF-9683-5F59F0779869}"/>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Who is likely to win the next world cup</a:t>
            </a:r>
          </a:p>
        </p:txBody>
      </p:sp>
      <p:sp>
        <p:nvSpPr>
          <p:cNvPr id="3" name="Content Placeholder 2">
            <a:extLst>
              <a:ext uri="{FF2B5EF4-FFF2-40B4-BE49-F238E27FC236}">
                <a16:creationId xmlns:a16="http://schemas.microsoft.com/office/drawing/2014/main" id="{B2CAAB0C-64F7-45FB-8553-1FE893E9C91B}"/>
              </a:ext>
            </a:extLst>
          </p:cNvPr>
          <p:cNvSpPr>
            <a:spLocks noGrp="1"/>
          </p:cNvSpPr>
          <p:nvPr>
            <p:ph idx="1"/>
          </p:nvPr>
        </p:nvSpPr>
        <p:spPr/>
        <p:txBody>
          <a:bodyPr/>
          <a:lstStyle/>
          <a:p>
            <a:r>
              <a:rPr lang="en-US" dirty="0"/>
              <a:t>Yet to be worked..!!</a:t>
            </a:r>
          </a:p>
        </p:txBody>
      </p:sp>
    </p:spTree>
    <p:extLst>
      <p:ext uri="{BB962C8B-B14F-4D97-AF65-F5344CB8AC3E}">
        <p14:creationId xmlns:p14="http://schemas.microsoft.com/office/powerpoint/2010/main" val="338656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B8FE-2F75-4593-8CEB-03CA115AB08C}"/>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Challenges</a:t>
            </a:r>
          </a:p>
        </p:txBody>
      </p:sp>
      <p:sp>
        <p:nvSpPr>
          <p:cNvPr id="3" name="Content Placeholder 2">
            <a:extLst>
              <a:ext uri="{FF2B5EF4-FFF2-40B4-BE49-F238E27FC236}">
                <a16:creationId xmlns:a16="http://schemas.microsoft.com/office/drawing/2014/main" id="{3F750061-D779-4FBF-AB1B-DEA168C544EF}"/>
              </a:ext>
            </a:extLst>
          </p:cNvPr>
          <p:cNvSpPr>
            <a:spLocks noGrp="1"/>
          </p:cNvSpPr>
          <p:nvPr>
            <p:ph idx="1"/>
          </p:nvPr>
        </p:nvSpPr>
        <p:spPr/>
        <p:txBody>
          <a:bodyPr/>
          <a:lstStyle/>
          <a:p>
            <a:r>
              <a:rPr lang="en-US" dirty="0"/>
              <a:t>Data Munging need to be done as the data is not clear</a:t>
            </a:r>
          </a:p>
          <a:p>
            <a:r>
              <a:rPr lang="en-US" dirty="0"/>
              <a:t>Abnormalities in the data like format differences</a:t>
            </a:r>
          </a:p>
        </p:txBody>
      </p:sp>
    </p:spTree>
    <p:extLst>
      <p:ext uri="{BB962C8B-B14F-4D97-AF65-F5344CB8AC3E}">
        <p14:creationId xmlns:p14="http://schemas.microsoft.com/office/powerpoint/2010/main" val="409675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3C62-DAEB-4D72-AFA5-53D2767D7553}"/>
              </a:ext>
            </a:extLst>
          </p:cNvPr>
          <p:cNvSpPr>
            <a:spLocks noGrp="1"/>
          </p:cNvSpPr>
          <p:nvPr>
            <p:ph type="ctrTitle"/>
          </p:nvPr>
        </p:nvSpPr>
        <p:spPr>
          <a:xfrm>
            <a:off x="2796603" y="2872819"/>
            <a:ext cx="8915399" cy="2262781"/>
          </a:xfrm>
        </p:spPr>
        <p:txBody>
          <a:bodyPr>
            <a:normAutofit/>
          </a:bodyPr>
          <a:lstStyle/>
          <a:p>
            <a:r>
              <a:rPr lang="en-US" sz="6600" b="1" dirty="0">
                <a:solidFill>
                  <a:schemeClr val="accent1"/>
                </a:solidFill>
                <a:effectLst>
                  <a:outerShdw blurRad="38100" dist="38100" dir="2700000" algn="tl">
                    <a:srgbClr val="000000">
                      <a:alpha val="43137"/>
                    </a:srgbClr>
                  </a:outerShdw>
                </a:effectLst>
                <a:latin typeface="Eras Light ITC" panose="020B0402030504020804" pitchFamily="34" charset="0"/>
              </a:rPr>
              <a:t>Thank You..!!</a:t>
            </a:r>
          </a:p>
        </p:txBody>
      </p:sp>
    </p:spTree>
    <p:extLst>
      <p:ext uri="{BB962C8B-B14F-4D97-AF65-F5344CB8AC3E}">
        <p14:creationId xmlns:p14="http://schemas.microsoft.com/office/powerpoint/2010/main" val="188789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E243-EAD0-4DA3-8170-2F24D802205B}"/>
              </a:ext>
            </a:extLst>
          </p:cNvPr>
          <p:cNvSpPr>
            <a:spLocks noGrp="1"/>
          </p:cNvSpPr>
          <p:nvPr>
            <p:ph type="title"/>
          </p:nvPr>
        </p:nvSpPr>
        <p:spPr/>
        <p:txBody>
          <a:bodyPr>
            <a:normAutofit/>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Data Set Description</a:t>
            </a:r>
          </a:p>
        </p:txBody>
      </p:sp>
      <p:sp>
        <p:nvSpPr>
          <p:cNvPr id="3" name="Content Placeholder 2">
            <a:extLst>
              <a:ext uri="{FF2B5EF4-FFF2-40B4-BE49-F238E27FC236}">
                <a16:creationId xmlns:a16="http://schemas.microsoft.com/office/drawing/2014/main" id="{B907DC12-BB2A-4657-A8DF-30BBE0961BF0}"/>
              </a:ext>
            </a:extLst>
          </p:cNvPr>
          <p:cNvSpPr>
            <a:spLocks noGrp="1"/>
          </p:cNvSpPr>
          <p:nvPr>
            <p:ph idx="1"/>
          </p:nvPr>
        </p:nvSpPr>
        <p:spPr/>
        <p:txBody>
          <a:bodyPr/>
          <a:lstStyle/>
          <a:p>
            <a:r>
              <a:rPr lang="en-US" b="1" dirty="0"/>
              <a:t>The World Cups dataset show all information about all the World Cups in the history, while the World Cup Matches dataset shows all the results from the matches contested as part of the cups.</a:t>
            </a:r>
          </a:p>
          <a:p>
            <a:r>
              <a:rPr lang="en-US" b="1" dirty="0"/>
              <a:t>This dataset has 3 different CSV files</a:t>
            </a:r>
          </a:p>
          <a:p>
            <a:r>
              <a:rPr lang="en-US" b="1" dirty="0"/>
              <a:t>WorldCupMatches.csv</a:t>
            </a:r>
          </a:p>
          <a:p>
            <a:r>
              <a:rPr lang="en-US" b="1" dirty="0"/>
              <a:t>WorldCupPlayers.csv</a:t>
            </a:r>
          </a:p>
          <a:p>
            <a:r>
              <a:rPr lang="en-US" b="1" dirty="0"/>
              <a:t>WorldCups.csv</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46271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11A5-4CE2-4088-BC12-27586FDA1CCC}"/>
              </a:ext>
            </a:extLst>
          </p:cNvPr>
          <p:cNvSpPr>
            <a:spLocks noGrp="1"/>
          </p:cNvSpPr>
          <p:nvPr>
            <p:ph type="title"/>
          </p:nvPr>
        </p:nvSpPr>
        <p:spPr/>
        <p:txBody>
          <a:bodyPr>
            <a:normAutofit/>
          </a:bodyPr>
          <a:lstStyle/>
          <a:p>
            <a:r>
              <a:rPr lang="en-US" sz="4000" b="1" dirty="0">
                <a:solidFill>
                  <a:schemeClr val="accent1"/>
                </a:solidFill>
                <a:effectLst>
                  <a:outerShdw blurRad="38100" dist="38100" dir="2700000" algn="tl">
                    <a:srgbClr val="000000">
                      <a:alpha val="43137"/>
                    </a:srgbClr>
                  </a:outerShdw>
                </a:effectLst>
                <a:latin typeface="Eras Light ITC" panose="020B0402030504020804" pitchFamily="34" charset="0"/>
              </a:rPr>
              <a:t>Columns Available</a:t>
            </a:r>
          </a:p>
        </p:txBody>
      </p:sp>
      <p:sp>
        <p:nvSpPr>
          <p:cNvPr id="4" name="Content Placeholder 3">
            <a:extLst>
              <a:ext uri="{FF2B5EF4-FFF2-40B4-BE49-F238E27FC236}">
                <a16:creationId xmlns:a16="http://schemas.microsoft.com/office/drawing/2014/main" id="{FDDA607C-84AA-4863-B821-53C9263DFCC6}"/>
              </a:ext>
            </a:extLst>
          </p:cNvPr>
          <p:cNvSpPr>
            <a:spLocks noGrp="1"/>
          </p:cNvSpPr>
          <p:nvPr>
            <p:ph sz="half" idx="2"/>
          </p:nvPr>
        </p:nvSpPr>
        <p:spPr/>
        <p:txBody>
          <a:bodyPr>
            <a:normAutofit fontScale="92500" lnSpcReduction="20000"/>
          </a:bodyPr>
          <a:lstStyle/>
          <a:p>
            <a:r>
              <a:rPr lang="en-US" b="1" dirty="0"/>
              <a:t>Year, </a:t>
            </a:r>
          </a:p>
          <a:p>
            <a:r>
              <a:rPr lang="en-US" b="1" dirty="0"/>
              <a:t>Date Time </a:t>
            </a:r>
          </a:p>
          <a:p>
            <a:r>
              <a:rPr lang="en-US" b="1" dirty="0"/>
              <a:t>Stage </a:t>
            </a:r>
          </a:p>
          <a:p>
            <a:r>
              <a:rPr lang="en-US" b="1" dirty="0"/>
              <a:t>Stadium</a:t>
            </a:r>
          </a:p>
          <a:p>
            <a:r>
              <a:rPr lang="en-US" b="1" dirty="0"/>
              <a:t>City </a:t>
            </a:r>
          </a:p>
          <a:p>
            <a:r>
              <a:rPr lang="en-US" b="1" dirty="0"/>
              <a:t>Home Team Name </a:t>
            </a:r>
          </a:p>
          <a:p>
            <a:r>
              <a:rPr lang="en-US" b="1" dirty="0"/>
              <a:t>Home Team Goals </a:t>
            </a:r>
          </a:p>
          <a:p>
            <a:r>
              <a:rPr lang="en-US" b="1" dirty="0"/>
              <a:t>Away Team Goals </a:t>
            </a:r>
          </a:p>
          <a:p>
            <a:r>
              <a:rPr lang="en-US" b="1" dirty="0"/>
              <a:t>Away Team Name </a:t>
            </a:r>
          </a:p>
          <a:p>
            <a:r>
              <a:rPr lang="en-US" b="1" dirty="0"/>
              <a:t>Win conditions</a:t>
            </a:r>
          </a:p>
        </p:txBody>
      </p:sp>
      <p:sp>
        <p:nvSpPr>
          <p:cNvPr id="6" name="Content Placeholder 5">
            <a:extLst>
              <a:ext uri="{FF2B5EF4-FFF2-40B4-BE49-F238E27FC236}">
                <a16:creationId xmlns:a16="http://schemas.microsoft.com/office/drawing/2014/main" id="{E78FDEE6-FE63-49F1-8926-5C7D754741EB}"/>
              </a:ext>
            </a:extLst>
          </p:cNvPr>
          <p:cNvSpPr>
            <a:spLocks noGrp="1"/>
          </p:cNvSpPr>
          <p:nvPr>
            <p:ph sz="quarter" idx="4"/>
          </p:nvPr>
        </p:nvSpPr>
        <p:spPr/>
        <p:txBody>
          <a:bodyPr>
            <a:normAutofit fontScale="92500" lnSpcReduction="20000"/>
          </a:bodyPr>
          <a:lstStyle/>
          <a:p>
            <a:r>
              <a:rPr lang="en-US" b="1" dirty="0"/>
              <a:t>Attendance </a:t>
            </a:r>
          </a:p>
          <a:p>
            <a:r>
              <a:rPr lang="en-US" b="1" dirty="0"/>
              <a:t>Half-time Home Goals </a:t>
            </a:r>
          </a:p>
          <a:p>
            <a:r>
              <a:rPr lang="en-US" b="1" dirty="0"/>
              <a:t>Half-time Away Goals </a:t>
            </a:r>
          </a:p>
          <a:p>
            <a:r>
              <a:rPr lang="en-US" b="1" dirty="0"/>
              <a:t>Referee </a:t>
            </a:r>
          </a:p>
          <a:p>
            <a:r>
              <a:rPr lang="en-US" b="1" dirty="0"/>
              <a:t>Assistant 1</a:t>
            </a:r>
          </a:p>
          <a:p>
            <a:r>
              <a:rPr lang="en-US" b="1" dirty="0"/>
              <a:t>Assistant 2</a:t>
            </a:r>
          </a:p>
          <a:p>
            <a:r>
              <a:rPr lang="en-US" b="1" dirty="0" err="1"/>
              <a:t>RoundID</a:t>
            </a:r>
            <a:r>
              <a:rPr lang="en-US" b="1" dirty="0"/>
              <a:t> </a:t>
            </a:r>
          </a:p>
          <a:p>
            <a:r>
              <a:rPr lang="en-US" b="1" dirty="0" err="1"/>
              <a:t>MatchID</a:t>
            </a:r>
            <a:r>
              <a:rPr lang="en-US" b="1" dirty="0"/>
              <a:t> </a:t>
            </a:r>
          </a:p>
          <a:p>
            <a:r>
              <a:rPr lang="en-US" b="1" dirty="0"/>
              <a:t>Home Team Initials, </a:t>
            </a:r>
          </a:p>
          <a:p>
            <a:r>
              <a:rPr lang="en-US" b="1" dirty="0"/>
              <a:t>Away Team Initials</a:t>
            </a:r>
          </a:p>
        </p:txBody>
      </p:sp>
    </p:spTree>
    <p:extLst>
      <p:ext uri="{BB962C8B-B14F-4D97-AF65-F5344CB8AC3E}">
        <p14:creationId xmlns:p14="http://schemas.microsoft.com/office/powerpoint/2010/main" val="66607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D599-A185-492A-AEAA-AB5D39DB6573}"/>
              </a:ext>
            </a:extLst>
          </p:cNvPr>
          <p:cNvSpPr>
            <a:spLocks noGrp="1"/>
          </p:cNvSpPr>
          <p:nvPr>
            <p:ph type="ctrTitle"/>
          </p:nvPr>
        </p:nvSpPr>
        <p:spPr>
          <a:xfrm>
            <a:off x="2306408" y="3042500"/>
            <a:ext cx="8915399" cy="2262781"/>
          </a:xfrm>
        </p:spPr>
        <p:txBody>
          <a:bodyPr>
            <a:normAutofit/>
          </a:bodyPr>
          <a:lstStyle/>
          <a:p>
            <a:r>
              <a:rPr lang="en-US" sz="3600" dirty="0"/>
              <a:t>I would like to analyze this data set and find the results for queries like..</a:t>
            </a:r>
          </a:p>
        </p:txBody>
      </p:sp>
    </p:spTree>
    <p:extLst>
      <p:ext uri="{BB962C8B-B14F-4D97-AF65-F5344CB8AC3E}">
        <p14:creationId xmlns:p14="http://schemas.microsoft.com/office/powerpoint/2010/main" val="132095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3AFB-5556-4453-B9B1-D84C8EDFF929}"/>
              </a:ext>
            </a:extLst>
          </p:cNvPr>
          <p:cNvSpPr>
            <a:spLocks noGrp="1"/>
          </p:cNvSpPr>
          <p:nvPr>
            <p:ph type="title"/>
          </p:nvPr>
        </p:nvSpPr>
        <p:spPr/>
        <p:txBody>
          <a:bodyPr>
            <a:noAutofit/>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Teams with the most world cup final victories</a:t>
            </a:r>
          </a:p>
        </p:txBody>
      </p:sp>
      <p:sp>
        <p:nvSpPr>
          <p:cNvPr id="3" name="Content Placeholder 2">
            <a:extLst>
              <a:ext uri="{FF2B5EF4-FFF2-40B4-BE49-F238E27FC236}">
                <a16:creationId xmlns:a16="http://schemas.microsoft.com/office/drawing/2014/main" id="{EF86045D-9D54-440A-A0F5-6C6B529CD319}"/>
              </a:ext>
            </a:extLst>
          </p:cNvPr>
          <p:cNvSpPr>
            <a:spLocks noGrp="1"/>
          </p:cNvSpPr>
          <p:nvPr>
            <p:ph idx="1"/>
          </p:nvPr>
        </p:nvSpPr>
        <p:spPr/>
        <p:txBody>
          <a:bodyPr/>
          <a:lstStyle/>
          <a:p>
            <a:r>
              <a:rPr lang="en-US" dirty="0"/>
              <a:t>In the worldcup.csv column “Winner” is there.</a:t>
            </a:r>
          </a:p>
          <a:p>
            <a:r>
              <a:rPr lang="en-US" dirty="0"/>
              <a:t>finding the count of number of victories of each and every team by using </a:t>
            </a:r>
            <a:r>
              <a:rPr lang="en-US" dirty="0" err="1"/>
              <a:t>value_counts</a:t>
            </a:r>
            <a:r>
              <a:rPr lang="en-US" dirty="0"/>
              <a:t>() and finding the maximum value and returns the team respect to that value.</a:t>
            </a:r>
          </a:p>
        </p:txBody>
      </p:sp>
    </p:spTree>
    <p:extLst>
      <p:ext uri="{BB962C8B-B14F-4D97-AF65-F5344CB8AC3E}">
        <p14:creationId xmlns:p14="http://schemas.microsoft.com/office/powerpoint/2010/main" val="306922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588A-4A34-4890-BFF7-6712D66F008B}"/>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World cup final result for third and fourth place by the nation</a:t>
            </a:r>
          </a:p>
        </p:txBody>
      </p:sp>
      <p:sp>
        <p:nvSpPr>
          <p:cNvPr id="3" name="Content Placeholder 2">
            <a:extLst>
              <a:ext uri="{FF2B5EF4-FFF2-40B4-BE49-F238E27FC236}">
                <a16:creationId xmlns:a16="http://schemas.microsoft.com/office/drawing/2014/main" id="{786DBE2A-4AAB-4C7A-B5E8-9A6407CCEF56}"/>
              </a:ext>
            </a:extLst>
          </p:cNvPr>
          <p:cNvSpPr>
            <a:spLocks noGrp="1"/>
          </p:cNvSpPr>
          <p:nvPr>
            <p:ph idx="1"/>
          </p:nvPr>
        </p:nvSpPr>
        <p:spPr/>
        <p:txBody>
          <a:bodyPr/>
          <a:lstStyle/>
          <a:p>
            <a:r>
              <a:rPr lang="en-US" dirty="0"/>
              <a:t>By using the sort functions.. Finding the teams that stood in 3</a:t>
            </a:r>
            <a:r>
              <a:rPr lang="en-US" baseline="30000" dirty="0"/>
              <a:t>rd</a:t>
            </a:r>
            <a:r>
              <a:rPr lang="en-US" dirty="0"/>
              <a:t> and 4</a:t>
            </a:r>
            <a:r>
              <a:rPr lang="en-US" baseline="30000" dirty="0"/>
              <a:t>th</a:t>
            </a:r>
            <a:r>
              <a:rPr lang="en-US" dirty="0"/>
              <a:t> places every year and grouping them into two different data frames.</a:t>
            </a:r>
          </a:p>
          <a:p>
            <a:r>
              <a:rPr lang="en-US" dirty="0"/>
              <a:t>Then applying the value_counts() to find the count of each team in the particular place(3</a:t>
            </a:r>
            <a:r>
              <a:rPr lang="en-US" baseline="30000" dirty="0"/>
              <a:t>rd</a:t>
            </a:r>
            <a:r>
              <a:rPr lang="en-US" dirty="0"/>
              <a:t>/4</a:t>
            </a:r>
            <a:r>
              <a:rPr lang="en-US" baseline="30000" dirty="0"/>
              <a:t>th</a:t>
            </a:r>
            <a:r>
              <a:rPr lang="en-US" dirty="0"/>
              <a:t>)</a:t>
            </a:r>
          </a:p>
          <a:p>
            <a:r>
              <a:rPr lang="en-US" dirty="0"/>
              <a:t>Finding the maximum value of each place and team respect to that. </a:t>
            </a:r>
          </a:p>
        </p:txBody>
      </p:sp>
    </p:spTree>
    <p:extLst>
      <p:ext uri="{BB962C8B-B14F-4D97-AF65-F5344CB8AC3E}">
        <p14:creationId xmlns:p14="http://schemas.microsoft.com/office/powerpoint/2010/main" val="289758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77A9-D96C-4F78-8ABD-F6DC6747DFD3}"/>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Cities that hosted the highest world cup matches</a:t>
            </a:r>
          </a:p>
        </p:txBody>
      </p:sp>
      <p:sp>
        <p:nvSpPr>
          <p:cNvPr id="3" name="Content Placeholder 2">
            <a:extLst>
              <a:ext uri="{FF2B5EF4-FFF2-40B4-BE49-F238E27FC236}">
                <a16:creationId xmlns:a16="http://schemas.microsoft.com/office/drawing/2014/main" id="{AB51B198-3675-4C82-A4C4-D7D8096FC25D}"/>
              </a:ext>
            </a:extLst>
          </p:cNvPr>
          <p:cNvSpPr>
            <a:spLocks noGrp="1"/>
          </p:cNvSpPr>
          <p:nvPr>
            <p:ph idx="1"/>
          </p:nvPr>
        </p:nvSpPr>
        <p:spPr/>
        <p:txBody>
          <a:bodyPr/>
          <a:lstStyle/>
          <a:p>
            <a:r>
              <a:rPr lang="en-US" dirty="0" err="1"/>
              <a:t>City_Matches_Count</a:t>
            </a:r>
            <a:r>
              <a:rPr lang="en-US" dirty="0"/>
              <a:t> = </a:t>
            </a:r>
            <a:r>
              <a:rPr lang="en-US" dirty="0" err="1"/>
              <a:t>df_matches</a:t>
            </a:r>
            <a:r>
              <a:rPr lang="en-US" dirty="0"/>
              <a:t>["City"].</a:t>
            </a:r>
            <a:r>
              <a:rPr lang="en-US" dirty="0" err="1"/>
              <a:t>value_counts</a:t>
            </a:r>
            <a:r>
              <a:rPr lang="en-US" dirty="0"/>
              <a:t>().</a:t>
            </a:r>
            <a:r>
              <a:rPr lang="en-US" dirty="0" err="1"/>
              <a:t>reset_index</a:t>
            </a:r>
            <a:r>
              <a:rPr lang="en-US" dirty="0"/>
              <a:t>()</a:t>
            </a:r>
          </a:p>
          <a:p>
            <a:r>
              <a:rPr lang="en-US" dirty="0"/>
              <a:t>By using python data visualization library seaborn a plot is drawn with cities and number of times it hosted </a:t>
            </a:r>
            <a:r>
              <a:rPr lang="en-US" dirty="0" err="1"/>
              <a:t>worldcup</a:t>
            </a:r>
            <a:endParaRPr lang="en-US" dirty="0"/>
          </a:p>
        </p:txBody>
      </p:sp>
    </p:spTree>
    <p:extLst>
      <p:ext uri="{BB962C8B-B14F-4D97-AF65-F5344CB8AC3E}">
        <p14:creationId xmlns:p14="http://schemas.microsoft.com/office/powerpoint/2010/main" val="23325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4E52-72DB-4C81-BCA4-379E48A38F62}"/>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Stadiums with the highest average attendance</a:t>
            </a:r>
          </a:p>
        </p:txBody>
      </p:sp>
      <p:sp>
        <p:nvSpPr>
          <p:cNvPr id="3" name="Content Placeholder 2">
            <a:extLst>
              <a:ext uri="{FF2B5EF4-FFF2-40B4-BE49-F238E27FC236}">
                <a16:creationId xmlns:a16="http://schemas.microsoft.com/office/drawing/2014/main" id="{27B39212-9F25-49D3-8EB3-D53300DDF2A7}"/>
              </a:ext>
            </a:extLst>
          </p:cNvPr>
          <p:cNvSpPr>
            <a:spLocks noGrp="1"/>
          </p:cNvSpPr>
          <p:nvPr>
            <p:ph idx="1"/>
          </p:nvPr>
        </p:nvSpPr>
        <p:spPr/>
        <p:txBody>
          <a:bodyPr/>
          <a:lstStyle/>
          <a:p>
            <a:r>
              <a:rPr lang="en-US" dirty="0" err="1"/>
              <a:t>Stad_Attendance</a:t>
            </a:r>
            <a:r>
              <a:rPr lang="en-US" dirty="0"/>
              <a:t> = </a:t>
            </a:r>
            <a:r>
              <a:rPr lang="en-US" dirty="0" err="1"/>
              <a:t>df_matches.groupby</a:t>
            </a:r>
            <a:r>
              <a:rPr lang="en-US" dirty="0"/>
              <a:t>("City")["Attendance"].mean().</a:t>
            </a:r>
            <a:r>
              <a:rPr lang="en-US" dirty="0" err="1"/>
              <a:t>reset_index</a:t>
            </a:r>
            <a:r>
              <a:rPr lang="en-US" dirty="0"/>
              <a:t>()</a:t>
            </a:r>
          </a:p>
          <a:p>
            <a:r>
              <a:rPr lang="en-US" dirty="0" err="1"/>
              <a:t>Stad_Attendance</a:t>
            </a:r>
            <a:r>
              <a:rPr lang="en-US" dirty="0"/>
              <a:t> = </a:t>
            </a:r>
            <a:r>
              <a:rPr lang="en-US" dirty="0" err="1"/>
              <a:t>Stad_Attendance.sort_values</a:t>
            </a:r>
            <a:r>
              <a:rPr lang="en-US" dirty="0"/>
              <a:t>(by="</a:t>
            </a:r>
            <a:r>
              <a:rPr lang="en-US" dirty="0" err="1"/>
              <a:t>Attendance",ascending</a:t>
            </a:r>
            <a:r>
              <a:rPr lang="en-US" dirty="0"/>
              <a:t>=False)</a:t>
            </a:r>
          </a:p>
          <a:p>
            <a:r>
              <a:rPr lang="en-US" dirty="0"/>
              <a:t>Using seaborn library plotting the graph between attendance and the stadium</a:t>
            </a:r>
          </a:p>
        </p:txBody>
      </p:sp>
    </p:spTree>
    <p:extLst>
      <p:ext uri="{BB962C8B-B14F-4D97-AF65-F5344CB8AC3E}">
        <p14:creationId xmlns:p14="http://schemas.microsoft.com/office/powerpoint/2010/main" val="320482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316E-B2D5-4838-8575-E4DC4B0E35E3}"/>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Predicting the winner of the match between two given teams</a:t>
            </a:r>
          </a:p>
        </p:txBody>
      </p:sp>
      <p:sp>
        <p:nvSpPr>
          <p:cNvPr id="3" name="Content Placeholder 2">
            <a:extLst>
              <a:ext uri="{FF2B5EF4-FFF2-40B4-BE49-F238E27FC236}">
                <a16:creationId xmlns:a16="http://schemas.microsoft.com/office/drawing/2014/main" id="{468A0386-1C49-4DFC-B612-5B57021C7A8B}"/>
              </a:ext>
            </a:extLst>
          </p:cNvPr>
          <p:cNvSpPr>
            <a:spLocks noGrp="1"/>
          </p:cNvSpPr>
          <p:nvPr>
            <p:ph idx="1"/>
          </p:nvPr>
        </p:nvSpPr>
        <p:spPr/>
        <p:txBody>
          <a:bodyPr/>
          <a:lstStyle/>
          <a:p>
            <a:r>
              <a:rPr lang="en-US" dirty="0"/>
              <a:t>On considering the statistical data from the worldcupmatches.csv file through the columns </a:t>
            </a:r>
            <a:r>
              <a:rPr lang="en-US" dirty="0" err="1"/>
              <a:t>HomeTeam</a:t>
            </a:r>
            <a:r>
              <a:rPr lang="en-US" dirty="0"/>
              <a:t> and </a:t>
            </a:r>
            <a:r>
              <a:rPr lang="en-US" dirty="0" err="1"/>
              <a:t>AwayTeam</a:t>
            </a:r>
            <a:r>
              <a:rPr lang="en-US" dirty="0"/>
              <a:t> and the goals scored by them a pivot table with the winner data is created and for each two given teams count of the victories is found! </a:t>
            </a:r>
          </a:p>
          <a:p>
            <a:r>
              <a:rPr lang="en-US" dirty="0"/>
              <a:t>Based on the count of victories the winner of the match to be held is predicted.</a:t>
            </a:r>
          </a:p>
        </p:txBody>
      </p:sp>
    </p:spTree>
    <p:extLst>
      <p:ext uri="{BB962C8B-B14F-4D97-AF65-F5344CB8AC3E}">
        <p14:creationId xmlns:p14="http://schemas.microsoft.com/office/powerpoint/2010/main" val="24974728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1550</TotalTime>
  <Words>606</Words>
  <Application>Microsoft Office PowerPoint</Application>
  <PresentationFormat>Widescreen</PresentationFormat>
  <Paragraphs>73</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Eras Light ITC</vt:lpstr>
      <vt:lpstr>Wingdings 3</vt:lpstr>
      <vt:lpstr>Wisp</vt:lpstr>
      <vt:lpstr>FIFA World Cup</vt:lpstr>
      <vt:lpstr>Data Set Description</vt:lpstr>
      <vt:lpstr>Columns Available</vt:lpstr>
      <vt:lpstr>I would like to analyze this data set and find the results for queries like..</vt:lpstr>
      <vt:lpstr>Teams with the most world cup final victories</vt:lpstr>
      <vt:lpstr>World cup final result for third and fourth place by the nation</vt:lpstr>
      <vt:lpstr>Cities that hosted the highest world cup matches</vt:lpstr>
      <vt:lpstr>Stadiums with the highest average attendance</vt:lpstr>
      <vt:lpstr>Predicting the winner of the match between two given teams</vt:lpstr>
      <vt:lpstr>Who has more chances of being the highest goal scorer</vt:lpstr>
      <vt:lpstr>Who is likely to win the next world cup</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dc:title>
  <dc:creator>SatyaSridath Manepalli</dc:creator>
  <cp:lastModifiedBy>SatyaSridath Manepalli</cp:lastModifiedBy>
  <cp:revision>17</cp:revision>
  <dcterms:created xsi:type="dcterms:W3CDTF">2019-03-07T23:22:23Z</dcterms:created>
  <dcterms:modified xsi:type="dcterms:W3CDTF">2019-03-14T16:21:45Z</dcterms:modified>
</cp:coreProperties>
</file>