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6ADD-F2B0-46E9-BD30-BB91366E3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1EAD0-11E7-4D73-8FB7-FE5965B3D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3CF73-5DE5-4F1A-9DDC-B601F925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D350-7973-4025-8A99-E45B422573A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3C456-C04F-4936-A12D-8DCE1451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D40E3-2E6C-406B-92CE-AE874192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9B8F-3523-4ECD-A5BD-B2345C30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B8BB-852E-4D84-B4F0-EBF37E0B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51BCD-93B8-4014-BAD2-32FFBD552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367FD-CF47-4E47-816B-833990B9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D350-7973-4025-8A99-E45B422573A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337BA-2757-418F-ACDE-51AFA700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AFBE3-8A7E-4D4C-A9B9-26941B35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9B8F-3523-4ECD-A5BD-B2345C30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7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0AAD6-CEB7-4928-866B-E1D2EEF8F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C82BF-F7E3-4FAE-80D7-7E7EEA810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7F986-8549-413E-8230-FEE2C16F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D350-7973-4025-8A99-E45B422573A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81D3B-8813-4E25-82E4-9AD6A82F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97E36-64C1-43E0-86EF-7B87E9BC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9B8F-3523-4ECD-A5BD-B2345C30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7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C7AA-B17F-4453-B983-09C0B954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9B03-46E0-4857-9067-5B6747D4C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FE4FC-0C0A-41A6-95B0-8BE3BEFC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D350-7973-4025-8A99-E45B422573A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66081-5C8A-4182-8E1B-5E54F9A6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49A3C-DD6D-41B8-A6EF-2069105A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9B8F-3523-4ECD-A5BD-B2345C30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9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36EE-FDA8-4C4D-8299-F64F33CC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AEEE0-EF40-40F5-93EA-E4907A400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56E95-9111-4B29-8ACD-9CAD62B1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D350-7973-4025-8A99-E45B422573A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47AD-9254-40E2-84BF-A5E34F30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DBAC3-5022-4159-8173-7E0C0B73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9B8F-3523-4ECD-A5BD-B2345C30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0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0B19-152A-46CB-82BF-B55A1C02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C0373-B6A1-4497-8911-84C98570E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E241E-A670-4E52-85D7-B2ACCAC58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19288-6E49-4B04-89F4-6F70974B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D350-7973-4025-8A99-E45B422573A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0AC70-37EB-4DF6-9421-D58FF6B4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B2482-57C6-46AF-B4D6-79A88631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9B8F-3523-4ECD-A5BD-B2345C30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4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87D4-2202-4735-B2D7-23B542E9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487C3-ABD3-4ED2-93CC-CE9A50D96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64F59-5D07-4C62-9FCA-977D5F42C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75889-8753-4C0D-8EEA-B46D42A8D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8DDD8-1C0B-4302-922E-AB1600784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03933-967C-4531-96EA-4B7C6E03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D350-7973-4025-8A99-E45B422573A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3F9D1E-B0A8-41FF-B9B1-09BCBA63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4C2E4-C330-40CB-8AE2-D9D85640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9B8F-3523-4ECD-A5BD-B2345C30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87BFD-D497-4936-B9F3-89A8D77B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BC60B-3371-4507-9ABA-84F8122C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D350-7973-4025-8A99-E45B422573A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B60E2-225B-4B89-94E2-E43774B6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15D48-FDA2-45E4-9373-DD4BBDAF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9B8F-3523-4ECD-A5BD-B2345C30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690DE-B2B4-43B9-93BB-78FE6535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D350-7973-4025-8A99-E45B422573A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58839-F213-492E-8FEA-773E28CC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8E049-D101-4E5C-ADA3-EDB3CAE4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9B8F-3523-4ECD-A5BD-B2345C30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2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B854-0628-4854-8C87-9E5A4DE2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51C54-7546-46CA-AE7F-E2714E4E1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A41B4-ECBF-48EA-A42D-A066B72E4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0A9AA-481E-4844-B3AC-9052B73F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D350-7973-4025-8A99-E45B422573A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4BB68-776F-49AA-9308-DFFAC858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D2111-FB63-47A4-8EE6-949C9705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9B8F-3523-4ECD-A5BD-B2345C30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6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B908-36B2-4ED4-A581-07894D8D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F09E1-960E-4B2B-92C5-29A837B78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E248F-54CD-40A7-9D97-739160D61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CC3E5-0758-4ECC-8CE0-B05A9EFA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D350-7973-4025-8A99-E45B422573A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8266B-ED24-4BB5-93EA-EBE0EB3B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32AFE-4AFD-483B-940D-C8A4955F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9B8F-3523-4ECD-A5BD-B2345C30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5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01D07-230F-499A-AB30-1B31D5BF4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74D95-F52E-475B-BBB8-C32913699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43AFD-A6CE-4E80-9890-33533931B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CD350-7973-4025-8A99-E45B422573A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7FA21-F8D3-4968-B37B-0E7EB35C7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17F09-BC15-4092-9D93-A7AC25F1B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D9B8F-3523-4ECD-A5BD-B2345C30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9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2C9FFB-6B31-4115-91A4-CF601C1CC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612479"/>
              </p:ext>
            </p:extLst>
          </p:nvPr>
        </p:nvGraphicFramePr>
        <p:xfrm>
          <a:off x="2032000" y="719666"/>
          <a:ext cx="8128002" cy="4719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581976129"/>
                    </a:ext>
                  </a:extLst>
                </a:gridCol>
                <a:gridCol w="1638094">
                  <a:extLst>
                    <a:ext uri="{9D8B030D-6E8A-4147-A177-3AD203B41FA5}">
                      <a16:colId xmlns:a16="http://schemas.microsoft.com/office/drawing/2014/main" val="3269883462"/>
                    </a:ext>
                  </a:extLst>
                </a:gridCol>
                <a:gridCol w="1071240">
                  <a:extLst>
                    <a:ext uri="{9D8B030D-6E8A-4147-A177-3AD203B41FA5}">
                      <a16:colId xmlns:a16="http://schemas.microsoft.com/office/drawing/2014/main" val="21983931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86114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245404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1966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nrounds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eta(shrinkage)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Predictors considered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689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81,320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71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78,844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3896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81,750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740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78,783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661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77,410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98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81,705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5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75,736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78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72,693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02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75,736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9833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80,636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46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74,582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798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07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76</Words>
  <Application>Microsoft Office PowerPoint</Application>
  <PresentationFormat>Widescreen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 naren</dc:creator>
  <cp:lastModifiedBy>satya naren</cp:lastModifiedBy>
  <cp:revision>4</cp:revision>
  <dcterms:created xsi:type="dcterms:W3CDTF">2019-08-03T20:50:46Z</dcterms:created>
  <dcterms:modified xsi:type="dcterms:W3CDTF">2019-08-04T02:35:11Z</dcterms:modified>
</cp:coreProperties>
</file>