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Insights on customer feedback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788A2-4410-9EA6-7DFF-E24E5F492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59" b="-9259"/>
          <a:stretch/>
        </p:blipFill>
        <p:spPr>
          <a:xfrm>
            <a:off x="48000" y="-603000"/>
            <a:ext cx="12096000" cy="8064000"/>
          </a:xfrm>
          <a:prstGeom prst="rect">
            <a:avLst/>
          </a:prstGeom>
          <a:effectLst>
            <a:glow rad="76200">
              <a:schemeClr val="tx1"/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EC8FF9-D316-F835-AB01-1869D7F2AF7F}"/>
              </a:ext>
            </a:extLst>
          </p:cNvPr>
          <p:cNvSpPr txBox="1"/>
          <p:nvPr/>
        </p:nvSpPr>
        <p:spPr>
          <a:xfrm>
            <a:off x="48000" y="254524"/>
            <a:ext cx="12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SOLELY FOR PURPOSES OF FORAGE WORK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5D26-65F0-E09B-E531-D490BC558756}"/>
              </a:ext>
            </a:extLst>
          </p:cNvPr>
          <p:cNvSpPr txBox="1"/>
          <p:nvPr/>
        </p:nvSpPr>
        <p:spPr>
          <a:xfrm>
            <a:off x="329938" y="5550970"/>
            <a:ext cx="49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INSIGHTS ON CONSUMER FEEDBACKS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en-GB" dirty="0"/>
              <a:t>Consumer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Positive Reviews: 1036</a:t>
            </a:r>
          </a:p>
          <a:p>
            <a:pPr marL="0" indent="0">
              <a:buNone/>
            </a:pPr>
            <a:r>
              <a:rPr lang="en-GB" dirty="0"/>
              <a:t>Negative Reviews: 681</a:t>
            </a:r>
          </a:p>
          <a:p>
            <a:pPr marL="0" indent="0">
              <a:buNone/>
            </a:pPr>
            <a:r>
              <a:rPr lang="en-GB" dirty="0"/>
              <a:t>Neutral Reviews: 1743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DF1BD-1C92-5498-4D0B-A892FA8A9E0B}"/>
              </a:ext>
            </a:extLst>
          </p:cNvPr>
          <p:cNvSpPr txBox="1"/>
          <p:nvPr/>
        </p:nvSpPr>
        <p:spPr>
          <a:xfrm>
            <a:off x="838200" y="118694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successfully collected 3460 consumer reviews.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77AA9-3A35-B3D2-92D7-D1797FF5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3429000"/>
            <a:ext cx="6395720" cy="32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641FE-91E0-BA29-A837-BA6E6D2C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509775"/>
            <a:ext cx="4391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Consumer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Vishwa Nerurkar</cp:lastModifiedBy>
  <cp:revision>2</cp:revision>
  <dcterms:created xsi:type="dcterms:W3CDTF">2022-12-06T11:13:27Z</dcterms:created>
  <dcterms:modified xsi:type="dcterms:W3CDTF">2023-01-20T17:08:41Z</dcterms:modified>
</cp:coreProperties>
</file>