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 Nerurkar" userId="97387e052a9c6843" providerId="LiveId" clId="{56ACBC5B-058E-4BFD-9CAD-5AAE2F6AA923}"/>
    <pc:docChg chg="modSld">
      <pc:chgData name="Vishwa Nerurkar" userId="97387e052a9c6843" providerId="LiveId" clId="{56ACBC5B-058E-4BFD-9CAD-5AAE2F6AA923}" dt="2023-01-22T15:46:01.678" v="1" actId="20577"/>
      <pc:docMkLst>
        <pc:docMk/>
      </pc:docMkLst>
      <pc:sldChg chg="modSp mod">
        <pc:chgData name="Vishwa Nerurkar" userId="97387e052a9c6843" providerId="LiveId" clId="{56ACBC5B-058E-4BFD-9CAD-5AAE2F6AA923}" dt="2023-01-22T15:46:01.678" v="1" actId="20577"/>
        <pc:sldMkLst>
          <pc:docMk/>
          <pc:sldMk cId="1911081705" sldId="257"/>
        </pc:sldMkLst>
        <pc:spChg chg="mod">
          <ac:chgData name="Vishwa Nerurkar" userId="97387e052a9c6843" providerId="LiveId" clId="{56ACBC5B-058E-4BFD-9CAD-5AAE2F6AA923}" dt="2023-01-22T15:46:01.678" v="1" actId="20577"/>
          <ac:spMkLst>
            <pc:docMk/>
            <pc:sldMk cId="1911081705" sldId="257"/>
            <ac:spMk id="3" creationId="{4B7DE7AA-9B0B-5A8C-C9D3-A89360AA97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Insights on customer feedback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788A2-4410-9EA6-7DFF-E24E5F492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59" b="-9259"/>
          <a:stretch/>
        </p:blipFill>
        <p:spPr>
          <a:xfrm>
            <a:off x="48000" y="-603000"/>
            <a:ext cx="12096000" cy="8064000"/>
          </a:xfrm>
          <a:prstGeom prst="rect">
            <a:avLst/>
          </a:prstGeom>
          <a:effectLst>
            <a:glow rad="76200">
              <a:schemeClr val="tx1"/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EC8FF9-D316-F835-AB01-1869D7F2AF7F}"/>
              </a:ext>
            </a:extLst>
          </p:cNvPr>
          <p:cNvSpPr txBox="1"/>
          <p:nvPr/>
        </p:nvSpPr>
        <p:spPr>
          <a:xfrm>
            <a:off x="48000" y="254524"/>
            <a:ext cx="12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SOLELY FOR PURPOSES OF FORAGE WORK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5D26-65F0-E09B-E531-D490BC558756}"/>
              </a:ext>
            </a:extLst>
          </p:cNvPr>
          <p:cNvSpPr txBox="1"/>
          <p:nvPr/>
        </p:nvSpPr>
        <p:spPr>
          <a:xfrm>
            <a:off x="329938" y="5550970"/>
            <a:ext cx="49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INSIGHTS ON CONSUMER FEEDBACKS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58219"/>
            <a:ext cx="12192000" cy="96264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/>
              <a:t>Consumers purchasing behavior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23447"/>
            <a:ext cx="11576115" cy="4753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 gathered consumers booking data and trained predictive model.</a:t>
            </a:r>
          </a:p>
          <a:p>
            <a:pPr marL="0" indent="0">
              <a:buNone/>
            </a:pPr>
            <a:r>
              <a:rPr lang="en-US" sz="2000" dirty="0"/>
              <a:t>Accuracy of model: 87.83 %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Factors that influence consumers</a:t>
            </a:r>
          </a:p>
          <a:p>
            <a:pPr marL="0" indent="0">
              <a:buNone/>
            </a:pPr>
            <a:r>
              <a:rPr lang="en-US" sz="2000" b="1" dirty="0"/>
              <a:t>Purchasing behaviors: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Number of passengers travelling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Sales channel booking was made 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Trip Type (Round Trip, One Way, Circle Trip)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Number of days between 	</a:t>
            </a:r>
          </a:p>
          <a:p>
            <a:pPr marL="0" indent="0">
              <a:buNone/>
            </a:pPr>
            <a:r>
              <a:rPr lang="en-US" sz="2000" dirty="0"/>
              <a:t>     travel date and booking date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Day of week of flight departure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Flight route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B6AD9C-8A91-EE8F-ABCA-6849E54E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60" y="2271404"/>
            <a:ext cx="6872035" cy="43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BRITISH AIRWAYS</vt:lpstr>
      <vt:lpstr>Consumers purchasing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Vishwa Nerurkar</cp:lastModifiedBy>
  <cp:revision>3</cp:revision>
  <dcterms:created xsi:type="dcterms:W3CDTF">2022-12-06T11:13:27Z</dcterms:created>
  <dcterms:modified xsi:type="dcterms:W3CDTF">2023-01-22T15:46:08Z</dcterms:modified>
</cp:coreProperties>
</file>