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9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wa Nerurkar" userId="97387e052a9c6843" providerId="LiveId" clId="{083EE3C9-DBC1-47EF-ACCB-4D9CC19B30DA}"/>
    <pc:docChg chg="undo redo custSel addSld delSld modSld modMainMaster">
      <pc:chgData name="Vishwa Nerurkar" userId="97387e052a9c6843" providerId="LiveId" clId="{083EE3C9-DBC1-47EF-ACCB-4D9CC19B30DA}" dt="2023-02-05T07:01:49.105" v="674" actId="1035"/>
      <pc:docMkLst>
        <pc:docMk/>
      </pc:docMkLst>
      <pc:sldChg chg="addSp delSp modSp new mod setBg">
        <pc:chgData name="Vishwa Nerurkar" userId="97387e052a9c6843" providerId="LiveId" clId="{083EE3C9-DBC1-47EF-ACCB-4D9CC19B30DA}" dt="2023-02-05T06:33:07.874" v="400" actId="207"/>
        <pc:sldMkLst>
          <pc:docMk/>
          <pc:sldMk cId="75997770" sldId="256"/>
        </pc:sldMkLst>
        <pc:spChg chg="mod">
          <ac:chgData name="Vishwa Nerurkar" userId="97387e052a9c6843" providerId="LiveId" clId="{083EE3C9-DBC1-47EF-ACCB-4D9CC19B30DA}" dt="2023-02-05T06:33:03.898" v="399" actId="207"/>
          <ac:spMkLst>
            <pc:docMk/>
            <pc:sldMk cId="75997770" sldId="256"/>
            <ac:spMk id="2" creationId="{164B62DC-2D36-177E-19BB-AA25C98026AC}"/>
          </ac:spMkLst>
        </pc:spChg>
        <pc:spChg chg="mod">
          <ac:chgData name="Vishwa Nerurkar" userId="97387e052a9c6843" providerId="LiveId" clId="{083EE3C9-DBC1-47EF-ACCB-4D9CC19B30DA}" dt="2023-02-05T06:33:07.874" v="400" actId="207"/>
          <ac:spMkLst>
            <pc:docMk/>
            <pc:sldMk cId="75997770" sldId="256"/>
            <ac:spMk id="3" creationId="{D52029E9-637D-C57D-D538-371CB857B8DA}"/>
          </ac:spMkLst>
        </pc:spChg>
        <pc:picChg chg="add del mod">
          <ac:chgData name="Vishwa Nerurkar" userId="97387e052a9c6843" providerId="LiveId" clId="{083EE3C9-DBC1-47EF-ACCB-4D9CC19B30DA}" dt="2023-02-05T06:12:02.140" v="101" actId="478"/>
          <ac:picMkLst>
            <pc:docMk/>
            <pc:sldMk cId="75997770" sldId="256"/>
            <ac:picMk id="5" creationId="{89FCAB8A-8ED7-CCF9-A340-8E0817862F9A}"/>
          </ac:picMkLst>
        </pc:picChg>
      </pc:sldChg>
      <pc:sldChg chg="addSp delSp modSp new mod">
        <pc:chgData name="Vishwa Nerurkar" userId="97387e052a9c6843" providerId="LiveId" clId="{083EE3C9-DBC1-47EF-ACCB-4D9CC19B30DA}" dt="2023-02-05T06:56:55.705" v="521" actId="20577"/>
        <pc:sldMkLst>
          <pc:docMk/>
          <pc:sldMk cId="1585019214" sldId="257"/>
        </pc:sldMkLst>
        <pc:spChg chg="mod">
          <ac:chgData name="Vishwa Nerurkar" userId="97387e052a9c6843" providerId="LiveId" clId="{083EE3C9-DBC1-47EF-ACCB-4D9CC19B30DA}" dt="2023-02-05T06:36:18.660" v="419" actId="207"/>
          <ac:spMkLst>
            <pc:docMk/>
            <pc:sldMk cId="1585019214" sldId="257"/>
            <ac:spMk id="2" creationId="{05B59F7B-CF25-E212-5F8D-923D41AACE63}"/>
          </ac:spMkLst>
        </pc:spChg>
        <pc:spChg chg="mod">
          <ac:chgData name="Vishwa Nerurkar" userId="97387e052a9c6843" providerId="LiveId" clId="{083EE3C9-DBC1-47EF-ACCB-4D9CC19B30DA}" dt="2023-02-05T06:56:55.705" v="521" actId="20577"/>
          <ac:spMkLst>
            <pc:docMk/>
            <pc:sldMk cId="1585019214" sldId="257"/>
            <ac:spMk id="3" creationId="{D92D2F73-AA19-417B-556A-9013DD6880EF}"/>
          </ac:spMkLst>
        </pc:spChg>
        <pc:spChg chg="add del mod">
          <ac:chgData name="Vishwa Nerurkar" userId="97387e052a9c6843" providerId="LiveId" clId="{083EE3C9-DBC1-47EF-ACCB-4D9CC19B30DA}" dt="2023-02-05T06:16:43.945" v="147"/>
          <ac:spMkLst>
            <pc:docMk/>
            <pc:sldMk cId="1585019214" sldId="257"/>
            <ac:spMk id="4" creationId="{E8B9A1D3-E494-3947-4EED-9539279EC449}"/>
          </ac:spMkLst>
        </pc:spChg>
        <pc:spChg chg="add mod">
          <ac:chgData name="Vishwa Nerurkar" userId="97387e052a9c6843" providerId="LiveId" clId="{083EE3C9-DBC1-47EF-ACCB-4D9CC19B30DA}" dt="2023-02-05T06:36:18.660" v="419" actId="207"/>
          <ac:spMkLst>
            <pc:docMk/>
            <pc:sldMk cId="1585019214" sldId="257"/>
            <ac:spMk id="5" creationId="{E36F091D-7A69-2DF7-B33E-419B5813DBDD}"/>
          </ac:spMkLst>
        </pc:spChg>
        <pc:spChg chg="add del">
          <ac:chgData name="Vishwa Nerurkar" userId="97387e052a9c6843" providerId="LiveId" clId="{083EE3C9-DBC1-47EF-ACCB-4D9CC19B30DA}" dt="2023-02-05T06:19:56.510" v="186" actId="22"/>
          <ac:spMkLst>
            <pc:docMk/>
            <pc:sldMk cId="1585019214" sldId="257"/>
            <ac:spMk id="7" creationId="{30CA7EAF-0B10-B972-8D69-53693F3BE766}"/>
          </ac:spMkLst>
        </pc:spChg>
        <pc:spChg chg="add del">
          <ac:chgData name="Vishwa Nerurkar" userId="97387e052a9c6843" providerId="LiveId" clId="{083EE3C9-DBC1-47EF-ACCB-4D9CC19B30DA}" dt="2023-02-05T06:20:04.549" v="188" actId="22"/>
          <ac:spMkLst>
            <pc:docMk/>
            <pc:sldMk cId="1585019214" sldId="257"/>
            <ac:spMk id="9" creationId="{2668CED0-C46D-BB91-7170-199109F491EA}"/>
          </ac:spMkLst>
        </pc:spChg>
        <pc:spChg chg="add del">
          <ac:chgData name="Vishwa Nerurkar" userId="97387e052a9c6843" providerId="LiveId" clId="{083EE3C9-DBC1-47EF-ACCB-4D9CC19B30DA}" dt="2023-02-05T06:20:18.066" v="190" actId="22"/>
          <ac:spMkLst>
            <pc:docMk/>
            <pc:sldMk cId="1585019214" sldId="257"/>
            <ac:spMk id="11" creationId="{E2A1622E-8B58-F501-6287-EB0493C3BF29}"/>
          </ac:spMkLst>
        </pc:spChg>
        <pc:spChg chg="add mod">
          <ac:chgData name="Vishwa Nerurkar" userId="97387e052a9c6843" providerId="LiveId" clId="{083EE3C9-DBC1-47EF-ACCB-4D9CC19B30DA}" dt="2023-02-05T06:56:25.016" v="515" actId="1036"/>
          <ac:spMkLst>
            <pc:docMk/>
            <pc:sldMk cId="1585019214" sldId="257"/>
            <ac:spMk id="12" creationId="{87CD3D90-664C-4B7A-93CE-7C64D6625EF2}"/>
          </ac:spMkLst>
        </pc:spChg>
      </pc:sldChg>
      <pc:sldChg chg="modSp new mod">
        <pc:chgData name="Vishwa Nerurkar" userId="97387e052a9c6843" providerId="LiveId" clId="{083EE3C9-DBC1-47EF-ACCB-4D9CC19B30DA}" dt="2023-02-05T06:57:08.721" v="522" actId="12"/>
        <pc:sldMkLst>
          <pc:docMk/>
          <pc:sldMk cId="1517683224" sldId="258"/>
        </pc:sldMkLst>
        <pc:spChg chg="mod">
          <ac:chgData name="Vishwa Nerurkar" userId="97387e052a9c6843" providerId="LiveId" clId="{083EE3C9-DBC1-47EF-ACCB-4D9CC19B30DA}" dt="2023-02-05T06:36:31.853" v="420" actId="207"/>
          <ac:spMkLst>
            <pc:docMk/>
            <pc:sldMk cId="1517683224" sldId="258"/>
            <ac:spMk id="2" creationId="{CD874091-2B67-55C6-D5E2-2087FCF96434}"/>
          </ac:spMkLst>
        </pc:spChg>
        <pc:spChg chg="mod">
          <ac:chgData name="Vishwa Nerurkar" userId="97387e052a9c6843" providerId="LiveId" clId="{083EE3C9-DBC1-47EF-ACCB-4D9CC19B30DA}" dt="2023-02-05T06:57:08.721" v="522" actId="12"/>
          <ac:spMkLst>
            <pc:docMk/>
            <pc:sldMk cId="1517683224" sldId="258"/>
            <ac:spMk id="3" creationId="{5802DCF1-51C5-27B6-695C-CC3E600B6D60}"/>
          </ac:spMkLst>
        </pc:spChg>
      </pc:sldChg>
      <pc:sldChg chg="new del">
        <pc:chgData name="Vishwa Nerurkar" userId="97387e052a9c6843" providerId="LiveId" clId="{083EE3C9-DBC1-47EF-ACCB-4D9CC19B30DA}" dt="2023-02-05T06:24:24.103" v="300" actId="2696"/>
        <pc:sldMkLst>
          <pc:docMk/>
          <pc:sldMk cId="1206814088" sldId="259"/>
        </pc:sldMkLst>
      </pc:sldChg>
      <pc:sldChg chg="addSp delSp modSp new mod">
        <pc:chgData name="Vishwa Nerurkar" userId="97387e052a9c6843" providerId="LiveId" clId="{083EE3C9-DBC1-47EF-ACCB-4D9CC19B30DA}" dt="2023-02-05T06:36:42.105" v="421" actId="207"/>
        <pc:sldMkLst>
          <pc:docMk/>
          <pc:sldMk cId="3427878689" sldId="259"/>
        </pc:sldMkLst>
        <pc:spChg chg="mod">
          <ac:chgData name="Vishwa Nerurkar" userId="97387e052a9c6843" providerId="LiveId" clId="{083EE3C9-DBC1-47EF-ACCB-4D9CC19B30DA}" dt="2023-02-05T06:36:42.105" v="421" actId="207"/>
          <ac:spMkLst>
            <pc:docMk/>
            <pc:sldMk cId="3427878689" sldId="259"/>
            <ac:spMk id="2" creationId="{56670552-2419-9A1C-63D5-0CBF19CBACA0}"/>
          </ac:spMkLst>
        </pc:spChg>
        <pc:spChg chg="add del">
          <ac:chgData name="Vishwa Nerurkar" userId="97387e052a9c6843" providerId="LiveId" clId="{083EE3C9-DBC1-47EF-ACCB-4D9CC19B30DA}" dt="2023-02-05T06:24:59.908" v="312"/>
          <ac:spMkLst>
            <pc:docMk/>
            <pc:sldMk cId="3427878689" sldId="259"/>
            <ac:spMk id="3" creationId="{E8F143D1-60D8-C60F-CAE6-922379F0AA12}"/>
          </ac:spMkLst>
        </pc:spChg>
        <pc:picChg chg="add del mod">
          <ac:chgData name="Vishwa Nerurkar" userId="97387e052a9c6843" providerId="LiveId" clId="{083EE3C9-DBC1-47EF-ACCB-4D9CC19B30DA}" dt="2023-02-05T06:24:59.643" v="311"/>
          <ac:picMkLst>
            <pc:docMk/>
            <pc:sldMk cId="3427878689" sldId="259"/>
            <ac:picMk id="4" creationId="{6166B6F4-C6B3-8D19-736A-7F671D83ACDB}"/>
          </ac:picMkLst>
        </pc:picChg>
        <pc:picChg chg="add mod">
          <ac:chgData name="Vishwa Nerurkar" userId="97387e052a9c6843" providerId="LiveId" clId="{083EE3C9-DBC1-47EF-ACCB-4D9CC19B30DA}" dt="2023-02-05T06:24:59.908" v="312"/>
          <ac:picMkLst>
            <pc:docMk/>
            <pc:sldMk cId="3427878689" sldId="259"/>
            <ac:picMk id="5" creationId="{739E8E43-89E0-6EB9-8CDB-A2556CDE7A8E}"/>
          </ac:picMkLst>
        </pc:picChg>
      </pc:sldChg>
      <pc:sldChg chg="modSp new mod">
        <pc:chgData name="Vishwa Nerurkar" userId="97387e052a9c6843" providerId="LiveId" clId="{083EE3C9-DBC1-47EF-ACCB-4D9CC19B30DA}" dt="2023-02-05T06:57:16.178" v="523" actId="12"/>
        <pc:sldMkLst>
          <pc:docMk/>
          <pc:sldMk cId="73083615" sldId="260"/>
        </pc:sldMkLst>
        <pc:spChg chg="mod">
          <ac:chgData name="Vishwa Nerurkar" userId="97387e052a9c6843" providerId="LiveId" clId="{083EE3C9-DBC1-47EF-ACCB-4D9CC19B30DA}" dt="2023-02-05T06:36:47.303" v="422" actId="207"/>
          <ac:spMkLst>
            <pc:docMk/>
            <pc:sldMk cId="73083615" sldId="260"/>
            <ac:spMk id="2" creationId="{1F39A390-5BDE-E6AC-B137-A3F2460A409D}"/>
          </ac:spMkLst>
        </pc:spChg>
        <pc:spChg chg="mod">
          <ac:chgData name="Vishwa Nerurkar" userId="97387e052a9c6843" providerId="LiveId" clId="{083EE3C9-DBC1-47EF-ACCB-4D9CC19B30DA}" dt="2023-02-05T06:57:16.178" v="523" actId="12"/>
          <ac:spMkLst>
            <pc:docMk/>
            <pc:sldMk cId="73083615" sldId="260"/>
            <ac:spMk id="3" creationId="{A05BCE17-C9BF-0C68-5CA7-CDD92CC7CF14}"/>
          </ac:spMkLst>
        </pc:spChg>
      </pc:sldChg>
      <pc:sldChg chg="new del">
        <pc:chgData name="Vishwa Nerurkar" userId="97387e052a9c6843" providerId="LiveId" clId="{083EE3C9-DBC1-47EF-ACCB-4D9CC19B30DA}" dt="2023-02-05T06:24:27.296" v="301" actId="2696"/>
        <pc:sldMkLst>
          <pc:docMk/>
          <pc:sldMk cId="3740863280" sldId="260"/>
        </pc:sldMkLst>
      </pc:sldChg>
      <pc:sldChg chg="modSp new mod">
        <pc:chgData name="Vishwa Nerurkar" userId="97387e052a9c6843" providerId="LiveId" clId="{083EE3C9-DBC1-47EF-ACCB-4D9CC19B30DA}" dt="2023-02-05T06:57:39.176" v="525" actId="255"/>
        <pc:sldMkLst>
          <pc:docMk/>
          <pc:sldMk cId="338960833" sldId="261"/>
        </pc:sldMkLst>
        <pc:spChg chg="mod">
          <ac:chgData name="Vishwa Nerurkar" userId="97387e052a9c6843" providerId="LiveId" clId="{083EE3C9-DBC1-47EF-ACCB-4D9CC19B30DA}" dt="2023-02-05T06:36:52.887" v="423" actId="207"/>
          <ac:spMkLst>
            <pc:docMk/>
            <pc:sldMk cId="338960833" sldId="261"/>
            <ac:spMk id="2" creationId="{33BA90C6-452E-2E4D-5D08-91871ADA3D56}"/>
          </ac:spMkLst>
        </pc:spChg>
        <pc:spChg chg="mod">
          <ac:chgData name="Vishwa Nerurkar" userId="97387e052a9c6843" providerId="LiveId" clId="{083EE3C9-DBC1-47EF-ACCB-4D9CC19B30DA}" dt="2023-02-05T06:57:39.176" v="525" actId="255"/>
          <ac:spMkLst>
            <pc:docMk/>
            <pc:sldMk cId="338960833" sldId="261"/>
            <ac:spMk id="3" creationId="{47A2876D-C6C8-FCD2-9A0A-455B42C4D7DB}"/>
          </ac:spMkLst>
        </pc:spChg>
      </pc:sldChg>
      <pc:sldChg chg="modSp new mod">
        <pc:chgData name="Vishwa Nerurkar" userId="97387e052a9c6843" providerId="LiveId" clId="{083EE3C9-DBC1-47EF-ACCB-4D9CC19B30DA}" dt="2023-02-05T06:38:44.827" v="426" actId="207"/>
        <pc:sldMkLst>
          <pc:docMk/>
          <pc:sldMk cId="3382108649" sldId="262"/>
        </pc:sldMkLst>
        <pc:spChg chg="mod">
          <ac:chgData name="Vishwa Nerurkar" userId="97387e052a9c6843" providerId="LiveId" clId="{083EE3C9-DBC1-47EF-ACCB-4D9CC19B30DA}" dt="2023-02-05T06:38:44.827" v="426" actId="207"/>
          <ac:spMkLst>
            <pc:docMk/>
            <pc:sldMk cId="3382108649" sldId="262"/>
            <ac:spMk id="2" creationId="{5367284B-F8A4-BBF4-7520-17C6FFB41EE6}"/>
          </ac:spMkLst>
        </pc:spChg>
        <pc:spChg chg="mod">
          <ac:chgData name="Vishwa Nerurkar" userId="97387e052a9c6843" providerId="LiveId" clId="{083EE3C9-DBC1-47EF-ACCB-4D9CC19B30DA}" dt="2023-02-05T06:38:44.827" v="426" actId="207"/>
          <ac:spMkLst>
            <pc:docMk/>
            <pc:sldMk cId="3382108649" sldId="262"/>
            <ac:spMk id="3" creationId="{34BDD9EB-7F5A-2235-8E9F-35204570CE95}"/>
          </ac:spMkLst>
        </pc:spChg>
      </pc:sldChg>
      <pc:sldChg chg="modSp new mod">
        <pc:chgData name="Vishwa Nerurkar" userId="97387e052a9c6843" providerId="LiveId" clId="{083EE3C9-DBC1-47EF-ACCB-4D9CC19B30DA}" dt="2023-02-05T06:55:57.140" v="500" actId="12"/>
        <pc:sldMkLst>
          <pc:docMk/>
          <pc:sldMk cId="3488634604" sldId="263"/>
        </pc:sldMkLst>
        <pc:spChg chg="mod">
          <ac:chgData name="Vishwa Nerurkar" userId="97387e052a9c6843" providerId="LiveId" clId="{083EE3C9-DBC1-47EF-ACCB-4D9CC19B30DA}" dt="2023-02-05T06:38:57.873" v="427" actId="207"/>
          <ac:spMkLst>
            <pc:docMk/>
            <pc:sldMk cId="3488634604" sldId="263"/>
            <ac:spMk id="2" creationId="{6ACE7590-CF74-E16D-230A-5BF7C932A967}"/>
          </ac:spMkLst>
        </pc:spChg>
        <pc:spChg chg="mod">
          <ac:chgData name="Vishwa Nerurkar" userId="97387e052a9c6843" providerId="LiveId" clId="{083EE3C9-DBC1-47EF-ACCB-4D9CC19B30DA}" dt="2023-02-05T06:55:57.140" v="500" actId="12"/>
          <ac:spMkLst>
            <pc:docMk/>
            <pc:sldMk cId="3488634604" sldId="263"/>
            <ac:spMk id="3" creationId="{DD7170D3-2794-643C-ADF9-43C18FC7E1D2}"/>
          </ac:spMkLst>
        </pc:spChg>
      </pc:sldChg>
      <pc:sldChg chg="modSp new mod">
        <pc:chgData name="Vishwa Nerurkar" userId="97387e052a9c6843" providerId="LiveId" clId="{083EE3C9-DBC1-47EF-ACCB-4D9CC19B30DA}" dt="2023-02-05T06:41:19.421" v="453" actId="20577"/>
        <pc:sldMkLst>
          <pc:docMk/>
          <pc:sldMk cId="713516344" sldId="264"/>
        </pc:sldMkLst>
        <pc:spChg chg="mod">
          <ac:chgData name="Vishwa Nerurkar" userId="97387e052a9c6843" providerId="LiveId" clId="{083EE3C9-DBC1-47EF-ACCB-4D9CC19B30DA}" dt="2023-02-05T06:39:03.453" v="428" actId="207"/>
          <ac:spMkLst>
            <pc:docMk/>
            <pc:sldMk cId="713516344" sldId="264"/>
            <ac:spMk id="2" creationId="{B70438B5-EBAA-42EF-7443-EDCB22E93298}"/>
          </ac:spMkLst>
        </pc:spChg>
        <pc:spChg chg="mod">
          <ac:chgData name="Vishwa Nerurkar" userId="97387e052a9c6843" providerId="LiveId" clId="{083EE3C9-DBC1-47EF-ACCB-4D9CC19B30DA}" dt="2023-02-05T06:41:19.421" v="453" actId="20577"/>
          <ac:spMkLst>
            <pc:docMk/>
            <pc:sldMk cId="713516344" sldId="264"/>
            <ac:spMk id="3" creationId="{B4DB9513-029A-0AFB-244A-6CA059DCFCDD}"/>
          </ac:spMkLst>
        </pc:spChg>
      </pc:sldChg>
      <pc:sldChg chg="addSp delSp modSp new mod">
        <pc:chgData name="Vishwa Nerurkar" userId="97387e052a9c6843" providerId="LiveId" clId="{083EE3C9-DBC1-47EF-ACCB-4D9CC19B30DA}" dt="2023-02-05T07:00:34.308" v="593" actId="113"/>
        <pc:sldMkLst>
          <pc:docMk/>
          <pc:sldMk cId="335638085" sldId="265"/>
        </pc:sldMkLst>
        <pc:spChg chg="add del mod">
          <ac:chgData name="Vishwa Nerurkar" userId="97387e052a9c6843" providerId="LiveId" clId="{083EE3C9-DBC1-47EF-ACCB-4D9CC19B30DA}" dt="2023-02-05T06:30:46.099" v="371"/>
          <ac:spMkLst>
            <pc:docMk/>
            <pc:sldMk cId="335638085" sldId="265"/>
            <ac:spMk id="2" creationId="{554F7089-643D-BE61-C555-B64CC2FF482E}"/>
          </ac:spMkLst>
        </pc:spChg>
        <pc:spChg chg="add del mod">
          <ac:chgData name="Vishwa Nerurkar" userId="97387e052a9c6843" providerId="LiveId" clId="{083EE3C9-DBC1-47EF-ACCB-4D9CC19B30DA}" dt="2023-02-05T06:30:38.310" v="366"/>
          <ac:spMkLst>
            <pc:docMk/>
            <pc:sldMk cId="335638085" sldId="265"/>
            <ac:spMk id="3" creationId="{D7439665-DCD4-B9CF-B814-3C42E84E890E}"/>
          </ac:spMkLst>
        </pc:spChg>
        <pc:spChg chg="add mod">
          <ac:chgData name="Vishwa Nerurkar" userId="97387e052a9c6843" providerId="LiveId" clId="{083EE3C9-DBC1-47EF-ACCB-4D9CC19B30DA}" dt="2023-02-05T07:00:34.308" v="593" actId="113"/>
          <ac:spMkLst>
            <pc:docMk/>
            <pc:sldMk cId="335638085" sldId="265"/>
            <ac:spMk id="5" creationId="{84C18F89-A6B8-8928-546D-4ADBB89F618F}"/>
          </ac:spMkLst>
        </pc:spChg>
        <pc:spChg chg="add del mod">
          <ac:chgData name="Vishwa Nerurkar" userId="97387e052a9c6843" providerId="LiveId" clId="{083EE3C9-DBC1-47EF-ACCB-4D9CC19B30DA}" dt="2023-02-05T06:39:43.319" v="435"/>
          <ac:spMkLst>
            <pc:docMk/>
            <pc:sldMk cId="335638085" sldId="265"/>
            <ac:spMk id="6" creationId="{B54588E9-C7B3-5FCF-6AF0-F9A62E4B631C}"/>
          </ac:spMkLst>
        </pc:spChg>
        <pc:picChg chg="add del">
          <ac:chgData name="Vishwa Nerurkar" userId="97387e052a9c6843" providerId="LiveId" clId="{083EE3C9-DBC1-47EF-ACCB-4D9CC19B30DA}" dt="2023-02-05T06:30:41.995" v="368"/>
          <ac:picMkLst>
            <pc:docMk/>
            <pc:sldMk cId="335638085" sldId="265"/>
            <ac:picMk id="4" creationId="{8EB09E61-4A57-B6BC-D461-897DF0C272FE}"/>
          </ac:picMkLst>
        </pc:picChg>
      </pc:sldChg>
      <pc:sldChg chg="addSp delSp modSp new del mod">
        <pc:chgData name="Vishwa Nerurkar" userId="97387e052a9c6843" providerId="LiveId" clId="{083EE3C9-DBC1-47EF-ACCB-4D9CC19B30DA}" dt="2023-02-05T06:45:12.339" v="499" actId="2696"/>
        <pc:sldMkLst>
          <pc:docMk/>
          <pc:sldMk cId="699099513" sldId="266"/>
        </pc:sldMkLst>
        <pc:spChg chg="add del mod">
          <ac:chgData name="Vishwa Nerurkar" userId="97387e052a9c6843" providerId="LiveId" clId="{083EE3C9-DBC1-47EF-ACCB-4D9CC19B30DA}" dt="2023-02-05T06:39:49.276" v="437" actId="21"/>
          <ac:spMkLst>
            <pc:docMk/>
            <pc:sldMk cId="699099513" sldId="266"/>
            <ac:spMk id="2" creationId="{96AEF728-D115-6464-2792-D602B0A37312}"/>
          </ac:spMkLst>
        </pc:spChg>
      </pc:sldChg>
      <pc:sldChg chg="addSp modSp new mod">
        <pc:chgData name="Vishwa Nerurkar" userId="97387e052a9c6843" providerId="LiveId" clId="{083EE3C9-DBC1-47EF-ACCB-4D9CC19B30DA}" dt="2023-02-05T07:00:16.516" v="591" actId="113"/>
        <pc:sldMkLst>
          <pc:docMk/>
          <pc:sldMk cId="3522108197" sldId="267"/>
        </pc:sldMkLst>
        <pc:spChg chg="add mod">
          <ac:chgData name="Vishwa Nerurkar" userId="97387e052a9c6843" providerId="LiveId" clId="{083EE3C9-DBC1-47EF-ACCB-4D9CC19B30DA}" dt="2023-02-05T07:00:16.516" v="591" actId="113"/>
          <ac:spMkLst>
            <pc:docMk/>
            <pc:sldMk cId="3522108197" sldId="267"/>
            <ac:spMk id="2" creationId="{54756A87-34E8-BD14-25AE-E971449B86BC}"/>
          </ac:spMkLst>
        </pc:spChg>
      </pc:sldChg>
      <pc:sldChg chg="modSp new del mod">
        <pc:chgData name="Vishwa Nerurkar" userId="97387e052a9c6843" providerId="LiveId" clId="{083EE3C9-DBC1-47EF-ACCB-4D9CC19B30DA}" dt="2023-02-05T06:41:52.465" v="457" actId="2696"/>
        <pc:sldMkLst>
          <pc:docMk/>
          <pc:sldMk cId="4226092616" sldId="267"/>
        </pc:sldMkLst>
        <pc:spChg chg="mod">
          <ac:chgData name="Vishwa Nerurkar" userId="97387e052a9c6843" providerId="LiveId" clId="{083EE3C9-DBC1-47EF-ACCB-4D9CC19B30DA}" dt="2023-02-05T06:41:46.626" v="456" actId="14100"/>
          <ac:spMkLst>
            <pc:docMk/>
            <pc:sldMk cId="4226092616" sldId="267"/>
            <ac:spMk id="2" creationId="{97CDAA73-BE78-8CF1-2EFD-F19EEBEFAAAB}"/>
          </ac:spMkLst>
        </pc:spChg>
      </pc:sldChg>
      <pc:sldChg chg="addSp modSp new mod">
        <pc:chgData name="Vishwa Nerurkar" userId="97387e052a9c6843" providerId="LiveId" clId="{083EE3C9-DBC1-47EF-ACCB-4D9CC19B30DA}" dt="2023-02-05T07:01:49.105" v="674" actId="1035"/>
        <pc:sldMkLst>
          <pc:docMk/>
          <pc:sldMk cId="537981425" sldId="268"/>
        </pc:sldMkLst>
        <pc:spChg chg="add mod">
          <ac:chgData name="Vishwa Nerurkar" userId="97387e052a9c6843" providerId="LiveId" clId="{083EE3C9-DBC1-47EF-ACCB-4D9CC19B30DA}" dt="2023-02-05T07:01:49.105" v="674" actId="1035"/>
          <ac:spMkLst>
            <pc:docMk/>
            <pc:sldMk cId="537981425" sldId="268"/>
            <ac:spMk id="2" creationId="{AF6F4306-5B9A-DF29-D7EB-5DF1817CB178}"/>
          </ac:spMkLst>
        </pc:spChg>
      </pc:sldChg>
      <pc:sldChg chg="addSp modSp new mod">
        <pc:chgData name="Vishwa Nerurkar" userId="97387e052a9c6843" providerId="LiveId" clId="{083EE3C9-DBC1-47EF-ACCB-4D9CC19B30DA}" dt="2023-02-05T06:59:57.964" v="584" actId="20577"/>
        <pc:sldMkLst>
          <pc:docMk/>
          <pc:sldMk cId="353130564" sldId="269"/>
        </pc:sldMkLst>
        <pc:spChg chg="add mod">
          <ac:chgData name="Vishwa Nerurkar" userId="97387e052a9c6843" providerId="LiveId" clId="{083EE3C9-DBC1-47EF-ACCB-4D9CC19B30DA}" dt="2023-02-05T06:59:57.964" v="584" actId="20577"/>
          <ac:spMkLst>
            <pc:docMk/>
            <pc:sldMk cId="353130564" sldId="269"/>
            <ac:spMk id="2" creationId="{DA540A12-AE53-6E04-17A6-B0ED203A929C}"/>
          </ac:spMkLst>
        </pc:spChg>
      </pc:sldChg>
      <pc:sldMasterChg chg="setBg modSldLayout">
        <pc:chgData name="Vishwa Nerurkar" userId="97387e052a9c6843" providerId="LiveId" clId="{083EE3C9-DBC1-47EF-ACCB-4D9CC19B30DA}" dt="2023-02-05T06:22:24.105" v="289"/>
        <pc:sldMasterMkLst>
          <pc:docMk/>
          <pc:sldMasterMk cId="1713795438" sldId="2147483648"/>
        </pc:sldMasterMkLst>
        <pc:sldLayoutChg chg="setBg">
          <pc:chgData name="Vishwa Nerurkar" userId="97387e052a9c6843" providerId="LiveId" clId="{083EE3C9-DBC1-47EF-ACCB-4D9CC19B30DA}" dt="2023-02-05T06:22:24.105" v="289"/>
          <pc:sldLayoutMkLst>
            <pc:docMk/>
            <pc:sldMasterMk cId="1713795438" sldId="2147483648"/>
            <pc:sldLayoutMk cId="2390772141" sldId="2147483649"/>
          </pc:sldLayoutMkLst>
        </pc:sldLayoutChg>
        <pc:sldLayoutChg chg="setBg">
          <pc:chgData name="Vishwa Nerurkar" userId="97387e052a9c6843" providerId="LiveId" clId="{083EE3C9-DBC1-47EF-ACCB-4D9CC19B30DA}" dt="2023-02-05T06:22:24.105" v="289"/>
          <pc:sldLayoutMkLst>
            <pc:docMk/>
            <pc:sldMasterMk cId="1713795438" sldId="2147483648"/>
            <pc:sldLayoutMk cId="1093568225" sldId="2147483650"/>
          </pc:sldLayoutMkLst>
        </pc:sldLayoutChg>
        <pc:sldLayoutChg chg="setBg">
          <pc:chgData name="Vishwa Nerurkar" userId="97387e052a9c6843" providerId="LiveId" clId="{083EE3C9-DBC1-47EF-ACCB-4D9CC19B30DA}" dt="2023-02-05T06:22:24.105" v="289"/>
          <pc:sldLayoutMkLst>
            <pc:docMk/>
            <pc:sldMasterMk cId="1713795438" sldId="2147483648"/>
            <pc:sldLayoutMk cId="1034459919" sldId="2147483651"/>
          </pc:sldLayoutMkLst>
        </pc:sldLayoutChg>
        <pc:sldLayoutChg chg="setBg">
          <pc:chgData name="Vishwa Nerurkar" userId="97387e052a9c6843" providerId="LiveId" clId="{083EE3C9-DBC1-47EF-ACCB-4D9CC19B30DA}" dt="2023-02-05T06:22:24.105" v="289"/>
          <pc:sldLayoutMkLst>
            <pc:docMk/>
            <pc:sldMasterMk cId="1713795438" sldId="2147483648"/>
            <pc:sldLayoutMk cId="1983635161" sldId="2147483652"/>
          </pc:sldLayoutMkLst>
        </pc:sldLayoutChg>
        <pc:sldLayoutChg chg="setBg">
          <pc:chgData name="Vishwa Nerurkar" userId="97387e052a9c6843" providerId="LiveId" clId="{083EE3C9-DBC1-47EF-ACCB-4D9CC19B30DA}" dt="2023-02-05T06:22:24.105" v="289"/>
          <pc:sldLayoutMkLst>
            <pc:docMk/>
            <pc:sldMasterMk cId="1713795438" sldId="2147483648"/>
            <pc:sldLayoutMk cId="2469514223" sldId="2147483653"/>
          </pc:sldLayoutMkLst>
        </pc:sldLayoutChg>
        <pc:sldLayoutChg chg="setBg">
          <pc:chgData name="Vishwa Nerurkar" userId="97387e052a9c6843" providerId="LiveId" clId="{083EE3C9-DBC1-47EF-ACCB-4D9CC19B30DA}" dt="2023-02-05T06:22:24.105" v="289"/>
          <pc:sldLayoutMkLst>
            <pc:docMk/>
            <pc:sldMasterMk cId="1713795438" sldId="2147483648"/>
            <pc:sldLayoutMk cId="531358511" sldId="2147483654"/>
          </pc:sldLayoutMkLst>
        </pc:sldLayoutChg>
        <pc:sldLayoutChg chg="setBg">
          <pc:chgData name="Vishwa Nerurkar" userId="97387e052a9c6843" providerId="LiveId" clId="{083EE3C9-DBC1-47EF-ACCB-4D9CC19B30DA}" dt="2023-02-05T06:22:24.105" v="289"/>
          <pc:sldLayoutMkLst>
            <pc:docMk/>
            <pc:sldMasterMk cId="1713795438" sldId="2147483648"/>
            <pc:sldLayoutMk cId="2647602897" sldId="2147483655"/>
          </pc:sldLayoutMkLst>
        </pc:sldLayoutChg>
        <pc:sldLayoutChg chg="setBg">
          <pc:chgData name="Vishwa Nerurkar" userId="97387e052a9c6843" providerId="LiveId" clId="{083EE3C9-DBC1-47EF-ACCB-4D9CC19B30DA}" dt="2023-02-05T06:22:24.105" v="289"/>
          <pc:sldLayoutMkLst>
            <pc:docMk/>
            <pc:sldMasterMk cId="1713795438" sldId="2147483648"/>
            <pc:sldLayoutMk cId="857584182" sldId="2147483656"/>
          </pc:sldLayoutMkLst>
        </pc:sldLayoutChg>
        <pc:sldLayoutChg chg="setBg">
          <pc:chgData name="Vishwa Nerurkar" userId="97387e052a9c6843" providerId="LiveId" clId="{083EE3C9-DBC1-47EF-ACCB-4D9CC19B30DA}" dt="2023-02-05T06:22:24.105" v="289"/>
          <pc:sldLayoutMkLst>
            <pc:docMk/>
            <pc:sldMasterMk cId="1713795438" sldId="2147483648"/>
            <pc:sldLayoutMk cId="3728445558" sldId="2147483657"/>
          </pc:sldLayoutMkLst>
        </pc:sldLayoutChg>
        <pc:sldLayoutChg chg="setBg">
          <pc:chgData name="Vishwa Nerurkar" userId="97387e052a9c6843" providerId="LiveId" clId="{083EE3C9-DBC1-47EF-ACCB-4D9CC19B30DA}" dt="2023-02-05T06:22:24.105" v="289"/>
          <pc:sldLayoutMkLst>
            <pc:docMk/>
            <pc:sldMasterMk cId="1713795438" sldId="2147483648"/>
            <pc:sldLayoutMk cId="2235056546" sldId="2147483658"/>
          </pc:sldLayoutMkLst>
        </pc:sldLayoutChg>
        <pc:sldLayoutChg chg="setBg">
          <pc:chgData name="Vishwa Nerurkar" userId="97387e052a9c6843" providerId="LiveId" clId="{083EE3C9-DBC1-47EF-ACCB-4D9CC19B30DA}" dt="2023-02-05T06:22:24.105" v="289"/>
          <pc:sldLayoutMkLst>
            <pc:docMk/>
            <pc:sldMasterMk cId="1713795438" sldId="2147483648"/>
            <pc:sldLayoutMk cId="3152639245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BAAE-0BB1-2476-95A2-25794D8B8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3903A-93B4-62F5-2F05-E3267B985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05309-CC25-DD43-BBB3-ED6712D48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817-2B01-4A82-A1B7-B119E65630CC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E3BE9-9FC9-BB26-019D-C2839F0F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2B505-E6A2-03EF-A2E3-5E99D20CE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AFE9-C15A-46F4-9BCB-8EF83296C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77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48F4C-9120-0B22-EBB3-BE5631C9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2D4D0-934E-40E2-73E5-931E1895F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EE38F-86A6-F5F5-376D-F1B4FF330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817-2B01-4A82-A1B7-B119E65630CC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74664-1E4B-548A-9CD6-67D4C11E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1507B-4AB4-AC5C-31EE-AABC097D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AFE9-C15A-46F4-9BCB-8EF83296C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05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910DF5-B254-6F33-2280-826B4F735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13505-CF26-6B04-E279-1872B3FFB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6AF8-178E-10F3-6B06-51550FEC1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817-2B01-4A82-A1B7-B119E65630CC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4BBAC-6972-F7A4-7B2A-C25CA591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EF6C0-D5EA-500C-6F63-1334DB48D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AFE9-C15A-46F4-9BCB-8EF83296C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63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7FDA7-F3AD-311B-0C6F-6B7F53F2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1A51D-DD74-F824-A9EF-24BD85253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B413C-292E-1868-EC65-F2F8CC4FF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817-2B01-4A82-A1B7-B119E65630CC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F652F-1E2A-9AEA-F687-F9D8FBDF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32276-2E1D-D3C3-3A93-0E845EA73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AFE9-C15A-46F4-9BCB-8EF83296C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56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36DB-3B53-A847-5850-519F93C34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C71D6-6A47-B1D6-2A32-43466B8DC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B9174-C383-D1AC-1F26-76083643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817-2B01-4A82-A1B7-B119E65630CC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CF99A-F5F5-1CF2-DCCF-3AED09D8B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17802-01D9-266D-D0A3-36B8D393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AFE9-C15A-46F4-9BCB-8EF83296C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45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4E40-387F-8853-A2DE-153025E91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78F7E-C6F4-B731-1935-4AD9EC2E8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1B9DE-274D-A9F3-4077-5E82B57F3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B8CEF-21F8-7278-5C80-CB2164FF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817-2B01-4A82-A1B7-B119E65630CC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232FA-039C-EA09-0EF1-E0E196580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F1370-0852-13A3-B43E-597097D5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AFE9-C15A-46F4-9BCB-8EF83296C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63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3CD52-FF48-17A6-60DA-B46307D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67D44-3593-9DC3-26C4-0F0A58FFD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298FC-FE91-BC2D-490F-C0CBC51A4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B73D32-63CB-2192-7283-F491B8724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D7403-0750-0DED-B1AD-B51892049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FE0670-4F0B-5B9D-E240-73CCA265A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817-2B01-4A82-A1B7-B119E65630CC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6B0BE8-890B-1C29-EC81-17DCCFAA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84869-B938-3933-C90E-3CD2C4F3A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AFE9-C15A-46F4-9BCB-8EF83296C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51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F929-9B19-A16C-6F4D-6DE166F5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96AF84-0106-C5A5-1083-D7B835E4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817-2B01-4A82-A1B7-B119E65630CC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18C6B-9D6C-305A-ECE7-F5A6DEF9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8D9C9-A13F-8D9D-F769-E0A04E8B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AFE9-C15A-46F4-9BCB-8EF83296C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35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31D3B5-487A-F3E4-BEB8-03942216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817-2B01-4A82-A1B7-B119E65630CC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415706-B76F-44CD-D1F7-73CC3701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B9FDB-23ED-E07A-5262-32EA428F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AFE9-C15A-46F4-9BCB-8EF83296C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60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4B5DB-2533-F49A-27F9-8A4ED9F66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6DD4C-1BBA-9BA9-1986-0529539E4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46362-4B33-59CA-7D90-235628EE9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7829E-AB70-ABAB-2093-24E73D603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817-2B01-4A82-A1B7-B119E65630CC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F97EA-10D9-F58F-BA4F-589C346F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6DFF8-EB0C-DAC1-ADD9-670CA2CC1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AFE9-C15A-46F4-9BCB-8EF83296C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58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1C8C7-0DB6-3576-D3B1-2ED1DA22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AA64D8-B451-AEA5-87EE-68D6708B6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60B2F-F532-DD8C-F36A-3332FB91F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E1C77-B414-AF9C-8E5A-5648D139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8817-2B01-4A82-A1B7-B119E65630CC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346D5-8C0C-3124-27F7-B4BACF9E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81A86-F123-7DBC-CC11-10996BE3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AFE9-C15A-46F4-9BCB-8EF83296C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44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03AC4-F84F-88B5-8CBE-526CA7A95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BC57F-9E99-8F92-2B81-99E364BFE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B168E-5FE6-63E8-7B7A-ACEE0AD77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A8817-2B01-4A82-A1B7-B119E65630CC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D975E-594A-CF3D-5A37-31E575603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718BE-80E2-0F1B-F720-A7F50AB66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2AFE9-C15A-46F4-9BCB-8EF83296C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79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62DC-2D36-177E-19BB-AA25C9802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Insurance premium prediction</a:t>
            </a:r>
            <a:endParaRPr lang="en-IN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029E9-637D-C57D-D538-371CB857B8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By</a:t>
            </a:r>
          </a:p>
          <a:p>
            <a:r>
              <a:rPr lang="en-US" dirty="0">
                <a:solidFill>
                  <a:schemeClr val="bg2"/>
                </a:solidFill>
              </a:rPr>
              <a:t>Satya Vijay Nerurkar</a:t>
            </a:r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97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756A87-34E8-BD14-25AE-E971449B86BC}"/>
              </a:ext>
            </a:extLst>
          </p:cNvPr>
          <p:cNvSpPr txBox="1"/>
          <p:nvPr/>
        </p:nvSpPr>
        <p:spPr>
          <a:xfrm>
            <a:off x="496957" y="834887"/>
            <a:ext cx="11171582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600" b="1" dirty="0" err="1">
                <a:solidFill>
                  <a:schemeClr val="bg2"/>
                </a:solidFill>
              </a:rPr>
              <a:t>Q4</a:t>
            </a:r>
            <a:r>
              <a:rPr lang="en-US" sz="2600" b="1" dirty="0">
                <a:solidFill>
                  <a:schemeClr val="bg2"/>
                </a:solidFill>
              </a:rPr>
              <a:t>) What techniques were you using for data pre-processing?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2"/>
                </a:solidFill>
              </a:rPr>
              <a:t>Visualizing relation of independent variables with each other and dependent variable.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2"/>
                </a:solidFill>
              </a:rPr>
              <a:t>Checking distribution of Continuous variables.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2"/>
                </a:solidFill>
              </a:rPr>
              <a:t>Checking any null values present in the dataset.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2"/>
                </a:solidFill>
              </a:rPr>
              <a:t>Converting categorical data into numeric values.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2"/>
                </a:solidFill>
              </a:rPr>
              <a:t>Scaling the data.</a:t>
            </a:r>
          </a:p>
          <a:p>
            <a:endParaRPr lang="en-US" sz="2600" dirty="0">
              <a:solidFill>
                <a:schemeClr val="bg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600" b="1" dirty="0">
                <a:solidFill>
                  <a:schemeClr val="bg2"/>
                </a:solidFill>
              </a:rPr>
              <a:t>Q 5) How logs are managed?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600" dirty="0">
                <a:solidFill>
                  <a:schemeClr val="bg2"/>
                </a:solidFill>
              </a:rPr>
              <a:t>We are using logs at each start and end of the components process and where there is any important import or export of file happens inside the pipeline.</a:t>
            </a:r>
            <a:endParaRPr lang="en-US" sz="2600" dirty="0">
              <a:solidFill>
                <a:schemeClr val="bg2"/>
              </a:solidFill>
            </a:endParaRPr>
          </a:p>
          <a:p>
            <a:endParaRPr lang="en-US" sz="2600" dirty="0">
              <a:solidFill>
                <a:schemeClr val="bg2"/>
              </a:solidFill>
            </a:endParaRPr>
          </a:p>
          <a:p>
            <a:endParaRPr lang="en-US" sz="2600" dirty="0">
              <a:solidFill>
                <a:schemeClr val="bg2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2108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540A12-AE53-6E04-17A6-B0ED203A929C}"/>
              </a:ext>
            </a:extLst>
          </p:cNvPr>
          <p:cNvSpPr txBox="1"/>
          <p:nvPr/>
        </p:nvSpPr>
        <p:spPr>
          <a:xfrm>
            <a:off x="536714" y="457205"/>
            <a:ext cx="11072191" cy="6437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Q6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How training was done or what models were used?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Before training the model the dataset is divided into the training set and testing/validation set.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scaling was performed on the training and testing set.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categorical columns were converted into numeric values.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train the different models using a training set by using multiple regression algorithms like Linear Regression, Random Forest, Gradient Boosting, and Grid Search CV for best parameters.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Then we test each model with a test set, we will find the accuracy of train and test predictions using evaluation metrics like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RMSE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(Root mean squared error) and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r2_score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(R-squared).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model which gives close train and test accuracy with the least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RMSE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train test difference is chosen.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130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C18F89-A6B8-8928-546D-4ADBB89F618F}"/>
              </a:ext>
            </a:extLst>
          </p:cNvPr>
          <p:cNvSpPr txBox="1">
            <a:spLocks/>
          </p:cNvSpPr>
          <p:nvPr/>
        </p:nvSpPr>
        <p:spPr>
          <a:xfrm>
            <a:off x="609600" y="467360"/>
            <a:ext cx="10993120" cy="5882640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0" b="1" dirty="0" err="1">
                <a:solidFill>
                  <a:schemeClr val="bg2"/>
                </a:solidFill>
              </a:rPr>
              <a:t>Q7</a:t>
            </a:r>
            <a:r>
              <a:rPr lang="en-US" sz="8000" b="1" dirty="0">
                <a:solidFill>
                  <a:schemeClr val="bg2"/>
                </a:solidFill>
              </a:rPr>
              <a:t>) How prediction was done?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bg2"/>
                </a:solidFill>
              </a:rPr>
              <a:t>On the basis of the trained model, the prediction was performed. We also created an API interface for estimating the cost of premiums on the basis of personal health information/status.</a:t>
            </a:r>
          </a:p>
          <a:p>
            <a:pPr marL="0" indent="0">
              <a:buNone/>
            </a:pPr>
            <a:endParaRPr lang="en-US" sz="6500" dirty="0">
              <a:solidFill>
                <a:schemeClr val="bg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0" b="1" dirty="0" err="1">
                <a:solidFill>
                  <a:schemeClr val="bg2"/>
                </a:solidFill>
              </a:rPr>
              <a:t>Q8</a:t>
            </a:r>
            <a:r>
              <a:rPr lang="en-US" sz="8000" b="1" dirty="0">
                <a:solidFill>
                  <a:schemeClr val="bg2"/>
                </a:solidFill>
              </a:rPr>
              <a:t>) What are the different stages of deployment?</a:t>
            </a:r>
          </a:p>
          <a:p>
            <a:r>
              <a:rPr lang="en-US" sz="8000" dirty="0">
                <a:solidFill>
                  <a:schemeClr val="bg2"/>
                </a:solidFill>
              </a:rPr>
              <a:t>When the code is ready we store all the files in GitHub.</a:t>
            </a:r>
          </a:p>
          <a:p>
            <a:r>
              <a:rPr lang="en-US" sz="8000" dirty="0">
                <a:solidFill>
                  <a:schemeClr val="bg2"/>
                </a:solidFill>
              </a:rPr>
              <a:t>With the help of GitHub actions, we create the workflow for creating a Docker image for the model as well as pushing it into the AWS cloud platform.</a:t>
            </a:r>
          </a:p>
          <a:p>
            <a:r>
              <a:rPr lang="en-US" sz="8000" dirty="0">
                <a:solidFill>
                  <a:schemeClr val="bg2"/>
                </a:solidFill>
              </a:rPr>
              <a:t>When the code is pushed to the main branch the workflow gets triggered and the model gets deployed into AWS.</a:t>
            </a:r>
          </a:p>
          <a:p>
            <a:pPr marL="0" indent="0">
              <a:buNone/>
            </a:pPr>
            <a:endParaRPr lang="en-US" sz="7200" dirty="0">
              <a:solidFill>
                <a:schemeClr val="bg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8000" b="1" dirty="0">
                <a:solidFill>
                  <a:schemeClr val="bg2"/>
                </a:solidFill>
              </a:rPr>
              <a:t>Q 9) How logs are managed?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8000" dirty="0">
                <a:solidFill>
                  <a:schemeClr val="bg2"/>
                </a:solidFill>
              </a:rPr>
              <a:t>We are using logs at each start and end of the components process and where there is any important import or export of file happens inside the pipeline.</a:t>
            </a:r>
            <a:endParaRPr lang="en-US" sz="80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sz="5400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sz="7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38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6F4306-5B9A-DF29-D7EB-5DF1817CB178}"/>
              </a:ext>
            </a:extLst>
          </p:cNvPr>
          <p:cNvSpPr txBox="1"/>
          <p:nvPr/>
        </p:nvSpPr>
        <p:spPr>
          <a:xfrm>
            <a:off x="1212574" y="2773023"/>
            <a:ext cx="97801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2"/>
                </a:solidFill>
              </a:rPr>
              <a:t>Thank you!</a:t>
            </a:r>
            <a:endParaRPr lang="en-IN" sz="6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98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59F7B-CF25-E212-5F8D-923D41AA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795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sz="6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IN" sz="6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D2F73-AA19-417B-556A-9013DD688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7921"/>
            <a:ext cx="10515600" cy="12903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Development of a predictive model that should able to predict the amount of the premium for health insurance which will give an estimate of how much a person needs on their individual health situation. </a:t>
            </a:r>
            <a:endParaRPr lang="en-IN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6F091D-7A69-2DF7-B33E-419B5813DBDD}"/>
              </a:ext>
            </a:extLst>
          </p:cNvPr>
          <p:cNvSpPr txBox="1"/>
          <p:nvPr/>
        </p:nvSpPr>
        <p:spPr>
          <a:xfrm>
            <a:off x="924560" y="2428240"/>
            <a:ext cx="10429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Benefits</a:t>
            </a:r>
            <a:r>
              <a:rPr lang="en-US" sz="4400" b="1" dirty="0">
                <a:solidFill>
                  <a:schemeClr val="bg2"/>
                </a:solidFill>
                <a:latin typeface="+mj-lt"/>
              </a:rPr>
              <a:t> :</a:t>
            </a:r>
            <a:endParaRPr lang="en-IN" sz="4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D3D90-664C-4B7A-93CE-7C64D6625EF2}"/>
              </a:ext>
            </a:extLst>
          </p:cNvPr>
          <p:cNvSpPr txBox="1"/>
          <p:nvPr/>
        </p:nvSpPr>
        <p:spPr>
          <a:xfrm>
            <a:off x="944880" y="3377534"/>
            <a:ext cx="10515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2"/>
                </a:solidFill>
              </a:rPr>
              <a:t>Gets an idea about how much amount is required annually according to 	their own health status.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2"/>
                </a:solidFill>
              </a:rPr>
              <a:t>This can help a person in focusing more on the health aspect of insurance.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2"/>
                </a:solidFill>
              </a:rPr>
              <a:t>Help in giving premium of health insurance.</a:t>
            </a:r>
          </a:p>
        </p:txBody>
      </p:sp>
    </p:spTree>
    <p:extLst>
      <p:ext uri="{BB962C8B-B14F-4D97-AF65-F5344CB8AC3E}">
        <p14:creationId xmlns:p14="http://schemas.microsoft.com/office/powerpoint/2010/main" val="158501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4091-2B67-55C6-D5E2-2087FCF9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chemeClr val="bg2"/>
                </a:solidFill>
              </a:rPr>
              <a:t>Data Sharing Agreement :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2DCF1-51C5-27B6-695C-CC3E600B6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600" dirty="0">
                <a:solidFill>
                  <a:schemeClr val="bg2"/>
                </a:solidFill>
              </a:rPr>
              <a:t>Column names</a:t>
            </a:r>
          </a:p>
          <a:p>
            <a:r>
              <a:rPr lang="en-IN" sz="2600" dirty="0">
                <a:solidFill>
                  <a:schemeClr val="bg2"/>
                </a:solidFill>
              </a:rPr>
              <a:t>Column data type</a:t>
            </a:r>
          </a:p>
          <a:p>
            <a:r>
              <a:rPr lang="en-IN" sz="2600" dirty="0">
                <a:solidFill>
                  <a:schemeClr val="bg2"/>
                </a:solidFill>
              </a:rPr>
              <a:t>Numerical Columns names</a:t>
            </a:r>
          </a:p>
          <a:p>
            <a:r>
              <a:rPr lang="en-IN" sz="2600" dirty="0">
                <a:solidFill>
                  <a:schemeClr val="bg2"/>
                </a:solidFill>
              </a:rPr>
              <a:t>Categorical Columns name</a:t>
            </a:r>
          </a:p>
          <a:p>
            <a:r>
              <a:rPr lang="en-US" sz="2600" dirty="0">
                <a:solidFill>
                  <a:schemeClr val="bg2"/>
                </a:solidFill>
              </a:rPr>
              <a:t>Target columns name</a:t>
            </a:r>
          </a:p>
          <a:p>
            <a:r>
              <a:rPr lang="en-US" sz="2600" dirty="0">
                <a:solidFill>
                  <a:schemeClr val="bg2"/>
                </a:solidFill>
              </a:rPr>
              <a:t>Domain Values of categorical columns</a:t>
            </a:r>
            <a:endParaRPr lang="en-IN" sz="2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68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0552-2419-9A1C-63D5-0CBF19CB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bg2"/>
                </a:solidFill>
              </a:rPr>
              <a:t>Architecture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9E8E43-89E0-6EB9-8CDB-A2556CDE7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1843" y="1825625"/>
            <a:ext cx="67083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7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A390-5BDE-E6AC-B137-A3F2460A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bg2"/>
                </a:solidFill>
              </a:rPr>
              <a:t>Data Ingestion and Data validation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BCE17-C9BF-0C68-5CA7-CDD92CC7C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solidFill>
                  <a:schemeClr val="bg2"/>
                </a:solidFill>
              </a:rPr>
              <a:t>The dataset was taken from the Kaggle competition page and saved into the MongoDB database.</a:t>
            </a:r>
          </a:p>
          <a:p>
            <a:r>
              <a:rPr lang="en-IN" sz="2200" dirty="0">
                <a:solidFill>
                  <a:schemeClr val="bg2"/>
                </a:solidFill>
              </a:rPr>
              <a:t>The accumulated data from the DB is exported in CSV format for </a:t>
            </a:r>
            <a:r>
              <a:rPr lang="en-US" sz="2200" dirty="0">
                <a:solidFill>
                  <a:schemeClr val="bg2"/>
                </a:solidFill>
              </a:rPr>
              <a:t>data validation.</a:t>
            </a:r>
          </a:p>
          <a:p>
            <a:r>
              <a:rPr lang="en-US" sz="2200" dirty="0">
                <a:solidFill>
                  <a:schemeClr val="bg2"/>
                </a:solidFill>
              </a:rPr>
              <a:t>The data type of columns – Validating the data type of the columns if wrong, then it was corrected.</a:t>
            </a:r>
          </a:p>
          <a:p>
            <a:r>
              <a:rPr lang="en-US" sz="2200" dirty="0">
                <a:solidFill>
                  <a:schemeClr val="bg2"/>
                </a:solidFill>
              </a:rPr>
              <a:t>Null values in columns – Validating the column in the dataset have null values or missing information. </a:t>
            </a:r>
          </a:p>
          <a:p>
            <a:r>
              <a:rPr lang="en-US" sz="2200" dirty="0">
                <a:solidFill>
                  <a:schemeClr val="bg2"/>
                </a:solidFill>
              </a:rPr>
              <a:t>Numerical columns – Validating the names of columns that have numerical values.</a:t>
            </a:r>
          </a:p>
          <a:p>
            <a:r>
              <a:rPr lang="en-US" sz="2200" dirty="0">
                <a:solidFill>
                  <a:schemeClr val="bg2"/>
                </a:solidFill>
              </a:rPr>
              <a:t>Categorical columns – Validating the names of columns that have categorical values.</a:t>
            </a:r>
          </a:p>
          <a:p>
            <a:r>
              <a:rPr lang="en-US" sz="2200" dirty="0">
                <a:solidFill>
                  <a:schemeClr val="bg2"/>
                </a:solidFill>
              </a:rPr>
              <a:t>Domain values of categorical columns – Validating the categories that are present in each categorical column.</a:t>
            </a:r>
          </a:p>
          <a:p>
            <a:r>
              <a:rPr lang="en-US" sz="2200" dirty="0">
                <a:solidFill>
                  <a:schemeClr val="bg2"/>
                </a:solidFill>
              </a:rPr>
              <a:t>Target column – Validating the name of the target column.</a:t>
            </a:r>
          </a:p>
        </p:txBody>
      </p:sp>
    </p:spTree>
    <p:extLst>
      <p:ext uri="{BB962C8B-B14F-4D97-AF65-F5344CB8AC3E}">
        <p14:creationId xmlns:p14="http://schemas.microsoft.com/office/powerpoint/2010/main" val="7308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A90C6-452E-2E4D-5D08-91871ADA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bg2"/>
                </a:solidFill>
              </a:rPr>
              <a:t>Data Transformation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2876D-C6C8-FCD2-9A0A-455B42C4D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chemeClr val="bg2"/>
                </a:solidFill>
              </a:rPr>
              <a:t>Data Pre-processing:  </a:t>
            </a:r>
          </a:p>
          <a:p>
            <a:r>
              <a:rPr lang="en-US" sz="2600" dirty="0">
                <a:solidFill>
                  <a:schemeClr val="bg2"/>
                </a:solidFill>
              </a:rPr>
              <a:t>Performing EDA to get insights of the data like identifying distribution, outliers, etc.</a:t>
            </a:r>
          </a:p>
          <a:p>
            <a:r>
              <a:rPr lang="en-US" sz="2600" dirty="0">
                <a:solidFill>
                  <a:schemeClr val="bg2"/>
                </a:solidFill>
              </a:rPr>
              <a:t>Check any null values present in the dataset. If present then imputes those null values.</a:t>
            </a:r>
          </a:p>
          <a:p>
            <a:r>
              <a:rPr lang="en-US" sz="2600" dirty="0">
                <a:solidFill>
                  <a:schemeClr val="bg2"/>
                </a:solidFill>
              </a:rPr>
              <a:t>Encode the categorical features/columns.</a:t>
            </a:r>
          </a:p>
          <a:p>
            <a:r>
              <a:rPr lang="en-US" sz="2600" dirty="0">
                <a:solidFill>
                  <a:schemeClr val="bg2"/>
                </a:solidFill>
              </a:rPr>
              <a:t>Perform Standard Scalar to scale down values.</a:t>
            </a:r>
          </a:p>
          <a:p>
            <a:r>
              <a:rPr lang="en-US" sz="2600" dirty="0">
                <a:solidFill>
                  <a:schemeClr val="bg2"/>
                </a:solidFill>
              </a:rPr>
              <a:t>All the pre-processing steps were kept in the pipeline and saved as an object file.</a:t>
            </a:r>
          </a:p>
          <a:p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60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284B-F8A4-BBF4-7520-17C6FFB4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bg2"/>
                </a:solidFill>
              </a:rPr>
              <a:t>Model Training ,Evaluation and Selection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DD9EB-7F5A-2235-8E9F-35204570C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After pre-processing in model training, we find the best model for premium prediction.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We train the different models using a training set by using multiple regression algorithms like Linear Regression, Random Forest, Gradient Boosting, and Grid Search CV for best parameters.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Then we test each model with a test set, we will find the accuracy of train and test predictions using evaluation metrics like </a:t>
            </a:r>
            <a:r>
              <a:rPr lang="en-US" dirty="0" err="1">
                <a:solidFill>
                  <a:schemeClr val="bg2"/>
                </a:solidFill>
              </a:rPr>
              <a:t>RMSE</a:t>
            </a:r>
            <a:r>
              <a:rPr lang="en-US" dirty="0">
                <a:solidFill>
                  <a:schemeClr val="bg2"/>
                </a:solidFill>
              </a:rPr>
              <a:t> (Root mean squared error) and </a:t>
            </a:r>
            <a:r>
              <a:rPr lang="en-US" dirty="0" err="1">
                <a:solidFill>
                  <a:schemeClr val="bg2"/>
                </a:solidFill>
              </a:rPr>
              <a:t>R2_score</a:t>
            </a:r>
            <a:r>
              <a:rPr lang="en-US" dirty="0">
                <a:solidFill>
                  <a:schemeClr val="bg2"/>
                </a:solidFill>
              </a:rPr>
              <a:t> (R-squared).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The model which gives close train and test accuracy with the least </a:t>
            </a:r>
            <a:r>
              <a:rPr lang="en-US" dirty="0" err="1">
                <a:solidFill>
                  <a:schemeClr val="bg2"/>
                </a:solidFill>
              </a:rPr>
              <a:t>RMSE</a:t>
            </a:r>
            <a:r>
              <a:rPr lang="en-US" dirty="0">
                <a:solidFill>
                  <a:schemeClr val="bg2"/>
                </a:solidFill>
              </a:rPr>
              <a:t> train test difference is chosen.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The object file of the model along with preprocessing technique was saved and combined for developing API for the prediction of premium.</a:t>
            </a:r>
          </a:p>
        </p:txBody>
      </p:sp>
    </p:spTree>
    <p:extLst>
      <p:ext uri="{BB962C8B-B14F-4D97-AF65-F5344CB8AC3E}">
        <p14:creationId xmlns:p14="http://schemas.microsoft.com/office/powerpoint/2010/main" val="3382108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7590-CF74-E16D-230A-5BF7C932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bg2"/>
                </a:solidFill>
              </a:rPr>
              <a:t>Predictions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170D3-2794-643C-ADF9-43C18FC7E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The user inputs the required details over the API and submits them.</a:t>
            </a:r>
          </a:p>
          <a:p>
            <a:r>
              <a:rPr lang="en-US" dirty="0">
                <a:solidFill>
                  <a:schemeClr val="bg2"/>
                </a:solidFill>
              </a:rPr>
              <a:t>At the backend the combined saved object file is called which does the required transformation as well as the prediction using the input data.</a:t>
            </a:r>
          </a:p>
          <a:p>
            <a:r>
              <a:rPr lang="en-US" dirty="0">
                <a:solidFill>
                  <a:schemeClr val="bg2"/>
                </a:solidFill>
              </a:rPr>
              <a:t>The outcome of the prediction along with the user inputs is displayed over the API for the user.</a:t>
            </a:r>
          </a:p>
        </p:txBody>
      </p:sp>
    </p:spTree>
    <p:extLst>
      <p:ext uri="{BB962C8B-B14F-4D97-AF65-F5344CB8AC3E}">
        <p14:creationId xmlns:p14="http://schemas.microsoft.com/office/powerpoint/2010/main" val="3488634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38B5-EBAA-42EF-7443-EDCB22E9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solidFill>
                  <a:schemeClr val="bg2"/>
                </a:solidFill>
              </a:rPr>
              <a:t>Q &amp; A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B9513-029A-0AFB-244A-6CA059DCF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err="1">
                <a:solidFill>
                  <a:schemeClr val="bg2"/>
                </a:solidFill>
              </a:rPr>
              <a:t>Q1</a:t>
            </a:r>
            <a:r>
              <a:rPr lang="en-US" sz="2600" b="1" dirty="0">
                <a:solidFill>
                  <a:schemeClr val="bg2"/>
                </a:solidFill>
              </a:rPr>
              <a:t>) What is the source data?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2"/>
                </a:solidFill>
              </a:rPr>
              <a:t>The source of the data is Kaggle. The data is stored in the MongoDB database.</a:t>
            </a:r>
          </a:p>
          <a:p>
            <a:pPr marL="0" indent="0">
              <a:buNone/>
            </a:pPr>
            <a:endParaRPr lang="en-US" sz="26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2600" b="1" dirty="0" err="1">
                <a:solidFill>
                  <a:schemeClr val="bg2"/>
                </a:solidFill>
              </a:rPr>
              <a:t>Q2</a:t>
            </a:r>
            <a:r>
              <a:rPr lang="en-US" sz="2600" b="1" dirty="0">
                <a:solidFill>
                  <a:schemeClr val="bg2"/>
                </a:solidFill>
              </a:rPr>
              <a:t>) What was the type of data?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2"/>
                </a:solidFill>
              </a:rPr>
              <a:t>The data was a combination of categorical and numerical values.</a:t>
            </a:r>
          </a:p>
          <a:p>
            <a:pPr marL="0" indent="0">
              <a:buNone/>
            </a:pPr>
            <a:endParaRPr lang="en-US" sz="26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2600" b="1" dirty="0" err="1">
                <a:solidFill>
                  <a:schemeClr val="bg2"/>
                </a:solidFill>
              </a:rPr>
              <a:t>Q3</a:t>
            </a:r>
            <a:r>
              <a:rPr lang="en-US" sz="2600" b="1" dirty="0">
                <a:solidFill>
                  <a:schemeClr val="bg2"/>
                </a:solidFill>
              </a:rPr>
              <a:t>) What’s the complete flow you followed in this project?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2"/>
                </a:solidFill>
              </a:rPr>
              <a:t>Refer to the 5th slide for a better understanding</a:t>
            </a:r>
          </a:p>
        </p:txBody>
      </p:sp>
    </p:spTree>
    <p:extLst>
      <p:ext uri="{BB962C8B-B14F-4D97-AF65-F5344CB8AC3E}">
        <p14:creationId xmlns:p14="http://schemas.microsoft.com/office/powerpoint/2010/main" val="713516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950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Insurance premium prediction</vt:lpstr>
      <vt:lpstr>Objective :</vt:lpstr>
      <vt:lpstr>Data Sharing Agreement :</vt:lpstr>
      <vt:lpstr>Architecture</vt:lpstr>
      <vt:lpstr>Data Ingestion and Data validation</vt:lpstr>
      <vt:lpstr>Data Transformation</vt:lpstr>
      <vt:lpstr>Model Training ,Evaluation and Selection</vt:lpstr>
      <vt:lpstr>Predictions</vt:lpstr>
      <vt:lpstr>Q &amp; 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premium prediction</dc:title>
  <dc:creator>Vishwa Nerurkar</dc:creator>
  <cp:lastModifiedBy>Vishwa Nerurkar</cp:lastModifiedBy>
  <cp:revision>1</cp:revision>
  <dcterms:created xsi:type="dcterms:W3CDTF">2023-02-05T06:05:39Z</dcterms:created>
  <dcterms:modified xsi:type="dcterms:W3CDTF">2023-02-05T07:01:54Z</dcterms:modified>
</cp:coreProperties>
</file>