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53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Satya Pavan Jupudi</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878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Satya Pavan Jupudi</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Satya Pavan Jupudi</cp:lastModifiedBy>
  <cp:revision>13</cp:revision>
  <dcterms:created xsi:type="dcterms:W3CDTF">2024-06-03T05:48:59Z</dcterms:created>
  <dcterms:modified xsi:type="dcterms:W3CDTF">2024-06-19T04:45:42Z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