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530B75-EF47-45D2-9413-81A44D8826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0FABBF-3F4E-4CC9-965D-09F744B4FC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13-08-2023 17:51:59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DA5DB5D-9B4A-4C9A-A55E-C15B7C5E7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2023-08-13T12:22:00Z</dcterms:created>
  <dcterms:modified xsi:type="dcterms:W3CDTF">2023-08-13T12:22:00Z</dcterms:modified>
</cp:coreProperties>
</file>