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0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7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4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0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E8F27-6D16-4827-940E-25AC0A04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509" y="855677"/>
            <a:ext cx="10602873" cy="94406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Project dashboard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B5A8D0-F0FE-1DC2-6C92-FA4C2B16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36" y="3133839"/>
            <a:ext cx="10993546" cy="590321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ADVANCED OBJECT ORIENTED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FFCEA-4C4F-B9D7-0CD3-50EEDCFEBCD3}"/>
              </a:ext>
            </a:extLst>
          </p:cNvPr>
          <p:cNvSpPr txBox="1"/>
          <p:nvPr/>
        </p:nvSpPr>
        <p:spPr>
          <a:xfrm>
            <a:off x="9840286" y="5632991"/>
            <a:ext cx="186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REVIEW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EA784-C6D0-3724-1C4A-D1237FC2E8EF}"/>
              </a:ext>
            </a:extLst>
          </p:cNvPr>
          <p:cNvSpPr txBox="1"/>
          <p:nvPr/>
        </p:nvSpPr>
        <p:spPr>
          <a:xfrm>
            <a:off x="4136571" y="5279048"/>
            <a:ext cx="3317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UNDER THE GUIDANCE OF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Dr.  ANURADHA NANDULA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FD4-BBDB-3F1F-F2BC-58A5AC0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C8C9-D37A-1013-124B-19689F82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27667"/>
            <a:ext cx="5897985" cy="2714377"/>
          </a:xfrm>
        </p:spPr>
        <p:txBody>
          <a:bodyPr>
            <a:noAutofit/>
          </a:bodyPr>
          <a:lstStyle/>
          <a:p>
            <a:r>
              <a:rPr lang="en-IN" sz="2400" dirty="0"/>
              <a:t>Designing a java based android application which allows to send messages from one user to other user .</a:t>
            </a:r>
          </a:p>
          <a:p>
            <a:r>
              <a:rPr lang="en-IN" sz="2400" dirty="0"/>
              <a:t>We provided a login account process so that once use is set , the data for that user will be stored in that account.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AB94AE0-2F07-E243-AB20-C7F480A0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180496"/>
            <a:ext cx="4175291" cy="29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FE77-73B5-179A-C26B-047F657E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3819-DF1E-727E-24D5-CCE631A2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A PROJECT DASHBOARD is added where the admin of a group consisting a number of other groups related to topic , can see the dashboard details updated by the people consisting in the groups.</a:t>
            </a:r>
          </a:p>
        </p:txBody>
      </p:sp>
    </p:spTree>
    <p:extLst>
      <p:ext uri="{BB962C8B-B14F-4D97-AF65-F5344CB8AC3E}">
        <p14:creationId xmlns:p14="http://schemas.microsoft.com/office/powerpoint/2010/main" val="35853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140C-42EB-EA5C-B898-7F48AA6E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811058" cy="765917"/>
          </a:xfrm>
        </p:spPr>
        <p:txBody>
          <a:bodyPr/>
          <a:lstStyle/>
          <a:p>
            <a:r>
              <a:rPr lang="en-IN" dirty="0"/>
              <a:t>Use-case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1B21C-FFBE-B462-6986-B8CB76A9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91" y="1820410"/>
            <a:ext cx="6891158" cy="4848837"/>
          </a:xfrm>
        </p:spPr>
      </p:pic>
    </p:spTree>
    <p:extLst>
      <p:ext uri="{BB962C8B-B14F-4D97-AF65-F5344CB8AC3E}">
        <p14:creationId xmlns:p14="http://schemas.microsoft.com/office/powerpoint/2010/main" val="16816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90D2-16EA-EB59-1D19-A1E5F153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1" y="702156"/>
            <a:ext cx="11040357" cy="665250"/>
          </a:xfrm>
        </p:spPr>
        <p:txBody>
          <a:bodyPr/>
          <a:lstStyle/>
          <a:p>
            <a:r>
              <a:rPr lang="en-IN" dirty="0"/>
              <a:t>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0E6DD-E502-4E64-967E-0B7870B8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87" y="1845577"/>
            <a:ext cx="6468099" cy="4790267"/>
          </a:xfrm>
        </p:spPr>
      </p:pic>
    </p:spTree>
    <p:extLst>
      <p:ext uri="{BB962C8B-B14F-4D97-AF65-F5344CB8AC3E}">
        <p14:creationId xmlns:p14="http://schemas.microsoft.com/office/powerpoint/2010/main" val="243712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62A5-7919-0F55-3CE2-AA301FF3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24CA-0B1C-EAC4-37A8-1FD14898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172900"/>
          </a:xfrm>
        </p:spPr>
        <p:txBody>
          <a:bodyPr/>
          <a:lstStyle/>
          <a:p>
            <a:r>
              <a:rPr lang="en-IN" dirty="0"/>
              <a:t>2110030209 – ALLU JYOTHI SWAROOP (Project content)</a:t>
            </a:r>
          </a:p>
          <a:p>
            <a:r>
              <a:rPr lang="en-IN" dirty="0"/>
              <a:t>2110030217 – G. SRI VARDHAN REDDY (Use Case Diagram)</a:t>
            </a:r>
          </a:p>
          <a:p>
            <a:r>
              <a:rPr lang="en-IN" dirty="0"/>
              <a:t>2110030256 – R. SATYA SAI (Class diagram)</a:t>
            </a:r>
          </a:p>
          <a:p>
            <a:r>
              <a:rPr lang="en-IN" dirty="0"/>
              <a:t>2110030307 – CH. DILEEP REDDY (Problem Statement)</a:t>
            </a:r>
          </a:p>
        </p:txBody>
      </p:sp>
    </p:spTree>
    <p:extLst>
      <p:ext uri="{BB962C8B-B14F-4D97-AF65-F5344CB8AC3E}">
        <p14:creationId xmlns:p14="http://schemas.microsoft.com/office/powerpoint/2010/main" val="39077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2DFB41C-C686-2D72-5615-2CCDB3333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ownload premium vector of Thank you neon sign vector 537680">
            <a:extLst>
              <a:ext uri="{FF2B5EF4-FFF2-40B4-BE49-F238E27FC236}">
                <a16:creationId xmlns:a16="http://schemas.microsoft.com/office/drawing/2014/main" id="{E7E4043C-4197-A38D-3B98-9CB195EC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90684" cy="696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841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</TotalTime>
  <Words>149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Project dashboard </vt:lpstr>
      <vt:lpstr>PROBLEM STATEMENT:</vt:lpstr>
      <vt:lpstr>New feature:</vt:lpstr>
      <vt:lpstr>Use-case diagram:</vt:lpstr>
      <vt:lpstr>Class diagram:</vt:lpstr>
      <vt:lpstr>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CHATTING APPLICATION</dc:title>
  <dc:creator>sri vardhan reddy</dc:creator>
  <cp:lastModifiedBy>Satya</cp:lastModifiedBy>
  <cp:revision>7</cp:revision>
  <dcterms:created xsi:type="dcterms:W3CDTF">2022-08-07T13:29:24Z</dcterms:created>
  <dcterms:modified xsi:type="dcterms:W3CDTF">2022-08-17T07:21:04Z</dcterms:modified>
</cp:coreProperties>
</file>