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vardhan reddy" userId="d11d43ee013d61d3" providerId="LiveId" clId="{2DF2190A-87DE-485F-9365-5F121B7D2833}"/>
    <pc:docChg chg="undo custSel addSld modSld">
      <pc:chgData name="sri vardhan reddy" userId="d11d43ee013d61d3" providerId="LiveId" clId="{2DF2190A-87DE-485F-9365-5F121B7D2833}" dt="2022-08-09T03:14:20.921" v="432" actId="14100"/>
      <pc:docMkLst>
        <pc:docMk/>
      </pc:docMkLst>
      <pc:sldChg chg="addSp modSp mod">
        <pc:chgData name="sri vardhan reddy" userId="d11d43ee013d61d3" providerId="LiveId" clId="{2DF2190A-87DE-485F-9365-5F121B7D2833}" dt="2022-08-09T02:47:37.730" v="384" actId="1076"/>
        <pc:sldMkLst>
          <pc:docMk/>
          <pc:sldMk cId="1730035936" sldId="256"/>
        </pc:sldMkLst>
        <pc:spChg chg="add mod">
          <ac:chgData name="sri vardhan reddy" userId="d11d43ee013d61d3" providerId="LiveId" clId="{2DF2190A-87DE-485F-9365-5F121B7D2833}" dt="2022-08-09T02:40:10.188" v="119" actId="1076"/>
          <ac:spMkLst>
            <pc:docMk/>
            <pc:sldMk cId="1730035936" sldId="256"/>
            <ac:spMk id="2" creationId="{E531B78E-3728-F89C-2A76-9BECFD70F247}"/>
          </ac:spMkLst>
        </pc:spChg>
        <pc:spChg chg="add mod">
          <ac:chgData name="sri vardhan reddy" userId="d11d43ee013d61d3" providerId="LiveId" clId="{2DF2190A-87DE-485F-9365-5F121B7D2833}" dt="2022-08-09T02:46:50.410" v="380" actId="1076"/>
          <ac:spMkLst>
            <pc:docMk/>
            <pc:sldMk cId="1730035936" sldId="256"/>
            <ac:spMk id="3" creationId="{04970C8A-9E54-CD39-4C33-67A00E37D2A1}"/>
          </ac:spMkLst>
        </pc:spChg>
        <pc:spChg chg="mod">
          <ac:chgData name="sri vardhan reddy" userId="d11d43ee013d61d3" providerId="LiveId" clId="{2DF2190A-87DE-485F-9365-5F121B7D2833}" dt="2022-08-09T02:47:03.948" v="382" actId="14100"/>
          <ac:spMkLst>
            <pc:docMk/>
            <pc:sldMk cId="1730035936" sldId="256"/>
            <ac:spMk id="7" creationId="{97E1F34D-904C-C618-5EF4-5D9F37BE2059}"/>
          </ac:spMkLst>
        </pc:spChg>
        <pc:picChg chg="mod">
          <ac:chgData name="sri vardhan reddy" userId="d11d43ee013d61d3" providerId="LiveId" clId="{2DF2190A-87DE-485F-9365-5F121B7D2833}" dt="2022-08-09T02:47:37.730" v="384" actId="1076"/>
          <ac:picMkLst>
            <pc:docMk/>
            <pc:sldMk cId="1730035936" sldId="256"/>
            <ac:picMk id="1032" creationId="{C879D6B3-FC9F-F028-907A-A120BA24D711}"/>
          </ac:picMkLst>
        </pc:picChg>
      </pc:sldChg>
      <pc:sldChg chg="addSp delSp modSp mod">
        <pc:chgData name="sri vardhan reddy" userId="d11d43ee013d61d3" providerId="LiveId" clId="{2DF2190A-87DE-485F-9365-5F121B7D2833}" dt="2022-08-08T20:34:53.741" v="92" actId="478"/>
        <pc:sldMkLst>
          <pc:docMk/>
          <pc:sldMk cId="1696190839" sldId="258"/>
        </pc:sldMkLst>
        <pc:spChg chg="mod">
          <ac:chgData name="sri vardhan reddy" userId="d11d43ee013d61d3" providerId="LiveId" clId="{2DF2190A-87DE-485F-9365-5F121B7D2833}" dt="2022-08-08T20:25:47.619" v="39" actId="207"/>
          <ac:spMkLst>
            <pc:docMk/>
            <pc:sldMk cId="1696190839" sldId="258"/>
            <ac:spMk id="3" creationId="{29955651-82BF-675D-B42C-B72C81DAFCC5}"/>
          </ac:spMkLst>
        </pc:spChg>
        <pc:picChg chg="add mod">
          <ac:chgData name="sri vardhan reddy" userId="d11d43ee013d61d3" providerId="LiveId" clId="{2DF2190A-87DE-485F-9365-5F121B7D2833}" dt="2022-08-08T20:33:38.033" v="89" actId="1076"/>
          <ac:picMkLst>
            <pc:docMk/>
            <pc:sldMk cId="1696190839" sldId="258"/>
            <ac:picMk id="4" creationId="{9CF80317-1571-E6F4-B1F6-BDDDF903CB96}"/>
          </ac:picMkLst>
        </pc:picChg>
        <pc:picChg chg="add del mod">
          <ac:chgData name="sri vardhan reddy" userId="d11d43ee013d61d3" providerId="LiveId" clId="{2DF2190A-87DE-485F-9365-5F121B7D2833}" dt="2022-08-08T20:34:53.741" v="92" actId="478"/>
          <ac:picMkLst>
            <pc:docMk/>
            <pc:sldMk cId="1696190839" sldId="258"/>
            <ac:picMk id="2050" creationId="{168E6309-8AD9-E3A5-8C1F-28DBBDE3DD13}"/>
          </ac:picMkLst>
        </pc:picChg>
      </pc:sldChg>
      <pc:sldChg chg="addSp delSp modSp mod">
        <pc:chgData name="sri vardhan reddy" userId="d11d43ee013d61d3" providerId="LiveId" clId="{2DF2190A-87DE-485F-9365-5F121B7D2833}" dt="2022-08-08T20:32:54.396" v="86" actId="1076"/>
        <pc:sldMkLst>
          <pc:docMk/>
          <pc:sldMk cId="3350629051" sldId="259"/>
        </pc:sldMkLst>
        <pc:spChg chg="mod">
          <ac:chgData name="sri vardhan reddy" userId="d11d43ee013d61d3" providerId="LiveId" clId="{2DF2190A-87DE-485F-9365-5F121B7D2833}" dt="2022-08-08T20:31:17.820" v="70" actId="14100"/>
          <ac:spMkLst>
            <pc:docMk/>
            <pc:sldMk cId="3350629051" sldId="259"/>
            <ac:spMk id="3" creationId="{2122C9AC-9DC9-56C5-E646-ADDCDBF45903}"/>
          </ac:spMkLst>
        </pc:spChg>
        <pc:picChg chg="add del mod">
          <ac:chgData name="sri vardhan reddy" userId="d11d43ee013d61d3" providerId="LiveId" clId="{2DF2190A-87DE-485F-9365-5F121B7D2833}" dt="2022-08-08T20:29:28.886" v="46" actId="478"/>
          <ac:picMkLst>
            <pc:docMk/>
            <pc:sldMk cId="3350629051" sldId="259"/>
            <ac:picMk id="1026" creationId="{BC7A4337-C093-442C-61EF-AB3AD67848F9}"/>
          </ac:picMkLst>
        </pc:picChg>
        <pc:picChg chg="add del mod">
          <ac:chgData name="sri vardhan reddy" userId="d11d43ee013d61d3" providerId="LiveId" clId="{2DF2190A-87DE-485F-9365-5F121B7D2833}" dt="2022-08-08T20:29:33.829" v="49" actId="478"/>
          <ac:picMkLst>
            <pc:docMk/>
            <pc:sldMk cId="3350629051" sldId="259"/>
            <ac:picMk id="1028" creationId="{54CE96AE-6CB1-A45E-3B9C-DF8735A015A4}"/>
          </ac:picMkLst>
        </pc:picChg>
        <pc:picChg chg="add del mod">
          <ac:chgData name="sri vardhan reddy" userId="d11d43ee013d61d3" providerId="LiveId" clId="{2DF2190A-87DE-485F-9365-5F121B7D2833}" dt="2022-08-08T20:30:41.181" v="60" actId="478"/>
          <ac:picMkLst>
            <pc:docMk/>
            <pc:sldMk cId="3350629051" sldId="259"/>
            <ac:picMk id="1030" creationId="{78C00714-8896-D43E-CBEF-66A0B6BE3B08}"/>
          </ac:picMkLst>
        </pc:picChg>
        <pc:picChg chg="add mod">
          <ac:chgData name="sri vardhan reddy" userId="d11d43ee013d61d3" providerId="LiveId" clId="{2DF2190A-87DE-485F-9365-5F121B7D2833}" dt="2022-08-08T20:32:45.732" v="83" actId="1076"/>
          <ac:picMkLst>
            <pc:docMk/>
            <pc:sldMk cId="3350629051" sldId="259"/>
            <ac:picMk id="1032" creationId="{F15A40E7-5D7A-02BD-E1A4-B369A242BA1E}"/>
          </ac:picMkLst>
        </pc:picChg>
        <pc:picChg chg="add mod">
          <ac:chgData name="sri vardhan reddy" userId="d11d43ee013d61d3" providerId="LiveId" clId="{2DF2190A-87DE-485F-9365-5F121B7D2833}" dt="2022-08-08T20:32:54.396" v="86" actId="1076"/>
          <ac:picMkLst>
            <pc:docMk/>
            <pc:sldMk cId="3350629051" sldId="259"/>
            <ac:picMk id="1034" creationId="{0B3D8E5A-04FD-FCA4-0C0D-434D1CE37EEB}"/>
          </ac:picMkLst>
        </pc:picChg>
        <pc:picChg chg="add del mod">
          <ac:chgData name="sri vardhan reddy" userId="d11d43ee013d61d3" providerId="LiveId" clId="{2DF2190A-87DE-485F-9365-5F121B7D2833}" dt="2022-08-08T20:31:45.426" v="76" actId="478"/>
          <ac:picMkLst>
            <pc:docMk/>
            <pc:sldMk cId="3350629051" sldId="259"/>
            <ac:picMk id="1036" creationId="{338AB85B-A9A4-EBA5-5E40-712F781EDA14}"/>
          </ac:picMkLst>
        </pc:picChg>
        <pc:picChg chg="add mod">
          <ac:chgData name="sri vardhan reddy" userId="d11d43ee013d61d3" providerId="LiveId" clId="{2DF2190A-87DE-485F-9365-5F121B7D2833}" dt="2022-08-08T20:32:48.577" v="84" actId="1076"/>
          <ac:picMkLst>
            <pc:docMk/>
            <pc:sldMk cId="3350629051" sldId="259"/>
            <ac:picMk id="1038" creationId="{1FC36CC7-40D9-3A7D-174E-05B992C0F488}"/>
          </ac:picMkLst>
        </pc:picChg>
      </pc:sldChg>
      <pc:sldChg chg="addSp delSp modSp mod">
        <pc:chgData name="sri vardhan reddy" userId="d11d43ee013d61d3" providerId="LiveId" clId="{2DF2190A-87DE-485F-9365-5F121B7D2833}" dt="2022-08-09T03:14:20.921" v="432" actId="14100"/>
        <pc:sldMkLst>
          <pc:docMk/>
          <pc:sldMk cId="1753683779" sldId="263"/>
        </pc:sldMkLst>
        <pc:picChg chg="add mod">
          <ac:chgData name="sri vardhan reddy" userId="d11d43ee013d61d3" providerId="LiveId" clId="{2DF2190A-87DE-485F-9365-5F121B7D2833}" dt="2022-08-09T03:06:38.318" v="424" actId="1076"/>
          <ac:picMkLst>
            <pc:docMk/>
            <pc:sldMk cId="1753683779" sldId="263"/>
            <ac:picMk id="4" creationId="{84F2D1DE-99CB-54B5-BA79-DA15F35438B2}"/>
          </ac:picMkLst>
        </pc:picChg>
        <pc:picChg chg="add mod">
          <ac:chgData name="sri vardhan reddy" userId="d11d43ee013d61d3" providerId="LiveId" clId="{2DF2190A-87DE-485F-9365-5F121B7D2833}" dt="2022-08-09T03:14:20.921" v="432" actId="14100"/>
          <ac:picMkLst>
            <pc:docMk/>
            <pc:sldMk cId="1753683779" sldId="263"/>
            <ac:picMk id="5" creationId="{740707CD-8408-8E0C-378D-267136494760}"/>
          </ac:picMkLst>
        </pc:picChg>
        <pc:picChg chg="add mod">
          <ac:chgData name="sri vardhan reddy" userId="d11d43ee013d61d3" providerId="LiveId" clId="{2DF2190A-87DE-485F-9365-5F121B7D2833}" dt="2022-08-09T03:06:23.152" v="421" actId="1076"/>
          <ac:picMkLst>
            <pc:docMk/>
            <pc:sldMk cId="1753683779" sldId="263"/>
            <ac:picMk id="6" creationId="{3CAD3612-169C-FB7D-0453-FECDC7FC5A13}"/>
          </ac:picMkLst>
        </pc:picChg>
        <pc:picChg chg="add del mod">
          <ac:chgData name="sri vardhan reddy" userId="d11d43ee013d61d3" providerId="LiveId" clId="{2DF2190A-87DE-485F-9365-5F121B7D2833}" dt="2022-08-09T03:05:04.966" v="410" actId="478"/>
          <ac:picMkLst>
            <pc:docMk/>
            <pc:sldMk cId="1753683779" sldId="263"/>
            <ac:picMk id="8" creationId="{5A161AB7-BDE9-A5DE-FD40-0C7CFF9D49AC}"/>
          </ac:picMkLst>
        </pc:picChg>
        <pc:picChg chg="add mod">
          <ac:chgData name="sri vardhan reddy" userId="d11d43ee013d61d3" providerId="LiveId" clId="{2DF2190A-87DE-485F-9365-5F121B7D2833}" dt="2022-08-09T03:06:43.291" v="425" actId="1076"/>
          <ac:picMkLst>
            <pc:docMk/>
            <pc:sldMk cId="1753683779" sldId="263"/>
            <ac:picMk id="10" creationId="{EE140185-CD9B-F8C4-AD6A-258F0C8AB676}"/>
          </ac:picMkLst>
        </pc:picChg>
      </pc:sldChg>
      <pc:sldChg chg="addSp delSp modSp new mod">
        <pc:chgData name="sri vardhan reddy" userId="d11d43ee013d61d3" providerId="LiveId" clId="{2DF2190A-87DE-485F-9365-5F121B7D2833}" dt="2022-08-09T02:48:21.344" v="390" actId="1076"/>
        <pc:sldMkLst>
          <pc:docMk/>
          <pc:sldMk cId="3073448256" sldId="264"/>
        </pc:sldMkLst>
        <pc:spChg chg="del">
          <ac:chgData name="sri vardhan reddy" userId="d11d43ee013d61d3" providerId="LiveId" clId="{2DF2190A-87DE-485F-9365-5F121B7D2833}" dt="2022-08-08T20:37:22.218" v="93" actId="478"/>
          <ac:spMkLst>
            <pc:docMk/>
            <pc:sldMk cId="3073448256" sldId="264"/>
            <ac:spMk id="2" creationId="{462DF112-98DA-B278-A76C-2280DAF831E6}"/>
          </ac:spMkLst>
        </pc:spChg>
        <pc:spChg chg="del">
          <ac:chgData name="sri vardhan reddy" userId="d11d43ee013d61d3" providerId="LiveId" clId="{2DF2190A-87DE-485F-9365-5F121B7D2833}" dt="2022-08-08T20:37:25.175" v="94" actId="478"/>
          <ac:spMkLst>
            <pc:docMk/>
            <pc:sldMk cId="3073448256" sldId="264"/>
            <ac:spMk id="3" creationId="{74D7A379-02A8-A94D-0F6D-0C603D8568F5}"/>
          </ac:spMkLst>
        </pc:spChg>
        <pc:picChg chg="add mod">
          <ac:chgData name="sri vardhan reddy" userId="d11d43ee013d61d3" providerId="LiveId" clId="{2DF2190A-87DE-485F-9365-5F121B7D2833}" dt="2022-08-09T02:48:21.344" v="390" actId="1076"/>
          <ac:picMkLst>
            <pc:docMk/>
            <pc:sldMk cId="3073448256" sldId="264"/>
            <ac:picMk id="5" creationId="{4B311CE5-73A0-3389-B20C-080D45507D78}"/>
          </ac:picMkLst>
        </pc:picChg>
        <pc:picChg chg="add del mod">
          <ac:chgData name="sri vardhan reddy" userId="d11d43ee013d61d3" providerId="LiveId" clId="{2DF2190A-87DE-485F-9365-5F121B7D2833}" dt="2022-08-08T20:39:56.792" v="99" actId="478"/>
          <ac:picMkLst>
            <pc:docMk/>
            <pc:sldMk cId="3073448256" sldId="264"/>
            <ac:picMk id="3074" creationId="{55C403E2-65C3-A0AF-91F9-E6642B0983D0}"/>
          </ac:picMkLst>
        </pc:picChg>
        <pc:picChg chg="add del mod">
          <ac:chgData name="sri vardhan reddy" userId="d11d43ee013d61d3" providerId="LiveId" clId="{2DF2190A-87DE-485F-9365-5F121B7D2833}" dt="2022-08-08T20:40:11.567" v="102" actId="478"/>
          <ac:picMkLst>
            <pc:docMk/>
            <pc:sldMk cId="3073448256" sldId="264"/>
            <ac:picMk id="3076" creationId="{186AFFF3-F353-F309-75F1-51686417E523}"/>
          </ac:picMkLst>
        </pc:picChg>
      </pc:sldChg>
      <pc:sldChg chg="modSp new mod">
        <pc:chgData name="sri vardhan reddy" userId="d11d43ee013d61d3" providerId="LiveId" clId="{2DF2190A-87DE-485F-9365-5F121B7D2833}" dt="2022-08-09T02:44:40.446" v="330" actId="20577"/>
        <pc:sldMkLst>
          <pc:docMk/>
          <pc:sldMk cId="346720343" sldId="265"/>
        </pc:sldMkLst>
        <pc:spChg chg="mod">
          <ac:chgData name="sri vardhan reddy" userId="d11d43ee013d61d3" providerId="LiveId" clId="{2DF2190A-87DE-485F-9365-5F121B7D2833}" dt="2022-08-09T02:41:01.413" v="152" actId="20577"/>
          <ac:spMkLst>
            <pc:docMk/>
            <pc:sldMk cId="346720343" sldId="265"/>
            <ac:spMk id="2" creationId="{8CCC2264-4909-BBAA-B1BC-9573B7549DFE}"/>
          </ac:spMkLst>
        </pc:spChg>
        <pc:spChg chg="mod">
          <ac:chgData name="sri vardhan reddy" userId="d11d43ee013d61d3" providerId="LiveId" clId="{2DF2190A-87DE-485F-9365-5F121B7D2833}" dt="2022-08-09T02:44:40.446" v="330" actId="20577"/>
          <ac:spMkLst>
            <pc:docMk/>
            <pc:sldMk cId="346720343" sldId="265"/>
            <ac:spMk id="3" creationId="{3B99CFC3-C812-AD17-45BE-036D317151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7039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2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74001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805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93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903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92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96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004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48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859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E1F34D-904C-C618-5EF4-5D9F37BE2059}"/>
              </a:ext>
            </a:extLst>
          </p:cNvPr>
          <p:cNvSpPr txBox="1"/>
          <p:nvPr/>
        </p:nvSpPr>
        <p:spPr>
          <a:xfrm>
            <a:off x="1038726" y="2012420"/>
            <a:ext cx="7375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PYTHON FULL STACK DEVELOPMENT</a:t>
            </a:r>
            <a:endParaRPr lang="en-IN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2B55FA-82F4-9C6E-B65B-EBADBB95A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6020"/>
            <a:ext cx="12192000" cy="1546400"/>
          </a:xfrm>
        </p:spPr>
        <p:txBody>
          <a:bodyPr/>
          <a:lstStyle/>
          <a:p>
            <a:pPr algn="ctr"/>
            <a:r>
              <a:rPr lang="en-IN" dirty="0"/>
              <a:t>IMAGE TO TEXT CONVERTER</a:t>
            </a:r>
          </a:p>
        </p:txBody>
      </p:sp>
      <p:pic>
        <p:nvPicPr>
          <p:cNvPr id="1032" name="Picture 8" descr="Python (programming language) - Wikipedia">
            <a:extLst>
              <a:ext uri="{FF2B5EF4-FFF2-40B4-BE49-F238E27FC236}">
                <a16:creationId xmlns:a16="http://schemas.microsoft.com/office/drawing/2014/main" id="{C879D6B3-FC9F-F028-907A-A120BA24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41" y="1756145"/>
            <a:ext cx="2073475" cy="20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31B78E-3728-F89C-2A76-9BECFD70F247}"/>
              </a:ext>
            </a:extLst>
          </p:cNvPr>
          <p:cNvSpPr txBox="1"/>
          <p:nvPr/>
        </p:nvSpPr>
        <p:spPr>
          <a:xfrm>
            <a:off x="10178716" y="5646821"/>
            <a:ext cx="15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REVIEW</a:t>
            </a:r>
            <a:r>
              <a:rPr lang="en-US" dirty="0"/>
              <a:t> </a:t>
            </a:r>
            <a:r>
              <a:rPr lang="en-US" sz="1800" dirty="0"/>
              <a:t>1</a:t>
            </a:r>
            <a:endParaRPr lang="en-I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0C8A-9E54-CD39-4C33-67A00E37D2A1}"/>
              </a:ext>
            </a:extLst>
          </p:cNvPr>
          <p:cNvSpPr txBox="1"/>
          <p:nvPr/>
        </p:nvSpPr>
        <p:spPr>
          <a:xfrm flipH="1">
            <a:off x="3803582" y="5508321"/>
            <a:ext cx="329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UNDER THE GUIDANCE OF</a:t>
            </a:r>
          </a:p>
          <a:p>
            <a:pPr algn="ctr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Dr. Geeta Singh</a:t>
            </a:r>
            <a:endParaRPr lang="en-IN" sz="1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3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DFB28-C230-A4BF-481A-C5CD5715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F82C7-2B91-5176-9500-428BC9195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2110030217 – G.SRI VARDHAN REDDY</a:t>
            </a:r>
          </a:p>
          <a:p>
            <a:r>
              <a:rPr lang="en-IN" dirty="0"/>
              <a:t>2110030256 – R. SATYA SAI</a:t>
            </a:r>
          </a:p>
          <a:p>
            <a:r>
              <a:rPr lang="en-IN" dirty="0"/>
              <a:t>2110030209 – ALLU JYOTHI SWAROOP</a:t>
            </a:r>
          </a:p>
          <a:p>
            <a:r>
              <a:rPr lang="en-IN" dirty="0"/>
              <a:t>2110030307 – CH. DILEEP REDDY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44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5AEE-571E-3E6F-5E2A-378666BA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55651-82BF-675D-B42C-B72C81DA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68" y="1803400"/>
            <a:ext cx="6914512" cy="42156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Online Image to Text converter is proposed here which allows to convert any Text-image to Text.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We are using OCR (Optical Character Recognition) technology used in AI.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proposed system shows an user interface and update the text with given images.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CF80317-1571-E6F4-B1F6-BDDDF903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90" y="1600713"/>
            <a:ext cx="2674107" cy="267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9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426E-597B-A428-6E94-FDA9BCF4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C9AC-9DC9-56C5-E646-ADDCDBF4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547" y="1811020"/>
            <a:ext cx="6236333" cy="4215600"/>
          </a:xfrm>
        </p:spPr>
        <p:txBody>
          <a:bodyPr/>
          <a:lstStyle/>
          <a:p>
            <a:r>
              <a:rPr lang="en-IN" sz="2400" dirty="0"/>
              <a:t>This Image to text converter project is made by using OCR (Optical Character Recognition) software technology used in AI, in python IDE.</a:t>
            </a:r>
          </a:p>
          <a:p>
            <a:r>
              <a:rPr lang="en-IN" sz="2400" dirty="0"/>
              <a:t>The user can upload an image if a web like interface is made and the program on run, recognizes the characters and converts into text.</a:t>
            </a:r>
          </a:p>
          <a:p>
            <a:r>
              <a:rPr lang="en-IN" sz="2400" dirty="0"/>
              <a:t>The output is then stored in a file.</a:t>
            </a:r>
          </a:p>
          <a:p>
            <a:endParaRPr lang="en-IN" dirty="0"/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F15A40E7-5D7A-02BD-E1A4-B369A242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7" y="2600960"/>
            <a:ext cx="1836420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0B3D8E5A-04FD-FCA4-0C0D-434D1CE3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77" y="2600960"/>
            <a:ext cx="1836420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1FC36CC7-40D9-3A7D-174E-05B992C0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22" y="2636520"/>
            <a:ext cx="2701290" cy="180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2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40A1-B02D-908B-72B1-14046842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F4FAB-9E9B-FC4B-DA97-0C958758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</p:spPr>
        <p:txBody>
          <a:bodyPr/>
          <a:lstStyle/>
          <a:p>
            <a:pPr marL="283464" indent="-283464">
              <a:spcBef>
                <a:spcPts val="1000"/>
              </a:spcBef>
            </a:pP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Muli"/>
                <a:cs typeface="Muli"/>
              </a:rPr>
              <a:t>As shown in the diagram, the class- main activity runs at last and shows the result. It is in aggregation with print class since every process till then is run and processed output is shown in it.</a:t>
            </a:r>
          </a:p>
          <a:p>
            <a:pPr marL="283464" indent="-283464">
              <a:spcBef>
                <a:spcPts val="1000"/>
              </a:spcBef>
            </a:pP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Muli"/>
                <a:cs typeface="Muli"/>
              </a:rPr>
              <a:t>Dependency can be seen since the class text file needs to send the output to print class</a:t>
            </a:r>
            <a:endParaRPr lang="en-IN" sz="1800" dirty="0">
              <a:effectLst/>
            </a:endParaRPr>
          </a:p>
          <a:p>
            <a:pPr marL="0" indent="0">
              <a:spcBef>
                <a:spcPts val="1000"/>
              </a:spcBef>
              <a:buNone/>
            </a:pPr>
            <a:endParaRPr lang="en-IN" sz="1200" dirty="0">
              <a:effectLst/>
            </a:endParaRPr>
          </a:p>
          <a:p>
            <a:pPr marL="283464" indent="-283464" algn="l" rtl="0" eaLnBrk="1" latinLnBrk="0" hangingPunct="1">
              <a:spcBef>
                <a:spcPts val="1000"/>
              </a:spcBef>
              <a:spcAft>
                <a:spcPts val="0"/>
              </a:spcAft>
            </a:pPr>
            <a:endParaRPr lang="en-US" sz="1800" b="0" i="0" kern="120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lang="en-IN" dirty="0">
              <a:ea typeface="+mn-ea"/>
              <a:cs typeface="+mn-cs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577D44-9E48-3830-B44F-01B44B10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58" y="1803400"/>
            <a:ext cx="61626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961D-C9CA-9E7F-696A-39E63331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COLLECTION AND TOOLS REQUIRED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86562-D401-75B2-0AD4-C85A748F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Information was collected from several websites.</a:t>
            </a:r>
          </a:p>
          <a:p>
            <a:r>
              <a:rPr lang="en-IN" sz="2400" dirty="0"/>
              <a:t>Star UML</a:t>
            </a:r>
          </a:p>
          <a:p>
            <a:r>
              <a:rPr lang="en-IN" sz="2400" dirty="0"/>
              <a:t>Python FLASK</a:t>
            </a:r>
          </a:p>
          <a:p>
            <a:r>
              <a:rPr lang="en-IN" sz="2400" dirty="0"/>
              <a:t>Pytesseract and open-cv packages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46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183-6887-F795-42B3-A798E3EC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2D1DE-99CB-54B5-BA79-DA15F354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9" y="1722721"/>
            <a:ext cx="4387516" cy="2193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D3612-169C-FB7D-0453-FECDC7FC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84" y="1722720"/>
            <a:ext cx="4387517" cy="2193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40185-CD9B-F8C4-AD6A-258F0C8AB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99" y="4036794"/>
            <a:ext cx="4387515" cy="2193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0707CD-8408-8E0C-378D-267136494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084" y="4036794"/>
            <a:ext cx="4387515" cy="21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2264-4909-BBAA-B1BC-9573B754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CFC3-C812-AD17-45BE-036D3171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diagram- G. Sri Vardhan Reddy</a:t>
            </a:r>
          </a:p>
          <a:p>
            <a:r>
              <a:rPr lang="en-US" dirty="0"/>
              <a:t>Literature Review- R. Satya Sai</a:t>
            </a:r>
          </a:p>
          <a:p>
            <a:r>
              <a:rPr lang="en-US" dirty="0"/>
              <a:t>Data Set Collection- Allu Jyothi Swaroop</a:t>
            </a:r>
          </a:p>
          <a:p>
            <a:r>
              <a:rPr lang="en-US" dirty="0"/>
              <a:t>Problem Statement- Ch. Dileep Reddy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2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11CE5-73A0-3389-B20C-080D4550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021" y="962657"/>
            <a:ext cx="4555958" cy="49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825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Aliena · SlidesCarnival</Template>
  <TotalTime>87</TotalTime>
  <Words>265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Lexend Deca</vt:lpstr>
      <vt:lpstr>Muli</vt:lpstr>
      <vt:lpstr>Aliena template</vt:lpstr>
      <vt:lpstr>IMAGE TO TEXT CONVERTER</vt:lpstr>
      <vt:lpstr>TEAM MEMBERS</vt:lpstr>
      <vt:lpstr>PROBLEM STATEMENT</vt:lpstr>
      <vt:lpstr>LITERATURE REVIEW</vt:lpstr>
      <vt:lpstr>CLASS DIAGRAM</vt:lpstr>
      <vt:lpstr>DATASET COLLECTION AND TOOLS REQUIRED</vt:lpstr>
      <vt:lpstr>GitHub SETUP</vt:lpstr>
      <vt:lpstr>DIVISION OF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TEXT CONVERTER</dc:title>
  <dc:creator>sri vardhan reddy</dc:creator>
  <cp:lastModifiedBy>sri vardhan reddy</cp:lastModifiedBy>
  <cp:revision>4</cp:revision>
  <dcterms:created xsi:type="dcterms:W3CDTF">2022-08-08T19:44:19Z</dcterms:created>
  <dcterms:modified xsi:type="dcterms:W3CDTF">2022-08-09T03:14:48Z</dcterms:modified>
</cp:coreProperties>
</file>