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C66C-EAAD-9B89-F215-D55592B1DA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2FC744-8329-3677-81C2-05A33CBE0F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85F8DB-53E8-6068-B423-A72DDE958738}"/>
              </a:ext>
            </a:extLst>
          </p:cNvPr>
          <p:cNvSpPr>
            <a:spLocks noGrp="1"/>
          </p:cNvSpPr>
          <p:nvPr>
            <p:ph type="dt" sz="half" idx="10"/>
          </p:nvPr>
        </p:nvSpPr>
        <p:spPr/>
        <p:txBody>
          <a:bodyPr/>
          <a:lstStyle/>
          <a:p>
            <a:fld id="{4AB292DF-2BC3-49FB-8FB8-02BB084043E9}" type="datetimeFigureOut">
              <a:rPr lang="en-IN" smtClean="0"/>
              <a:t>20-12-2023</a:t>
            </a:fld>
            <a:endParaRPr lang="en-IN"/>
          </a:p>
        </p:txBody>
      </p:sp>
      <p:sp>
        <p:nvSpPr>
          <p:cNvPr id="5" name="Footer Placeholder 4">
            <a:extLst>
              <a:ext uri="{FF2B5EF4-FFF2-40B4-BE49-F238E27FC236}">
                <a16:creationId xmlns:a16="http://schemas.microsoft.com/office/drawing/2014/main" id="{E7A5D1A7-21A8-98A9-0D30-EF880995D7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4884BD-87EF-A0A4-BC84-C03A1CFF1B4C}"/>
              </a:ext>
            </a:extLst>
          </p:cNvPr>
          <p:cNvSpPr>
            <a:spLocks noGrp="1"/>
          </p:cNvSpPr>
          <p:nvPr>
            <p:ph type="sldNum" sz="quarter" idx="12"/>
          </p:nvPr>
        </p:nvSpPr>
        <p:spPr/>
        <p:txBody>
          <a:bodyPr/>
          <a:lstStyle/>
          <a:p>
            <a:fld id="{6D38A5F6-3BD4-43E3-A0A1-32AFF647F7EC}" type="slidenum">
              <a:rPr lang="en-IN" smtClean="0"/>
              <a:t>‹#›</a:t>
            </a:fld>
            <a:endParaRPr lang="en-IN"/>
          </a:p>
        </p:txBody>
      </p:sp>
    </p:spTree>
    <p:extLst>
      <p:ext uri="{BB962C8B-B14F-4D97-AF65-F5344CB8AC3E}">
        <p14:creationId xmlns:p14="http://schemas.microsoft.com/office/powerpoint/2010/main" val="304404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0FEE0-5B6B-1708-210F-66C74B4454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FEEC86-B795-2334-05E6-DDF2106343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25EF78-76A6-61C4-88D2-013F521C3564}"/>
              </a:ext>
            </a:extLst>
          </p:cNvPr>
          <p:cNvSpPr>
            <a:spLocks noGrp="1"/>
          </p:cNvSpPr>
          <p:nvPr>
            <p:ph type="dt" sz="half" idx="10"/>
          </p:nvPr>
        </p:nvSpPr>
        <p:spPr/>
        <p:txBody>
          <a:bodyPr/>
          <a:lstStyle/>
          <a:p>
            <a:fld id="{4AB292DF-2BC3-49FB-8FB8-02BB084043E9}" type="datetimeFigureOut">
              <a:rPr lang="en-IN" smtClean="0"/>
              <a:t>20-12-2023</a:t>
            </a:fld>
            <a:endParaRPr lang="en-IN"/>
          </a:p>
        </p:txBody>
      </p:sp>
      <p:sp>
        <p:nvSpPr>
          <p:cNvPr id="5" name="Footer Placeholder 4">
            <a:extLst>
              <a:ext uri="{FF2B5EF4-FFF2-40B4-BE49-F238E27FC236}">
                <a16:creationId xmlns:a16="http://schemas.microsoft.com/office/drawing/2014/main" id="{63A8CA3A-A71A-8D9C-70F1-32BC0D1E64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C57B91-B8E8-099E-96FF-AFF3100DA77F}"/>
              </a:ext>
            </a:extLst>
          </p:cNvPr>
          <p:cNvSpPr>
            <a:spLocks noGrp="1"/>
          </p:cNvSpPr>
          <p:nvPr>
            <p:ph type="sldNum" sz="quarter" idx="12"/>
          </p:nvPr>
        </p:nvSpPr>
        <p:spPr/>
        <p:txBody>
          <a:bodyPr/>
          <a:lstStyle/>
          <a:p>
            <a:fld id="{6D38A5F6-3BD4-43E3-A0A1-32AFF647F7EC}" type="slidenum">
              <a:rPr lang="en-IN" smtClean="0"/>
              <a:t>‹#›</a:t>
            </a:fld>
            <a:endParaRPr lang="en-IN"/>
          </a:p>
        </p:txBody>
      </p:sp>
    </p:spTree>
    <p:extLst>
      <p:ext uri="{BB962C8B-B14F-4D97-AF65-F5344CB8AC3E}">
        <p14:creationId xmlns:p14="http://schemas.microsoft.com/office/powerpoint/2010/main" val="4239498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BC1B18-EA56-5326-2EFA-0E5DF36A34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2B94CB-2444-6554-1DD3-E372E28C20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E0FC4C-EE81-8766-1CC8-003173C945D6}"/>
              </a:ext>
            </a:extLst>
          </p:cNvPr>
          <p:cNvSpPr>
            <a:spLocks noGrp="1"/>
          </p:cNvSpPr>
          <p:nvPr>
            <p:ph type="dt" sz="half" idx="10"/>
          </p:nvPr>
        </p:nvSpPr>
        <p:spPr/>
        <p:txBody>
          <a:bodyPr/>
          <a:lstStyle/>
          <a:p>
            <a:fld id="{4AB292DF-2BC3-49FB-8FB8-02BB084043E9}" type="datetimeFigureOut">
              <a:rPr lang="en-IN" smtClean="0"/>
              <a:t>20-12-2023</a:t>
            </a:fld>
            <a:endParaRPr lang="en-IN"/>
          </a:p>
        </p:txBody>
      </p:sp>
      <p:sp>
        <p:nvSpPr>
          <p:cNvPr id="5" name="Footer Placeholder 4">
            <a:extLst>
              <a:ext uri="{FF2B5EF4-FFF2-40B4-BE49-F238E27FC236}">
                <a16:creationId xmlns:a16="http://schemas.microsoft.com/office/drawing/2014/main" id="{3CBE2516-65D4-D147-1F25-F0AB71C184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5B33E9-BBA2-9D77-7F02-A21532F7C2A8}"/>
              </a:ext>
            </a:extLst>
          </p:cNvPr>
          <p:cNvSpPr>
            <a:spLocks noGrp="1"/>
          </p:cNvSpPr>
          <p:nvPr>
            <p:ph type="sldNum" sz="quarter" idx="12"/>
          </p:nvPr>
        </p:nvSpPr>
        <p:spPr/>
        <p:txBody>
          <a:bodyPr/>
          <a:lstStyle/>
          <a:p>
            <a:fld id="{6D38A5F6-3BD4-43E3-A0A1-32AFF647F7EC}" type="slidenum">
              <a:rPr lang="en-IN" smtClean="0"/>
              <a:t>‹#›</a:t>
            </a:fld>
            <a:endParaRPr lang="en-IN"/>
          </a:p>
        </p:txBody>
      </p:sp>
    </p:spTree>
    <p:extLst>
      <p:ext uri="{BB962C8B-B14F-4D97-AF65-F5344CB8AC3E}">
        <p14:creationId xmlns:p14="http://schemas.microsoft.com/office/powerpoint/2010/main" val="392606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87151-36D7-8610-457A-4169A900BB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B718D8-D36A-C4BD-3075-AB7E81C693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D56071-403F-BC2E-06CB-5CD27B3909C4}"/>
              </a:ext>
            </a:extLst>
          </p:cNvPr>
          <p:cNvSpPr>
            <a:spLocks noGrp="1"/>
          </p:cNvSpPr>
          <p:nvPr>
            <p:ph type="dt" sz="half" idx="10"/>
          </p:nvPr>
        </p:nvSpPr>
        <p:spPr/>
        <p:txBody>
          <a:bodyPr/>
          <a:lstStyle/>
          <a:p>
            <a:fld id="{4AB292DF-2BC3-49FB-8FB8-02BB084043E9}" type="datetimeFigureOut">
              <a:rPr lang="en-IN" smtClean="0"/>
              <a:t>20-12-2023</a:t>
            </a:fld>
            <a:endParaRPr lang="en-IN"/>
          </a:p>
        </p:txBody>
      </p:sp>
      <p:sp>
        <p:nvSpPr>
          <p:cNvPr id="5" name="Footer Placeholder 4">
            <a:extLst>
              <a:ext uri="{FF2B5EF4-FFF2-40B4-BE49-F238E27FC236}">
                <a16:creationId xmlns:a16="http://schemas.microsoft.com/office/drawing/2014/main" id="{8062155D-5060-1E62-59C2-B484093C03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769AA1-835E-6B1E-AC2B-23FC7C7703BF}"/>
              </a:ext>
            </a:extLst>
          </p:cNvPr>
          <p:cNvSpPr>
            <a:spLocks noGrp="1"/>
          </p:cNvSpPr>
          <p:nvPr>
            <p:ph type="sldNum" sz="quarter" idx="12"/>
          </p:nvPr>
        </p:nvSpPr>
        <p:spPr/>
        <p:txBody>
          <a:bodyPr/>
          <a:lstStyle/>
          <a:p>
            <a:fld id="{6D38A5F6-3BD4-43E3-A0A1-32AFF647F7EC}" type="slidenum">
              <a:rPr lang="en-IN" smtClean="0"/>
              <a:t>‹#›</a:t>
            </a:fld>
            <a:endParaRPr lang="en-IN"/>
          </a:p>
        </p:txBody>
      </p:sp>
    </p:spTree>
    <p:extLst>
      <p:ext uri="{BB962C8B-B14F-4D97-AF65-F5344CB8AC3E}">
        <p14:creationId xmlns:p14="http://schemas.microsoft.com/office/powerpoint/2010/main" val="267876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8EEF4-78AC-6085-55FD-E08B3EE9E8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0BF1C6-7090-1B88-F3E6-E5F3F997B4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4ACE26-0A6C-415C-6749-8943CDFD8501}"/>
              </a:ext>
            </a:extLst>
          </p:cNvPr>
          <p:cNvSpPr>
            <a:spLocks noGrp="1"/>
          </p:cNvSpPr>
          <p:nvPr>
            <p:ph type="dt" sz="half" idx="10"/>
          </p:nvPr>
        </p:nvSpPr>
        <p:spPr/>
        <p:txBody>
          <a:bodyPr/>
          <a:lstStyle/>
          <a:p>
            <a:fld id="{4AB292DF-2BC3-49FB-8FB8-02BB084043E9}" type="datetimeFigureOut">
              <a:rPr lang="en-IN" smtClean="0"/>
              <a:t>20-12-2023</a:t>
            </a:fld>
            <a:endParaRPr lang="en-IN"/>
          </a:p>
        </p:txBody>
      </p:sp>
      <p:sp>
        <p:nvSpPr>
          <p:cNvPr id="5" name="Footer Placeholder 4">
            <a:extLst>
              <a:ext uri="{FF2B5EF4-FFF2-40B4-BE49-F238E27FC236}">
                <a16:creationId xmlns:a16="http://schemas.microsoft.com/office/drawing/2014/main" id="{7DAD3F8E-3FC2-E322-B559-8604CA13A6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80BFD0-2FA0-691E-C911-AF70C6AFF997}"/>
              </a:ext>
            </a:extLst>
          </p:cNvPr>
          <p:cNvSpPr>
            <a:spLocks noGrp="1"/>
          </p:cNvSpPr>
          <p:nvPr>
            <p:ph type="sldNum" sz="quarter" idx="12"/>
          </p:nvPr>
        </p:nvSpPr>
        <p:spPr/>
        <p:txBody>
          <a:bodyPr/>
          <a:lstStyle/>
          <a:p>
            <a:fld id="{6D38A5F6-3BD4-43E3-A0A1-32AFF647F7EC}" type="slidenum">
              <a:rPr lang="en-IN" smtClean="0"/>
              <a:t>‹#›</a:t>
            </a:fld>
            <a:endParaRPr lang="en-IN"/>
          </a:p>
        </p:txBody>
      </p:sp>
    </p:spTree>
    <p:extLst>
      <p:ext uri="{BB962C8B-B14F-4D97-AF65-F5344CB8AC3E}">
        <p14:creationId xmlns:p14="http://schemas.microsoft.com/office/powerpoint/2010/main" val="1957375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24A0-EB46-0E7E-B6C4-5C8E057CE9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1D8378-9E27-D0D7-3F76-62D8A343B3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0A6C8E-9CEF-7041-328F-2107093587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5AD1E9-35A1-3BEB-55EF-93B160CA7FC2}"/>
              </a:ext>
            </a:extLst>
          </p:cNvPr>
          <p:cNvSpPr>
            <a:spLocks noGrp="1"/>
          </p:cNvSpPr>
          <p:nvPr>
            <p:ph type="dt" sz="half" idx="10"/>
          </p:nvPr>
        </p:nvSpPr>
        <p:spPr/>
        <p:txBody>
          <a:bodyPr/>
          <a:lstStyle/>
          <a:p>
            <a:fld id="{4AB292DF-2BC3-49FB-8FB8-02BB084043E9}" type="datetimeFigureOut">
              <a:rPr lang="en-IN" smtClean="0"/>
              <a:t>20-12-2023</a:t>
            </a:fld>
            <a:endParaRPr lang="en-IN"/>
          </a:p>
        </p:txBody>
      </p:sp>
      <p:sp>
        <p:nvSpPr>
          <p:cNvPr id="6" name="Footer Placeholder 5">
            <a:extLst>
              <a:ext uri="{FF2B5EF4-FFF2-40B4-BE49-F238E27FC236}">
                <a16:creationId xmlns:a16="http://schemas.microsoft.com/office/drawing/2014/main" id="{AE59F648-70E3-DF49-E601-EAA1A25601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AF703B-2D60-2228-7D61-2C64E952F7FE}"/>
              </a:ext>
            </a:extLst>
          </p:cNvPr>
          <p:cNvSpPr>
            <a:spLocks noGrp="1"/>
          </p:cNvSpPr>
          <p:nvPr>
            <p:ph type="sldNum" sz="quarter" idx="12"/>
          </p:nvPr>
        </p:nvSpPr>
        <p:spPr/>
        <p:txBody>
          <a:bodyPr/>
          <a:lstStyle/>
          <a:p>
            <a:fld id="{6D38A5F6-3BD4-43E3-A0A1-32AFF647F7EC}" type="slidenum">
              <a:rPr lang="en-IN" smtClean="0"/>
              <a:t>‹#›</a:t>
            </a:fld>
            <a:endParaRPr lang="en-IN"/>
          </a:p>
        </p:txBody>
      </p:sp>
    </p:spTree>
    <p:extLst>
      <p:ext uri="{BB962C8B-B14F-4D97-AF65-F5344CB8AC3E}">
        <p14:creationId xmlns:p14="http://schemas.microsoft.com/office/powerpoint/2010/main" val="3651842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3C11A-8790-3E8D-442B-77E79C91F8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34AAB6-32DC-AE7B-147E-1C1D590784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A70493-D75D-EDC9-770F-A2E1CB4FDD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56D83A-33DB-153A-3FC6-EA129594F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A26463-6B59-198D-8A14-6C72238B4A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C7BFF2-4CE5-8F58-5921-B5B103894881}"/>
              </a:ext>
            </a:extLst>
          </p:cNvPr>
          <p:cNvSpPr>
            <a:spLocks noGrp="1"/>
          </p:cNvSpPr>
          <p:nvPr>
            <p:ph type="dt" sz="half" idx="10"/>
          </p:nvPr>
        </p:nvSpPr>
        <p:spPr/>
        <p:txBody>
          <a:bodyPr/>
          <a:lstStyle/>
          <a:p>
            <a:fld id="{4AB292DF-2BC3-49FB-8FB8-02BB084043E9}" type="datetimeFigureOut">
              <a:rPr lang="en-IN" smtClean="0"/>
              <a:t>20-12-2023</a:t>
            </a:fld>
            <a:endParaRPr lang="en-IN"/>
          </a:p>
        </p:txBody>
      </p:sp>
      <p:sp>
        <p:nvSpPr>
          <p:cNvPr id="8" name="Footer Placeholder 7">
            <a:extLst>
              <a:ext uri="{FF2B5EF4-FFF2-40B4-BE49-F238E27FC236}">
                <a16:creationId xmlns:a16="http://schemas.microsoft.com/office/drawing/2014/main" id="{CD2057BF-8472-AA57-5666-286423152A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E544C3-656E-CEC5-0421-1A96A482D739}"/>
              </a:ext>
            </a:extLst>
          </p:cNvPr>
          <p:cNvSpPr>
            <a:spLocks noGrp="1"/>
          </p:cNvSpPr>
          <p:nvPr>
            <p:ph type="sldNum" sz="quarter" idx="12"/>
          </p:nvPr>
        </p:nvSpPr>
        <p:spPr/>
        <p:txBody>
          <a:bodyPr/>
          <a:lstStyle/>
          <a:p>
            <a:fld id="{6D38A5F6-3BD4-43E3-A0A1-32AFF647F7EC}" type="slidenum">
              <a:rPr lang="en-IN" smtClean="0"/>
              <a:t>‹#›</a:t>
            </a:fld>
            <a:endParaRPr lang="en-IN"/>
          </a:p>
        </p:txBody>
      </p:sp>
    </p:spTree>
    <p:extLst>
      <p:ext uri="{BB962C8B-B14F-4D97-AF65-F5344CB8AC3E}">
        <p14:creationId xmlns:p14="http://schemas.microsoft.com/office/powerpoint/2010/main" val="961897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ADEF-8B74-E4FF-50A6-E2D04E3753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41EA5A-91BD-6D2E-481A-1ED5B0FCC2EA}"/>
              </a:ext>
            </a:extLst>
          </p:cNvPr>
          <p:cNvSpPr>
            <a:spLocks noGrp="1"/>
          </p:cNvSpPr>
          <p:nvPr>
            <p:ph type="dt" sz="half" idx="10"/>
          </p:nvPr>
        </p:nvSpPr>
        <p:spPr/>
        <p:txBody>
          <a:bodyPr/>
          <a:lstStyle/>
          <a:p>
            <a:fld id="{4AB292DF-2BC3-49FB-8FB8-02BB084043E9}" type="datetimeFigureOut">
              <a:rPr lang="en-IN" smtClean="0"/>
              <a:t>20-12-2023</a:t>
            </a:fld>
            <a:endParaRPr lang="en-IN"/>
          </a:p>
        </p:txBody>
      </p:sp>
      <p:sp>
        <p:nvSpPr>
          <p:cNvPr id="4" name="Footer Placeholder 3">
            <a:extLst>
              <a:ext uri="{FF2B5EF4-FFF2-40B4-BE49-F238E27FC236}">
                <a16:creationId xmlns:a16="http://schemas.microsoft.com/office/drawing/2014/main" id="{8D38311D-A9D3-5F64-6873-8DC27E6154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58F726-85A5-2222-AB27-3474247F15DE}"/>
              </a:ext>
            </a:extLst>
          </p:cNvPr>
          <p:cNvSpPr>
            <a:spLocks noGrp="1"/>
          </p:cNvSpPr>
          <p:nvPr>
            <p:ph type="sldNum" sz="quarter" idx="12"/>
          </p:nvPr>
        </p:nvSpPr>
        <p:spPr/>
        <p:txBody>
          <a:bodyPr/>
          <a:lstStyle/>
          <a:p>
            <a:fld id="{6D38A5F6-3BD4-43E3-A0A1-32AFF647F7EC}" type="slidenum">
              <a:rPr lang="en-IN" smtClean="0"/>
              <a:t>‹#›</a:t>
            </a:fld>
            <a:endParaRPr lang="en-IN"/>
          </a:p>
        </p:txBody>
      </p:sp>
    </p:spTree>
    <p:extLst>
      <p:ext uri="{BB962C8B-B14F-4D97-AF65-F5344CB8AC3E}">
        <p14:creationId xmlns:p14="http://schemas.microsoft.com/office/powerpoint/2010/main" val="3866132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0A8A68-9225-BF15-D898-1A4A4B96CA57}"/>
              </a:ext>
            </a:extLst>
          </p:cNvPr>
          <p:cNvSpPr>
            <a:spLocks noGrp="1"/>
          </p:cNvSpPr>
          <p:nvPr>
            <p:ph type="dt" sz="half" idx="10"/>
          </p:nvPr>
        </p:nvSpPr>
        <p:spPr/>
        <p:txBody>
          <a:bodyPr/>
          <a:lstStyle/>
          <a:p>
            <a:fld id="{4AB292DF-2BC3-49FB-8FB8-02BB084043E9}" type="datetimeFigureOut">
              <a:rPr lang="en-IN" smtClean="0"/>
              <a:t>20-12-2023</a:t>
            </a:fld>
            <a:endParaRPr lang="en-IN"/>
          </a:p>
        </p:txBody>
      </p:sp>
      <p:sp>
        <p:nvSpPr>
          <p:cNvPr id="3" name="Footer Placeholder 2">
            <a:extLst>
              <a:ext uri="{FF2B5EF4-FFF2-40B4-BE49-F238E27FC236}">
                <a16:creationId xmlns:a16="http://schemas.microsoft.com/office/drawing/2014/main" id="{81B0FA92-921C-1CE0-B030-47D8DC85BC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E224E3-9BE9-9302-8A60-9B759EF4499E}"/>
              </a:ext>
            </a:extLst>
          </p:cNvPr>
          <p:cNvSpPr>
            <a:spLocks noGrp="1"/>
          </p:cNvSpPr>
          <p:nvPr>
            <p:ph type="sldNum" sz="quarter" idx="12"/>
          </p:nvPr>
        </p:nvSpPr>
        <p:spPr/>
        <p:txBody>
          <a:bodyPr/>
          <a:lstStyle/>
          <a:p>
            <a:fld id="{6D38A5F6-3BD4-43E3-A0A1-32AFF647F7EC}" type="slidenum">
              <a:rPr lang="en-IN" smtClean="0"/>
              <a:t>‹#›</a:t>
            </a:fld>
            <a:endParaRPr lang="en-IN"/>
          </a:p>
        </p:txBody>
      </p:sp>
    </p:spTree>
    <p:extLst>
      <p:ext uri="{BB962C8B-B14F-4D97-AF65-F5344CB8AC3E}">
        <p14:creationId xmlns:p14="http://schemas.microsoft.com/office/powerpoint/2010/main" val="8051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CC0BD-388A-1BD5-8F3A-A21A03D74F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CA329A-DE59-9508-3897-3602A48DCB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2FE1CB-2ABD-BC39-4EB7-E95CCEF8B8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D62551-85FE-7F7C-31DA-B382B6BF1BD7}"/>
              </a:ext>
            </a:extLst>
          </p:cNvPr>
          <p:cNvSpPr>
            <a:spLocks noGrp="1"/>
          </p:cNvSpPr>
          <p:nvPr>
            <p:ph type="dt" sz="half" idx="10"/>
          </p:nvPr>
        </p:nvSpPr>
        <p:spPr/>
        <p:txBody>
          <a:bodyPr/>
          <a:lstStyle/>
          <a:p>
            <a:fld id="{4AB292DF-2BC3-49FB-8FB8-02BB084043E9}" type="datetimeFigureOut">
              <a:rPr lang="en-IN" smtClean="0"/>
              <a:t>20-12-2023</a:t>
            </a:fld>
            <a:endParaRPr lang="en-IN"/>
          </a:p>
        </p:txBody>
      </p:sp>
      <p:sp>
        <p:nvSpPr>
          <p:cNvPr id="6" name="Footer Placeholder 5">
            <a:extLst>
              <a:ext uri="{FF2B5EF4-FFF2-40B4-BE49-F238E27FC236}">
                <a16:creationId xmlns:a16="http://schemas.microsoft.com/office/drawing/2014/main" id="{2205A9A4-6D89-7AC6-4882-EBACA22054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D02CFA-76AF-AC23-2F27-BC44263E4867}"/>
              </a:ext>
            </a:extLst>
          </p:cNvPr>
          <p:cNvSpPr>
            <a:spLocks noGrp="1"/>
          </p:cNvSpPr>
          <p:nvPr>
            <p:ph type="sldNum" sz="quarter" idx="12"/>
          </p:nvPr>
        </p:nvSpPr>
        <p:spPr/>
        <p:txBody>
          <a:bodyPr/>
          <a:lstStyle/>
          <a:p>
            <a:fld id="{6D38A5F6-3BD4-43E3-A0A1-32AFF647F7EC}" type="slidenum">
              <a:rPr lang="en-IN" smtClean="0"/>
              <a:t>‹#›</a:t>
            </a:fld>
            <a:endParaRPr lang="en-IN"/>
          </a:p>
        </p:txBody>
      </p:sp>
    </p:spTree>
    <p:extLst>
      <p:ext uri="{BB962C8B-B14F-4D97-AF65-F5344CB8AC3E}">
        <p14:creationId xmlns:p14="http://schemas.microsoft.com/office/powerpoint/2010/main" val="133708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1D08B-20B8-FCFE-E760-BE140DABD5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3A1D04-2CB1-91F0-A3FC-F88B2EA47F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04F074-7646-3AB0-2EDE-9B2337E04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080C1C-FB9E-00EB-D09F-60EC152DAC66}"/>
              </a:ext>
            </a:extLst>
          </p:cNvPr>
          <p:cNvSpPr>
            <a:spLocks noGrp="1"/>
          </p:cNvSpPr>
          <p:nvPr>
            <p:ph type="dt" sz="half" idx="10"/>
          </p:nvPr>
        </p:nvSpPr>
        <p:spPr/>
        <p:txBody>
          <a:bodyPr/>
          <a:lstStyle/>
          <a:p>
            <a:fld id="{4AB292DF-2BC3-49FB-8FB8-02BB084043E9}" type="datetimeFigureOut">
              <a:rPr lang="en-IN" smtClean="0"/>
              <a:t>20-12-2023</a:t>
            </a:fld>
            <a:endParaRPr lang="en-IN"/>
          </a:p>
        </p:txBody>
      </p:sp>
      <p:sp>
        <p:nvSpPr>
          <p:cNvPr id="6" name="Footer Placeholder 5">
            <a:extLst>
              <a:ext uri="{FF2B5EF4-FFF2-40B4-BE49-F238E27FC236}">
                <a16:creationId xmlns:a16="http://schemas.microsoft.com/office/drawing/2014/main" id="{9B17244D-BEB8-5E82-483F-942E85A727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7E5B92-A6F9-56A0-4AE8-390932E1D510}"/>
              </a:ext>
            </a:extLst>
          </p:cNvPr>
          <p:cNvSpPr>
            <a:spLocks noGrp="1"/>
          </p:cNvSpPr>
          <p:nvPr>
            <p:ph type="sldNum" sz="quarter" idx="12"/>
          </p:nvPr>
        </p:nvSpPr>
        <p:spPr/>
        <p:txBody>
          <a:bodyPr/>
          <a:lstStyle/>
          <a:p>
            <a:fld id="{6D38A5F6-3BD4-43E3-A0A1-32AFF647F7EC}" type="slidenum">
              <a:rPr lang="en-IN" smtClean="0"/>
              <a:t>‹#›</a:t>
            </a:fld>
            <a:endParaRPr lang="en-IN"/>
          </a:p>
        </p:txBody>
      </p:sp>
    </p:spTree>
    <p:extLst>
      <p:ext uri="{BB962C8B-B14F-4D97-AF65-F5344CB8AC3E}">
        <p14:creationId xmlns:p14="http://schemas.microsoft.com/office/powerpoint/2010/main" val="154556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2ADBBE-D3AF-B225-A4CB-2C45925001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8ECC15-07A6-45BF-3B19-945E64E881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D008E-09CF-D06B-A558-01D768AB93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292DF-2BC3-49FB-8FB8-02BB084043E9}" type="datetimeFigureOut">
              <a:rPr lang="en-IN" smtClean="0"/>
              <a:t>20-12-2023</a:t>
            </a:fld>
            <a:endParaRPr lang="en-IN"/>
          </a:p>
        </p:txBody>
      </p:sp>
      <p:sp>
        <p:nvSpPr>
          <p:cNvPr id="5" name="Footer Placeholder 4">
            <a:extLst>
              <a:ext uri="{FF2B5EF4-FFF2-40B4-BE49-F238E27FC236}">
                <a16:creationId xmlns:a16="http://schemas.microsoft.com/office/drawing/2014/main" id="{8A3127B0-AA1B-1AE5-33BD-1AE53898E0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CD01D2-34A0-78FE-76FA-42B667A3C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8A5F6-3BD4-43E3-A0A1-32AFF647F7EC}" type="slidenum">
              <a:rPr lang="en-IN" smtClean="0"/>
              <a:t>‹#›</a:t>
            </a:fld>
            <a:endParaRPr lang="en-IN"/>
          </a:p>
        </p:txBody>
      </p:sp>
    </p:spTree>
    <p:extLst>
      <p:ext uri="{BB962C8B-B14F-4D97-AF65-F5344CB8AC3E}">
        <p14:creationId xmlns:p14="http://schemas.microsoft.com/office/powerpoint/2010/main" val="402858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whereig.com/olympics/summer-olympics-parade-of-nations.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E21238-6B43-F054-6B2A-83F2D44C230A}"/>
              </a:ext>
            </a:extLst>
          </p:cNvPr>
          <p:cNvSpPr txBox="1"/>
          <p:nvPr/>
        </p:nvSpPr>
        <p:spPr>
          <a:xfrm>
            <a:off x="597159" y="405882"/>
            <a:ext cx="8864082" cy="584775"/>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algn="l"/>
            <a:r>
              <a:rPr lang="en-IN" sz="3200" dirty="0">
                <a:solidFill>
                  <a:schemeClr val="accent1">
                    <a:lumMod val="50000"/>
                  </a:schemeClr>
                </a:solidFill>
                <a:latin typeface="Algerian" panose="04020705040A02060702" pitchFamily="82" charset="0"/>
              </a:rPr>
              <a:t>MECE Olympics Sport Analysis  for 2020</a:t>
            </a:r>
            <a:endParaRPr lang="en-IN" sz="3200" b="0" i="0" dirty="0">
              <a:solidFill>
                <a:schemeClr val="accent1">
                  <a:lumMod val="50000"/>
                </a:schemeClr>
              </a:solidFill>
              <a:effectLst/>
              <a:latin typeface="Algerian" panose="04020705040A02060702" pitchFamily="82" charset="0"/>
            </a:endParaRPr>
          </a:p>
        </p:txBody>
      </p:sp>
      <p:sp>
        <p:nvSpPr>
          <p:cNvPr id="4" name="Rectangle: Diagonal Corners Rounded 3">
            <a:extLst>
              <a:ext uri="{FF2B5EF4-FFF2-40B4-BE49-F238E27FC236}">
                <a16:creationId xmlns:a16="http://schemas.microsoft.com/office/drawing/2014/main" id="{F88BA40C-B523-9F6B-8B6A-079F6A39FD61}"/>
              </a:ext>
            </a:extLst>
          </p:cNvPr>
          <p:cNvSpPr/>
          <p:nvPr/>
        </p:nvSpPr>
        <p:spPr>
          <a:xfrm>
            <a:off x="933061" y="3494314"/>
            <a:ext cx="4198775" cy="2957804"/>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Algerian" panose="04020705040A02060702" pitchFamily="82" charset="0"/>
              </a:rPr>
              <a:t>Top 5 Countries participation in Olympics</a:t>
            </a:r>
          </a:p>
          <a:p>
            <a:pPr algn="ctr"/>
            <a:endParaRPr lang="en-IN" dirty="0">
              <a:latin typeface="Algerian" panose="04020705040A02060702" pitchFamily="82" charset="0"/>
            </a:endParaRPr>
          </a:p>
          <a:p>
            <a:pPr marL="285750" indent="-285750">
              <a:buFont typeface="Wingdings" panose="05000000000000000000" pitchFamily="2" charset="2"/>
              <a:buChar char="Ø"/>
            </a:pPr>
            <a:r>
              <a:rPr lang="en-IN" dirty="0"/>
              <a:t>United States - 613</a:t>
            </a:r>
          </a:p>
          <a:p>
            <a:pPr marL="285750" indent="-285750">
              <a:buFont typeface="Wingdings" panose="05000000000000000000" pitchFamily="2" charset="2"/>
              <a:buChar char="Ø"/>
            </a:pPr>
            <a:r>
              <a:rPr lang="en-IN" dirty="0"/>
              <a:t>Japan - 552</a:t>
            </a:r>
          </a:p>
          <a:p>
            <a:pPr marL="285750" indent="-285750">
              <a:buFont typeface="Wingdings" panose="05000000000000000000" pitchFamily="2" charset="2"/>
              <a:buChar char="Ø"/>
            </a:pPr>
            <a:r>
              <a:rPr lang="en-IN" dirty="0"/>
              <a:t>Australia - 478</a:t>
            </a:r>
          </a:p>
          <a:p>
            <a:pPr marL="285750" indent="-285750">
              <a:buFont typeface="Wingdings" panose="05000000000000000000" pitchFamily="2" charset="2"/>
              <a:buChar char="Ø"/>
            </a:pPr>
            <a:r>
              <a:rPr lang="en-IN" dirty="0"/>
              <a:t>China - 406</a:t>
            </a:r>
          </a:p>
          <a:p>
            <a:pPr marL="285750" indent="-285750">
              <a:buFont typeface="Wingdings" panose="05000000000000000000" pitchFamily="2" charset="2"/>
              <a:buChar char="Ø"/>
            </a:pPr>
            <a:r>
              <a:rPr lang="en-IN" dirty="0"/>
              <a:t>France- 398</a:t>
            </a:r>
          </a:p>
          <a:p>
            <a:pPr algn="ctr"/>
            <a:endParaRPr lang="en-IN" dirty="0"/>
          </a:p>
        </p:txBody>
      </p:sp>
      <p:sp>
        <p:nvSpPr>
          <p:cNvPr id="7" name="Rectangle: Diagonal Corners Rounded 6">
            <a:extLst>
              <a:ext uri="{FF2B5EF4-FFF2-40B4-BE49-F238E27FC236}">
                <a16:creationId xmlns:a16="http://schemas.microsoft.com/office/drawing/2014/main" id="{1FED0AB1-C3AE-B5C2-EBFC-60D0C207A95D}"/>
              </a:ext>
            </a:extLst>
          </p:cNvPr>
          <p:cNvSpPr/>
          <p:nvPr/>
        </p:nvSpPr>
        <p:spPr>
          <a:xfrm>
            <a:off x="6780247" y="3429000"/>
            <a:ext cx="4547116" cy="2957804"/>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l"/>
            <a:endParaRPr lang="en-IN" b="0" i="0" dirty="0">
              <a:effectLst/>
              <a:latin typeface="Roboto" panose="02000000000000000000" pitchFamily="2" charset="0"/>
            </a:endParaRPr>
          </a:p>
          <a:p>
            <a:pPr algn="l"/>
            <a:endParaRPr lang="en-IN" dirty="0">
              <a:latin typeface="Roboto" panose="02000000000000000000" pitchFamily="2" charset="0"/>
            </a:endParaRPr>
          </a:p>
          <a:p>
            <a:pPr algn="l"/>
            <a:endParaRPr lang="en-IN" b="0" i="0" dirty="0">
              <a:effectLst/>
              <a:latin typeface="Roboto" panose="02000000000000000000" pitchFamily="2" charset="0"/>
            </a:endParaRPr>
          </a:p>
          <a:p>
            <a:pPr algn="l"/>
            <a:r>
              <a:rPr lang="en-IN" b="0" i="0" dirty="0">
                <a:effectLst/>
                <a:latin typeface="Algerian" panose="04020705040A02060702" pitchFamily="82" charset="0"/>
              </a:rPr>
              <a:t>Bottom 5 countries participation in Olympics</a:t>
            </a:r>
          </a:p>
          <a:p>
            <a:pPr algn="l"/>
            <a:endParaRPr lang="en-IN" dirty="0">
              <a:latin typeface="Roboto" panose="02000000000000000000" pitchFamily="2" charset="0"/>
            </a:endParaRPr>
          </a:p>
          <a:p>
            <a:pPr marL="285750" indent="-285750">
              <a:buFont typeface="Wingdings" panose="05000000000000000000" pitchFamily="2" charset="2"/>
              <a:buChar char="Ø"/>
            </a:pPr>
            <a:r>
              <a:rPr lang="en-IN" b="0" i="0" dirty="0">
                <a:effectLst/>
                <a:latin typeface="Roboto" panose="02000000000000000000" pitchFamily="2" charset="0"/>
              </a:rPr>
              <a:t>Andorra-2</a:t>
            </a:r>
          </a:p>
          <a:p>
            <a:pPr marL="285750" indent="-285750">
              <a:buFont typeface="Wingdings" panose="05000000000000000000" pitchFamily="2" charset="2"/>
              <a:buChar char="Ø"/>
            </a:pPr>
            <a:r>
              <a:rPr lang="en-IN" b="0" i="0" dirty="0">
                <a:effectLst/>
                <a:latin typeface="Roboto" panose="02000000000000000000" pitchFamily="2" charset="0"/>
              </a:rPr>
              <a:t>Somalia-2</a:t>
            </a:r>
          </a:p>
          <a:p>
            <a:pPr marL="285750" indent="-285750">
              <a:buFont typeface="Wingdings" panose="05000000000000000000" pitchFamily="2" charset="2"/>
              <a:buChar char="Ø"/>
            </a:pPr>
            <a:r>
              <a:rPr lang="en-IN" b="0" i="0" dirty="0">
                <a:effectLst/>
                <a:latin typeface="Roboto" panose="02000000000000000000" pitchFamily="2" charset="0"/>
              </a:rPr>
              <a:t>Solomon Islands -2</a:t>
            </a:r>
          </a:p>
          <a:p>
            <a:pPr marL="285750" indent="-285750">
              <a:buFont typeface="Wingdings" panose="05000000000000000000" pitchFamily="2" charset="2"/>
              <a:buChar char="Ø"/>
            </a:pPr>
            <a:r>
              <a:rPr lang="en-IN" b="0" i="0" dirty="0">
                <a:effectLst/>
                <a:latin typeface="Roboto" panose="02000000000000000000" pitchFamily="2" charset="0"/>
              </a:rPr>
              <a:t>Nauru – 2</a:t>
            </a:r>
          </a:p>
          <a:p>
            <a:pPr marL="285750" indent="-285750">
              <a:buFont typeface="Wingdings" panose="05000000000000000000" pitchFamily="2" charset="2"/>
              <a:buChar char="Ø"/>
            </a:pPr>
            <a:r>
              <a:rPr lang="en-IN" b="0" i="0" dirty="0">
                <a:solidFill>
                  <a:srgbClr val="202124"/>
                </a:solidFill>
                <a:effectLst/>
                <a:latin typeface="Roboto" panose="02000000000000000000" pitchFamily="2" charset="0"/>
              </a:rPr>
              <a:t>Tuvalu</a:t>
            </a:r>
            <a:r>
              <a:rPr lang="en-IN" dirty="0">
                <a:solidFill>
                  <a:srgbClr val="202124"/>
                </a:solidFill>
                <a:latin typeface="Roboto" panose="02000000000000000000" pitchFamily="2" charset="0"/>
              </a:rPr>
              <a:t>- 2</a:t>
            </a:r>
            <a:endParaRPr lang="en-IN" b="0" i="0" dirty="0">
              <a:effectLst/>
              <a:latin typeface="Roboto" panose="02000000000000000000" pitchFamily="2" charset="0"/>
            </a:endParaRPr>
          </a:p>
          <a:p>
            <a:pPr algn="l"/>
            <a:endParaRPr lang="en-IN" b="0" i="0" dirty="0">
              <a:effectLst/>
              <a:latin typeface="Roboto" panose="02000000000000000000" pitchFamily="2" charset="0"/>
            </a:endParaRPr>
          </a:p>
          <a:p>
            <a:pPr algn="l"/>
            <a:endParaRPr lang="en-IN" b="0" i="0" dirty="0">
              <a:effectLst/>
              <a:latin typeface="Roboto" panose="02000000000000000000" pitchFamily="2" charset="0"/>
            </a:endParaRPr>
          </a:p>
          <a:p>
            <a:pPr algn="l"/>
            <a:endParaRPr lang="en-IN" b="0" i="0" dirty="0">
              <a:effectLst/>
              <a:latin typeface="Roboto" panose="02000000000000000000" pitchFamily="2" charset="0"/>
            </a:endParaRPr>
          </a:p>
        </p:txBody>
      </p:sp>
      <p:sp>
        <p:nvSpPr>
          <p:cNvPr id="9" name="Speech Bubble: Rectangle 8">
            <a:extLst>
              <a:ext uri="{FF2B5EF4-FFF2-40B4-BE49-F238E27FC236}">
                <a16:creationId xmlns:a16="http://schemas.microsoft.com/office/drawing/2014/main" id="{21106DE4-0DE7-5DB7-E423-4509FE1C5682}"/>
              </a:ext>
            </a:extLst>
          </p:cNvPr>
          <p:cNvSpPr/>
          <p:nvPr/>
        </p:nvSpPr>
        <p:spPr>
          <a:xfrm>
            <a:off x="4452260" y="1440629"/>
            <a:ext cx="5223585" cy="1520890"/>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effectLst/>
            </a:endParaRPr>
          </a:p>
          <a:p>
            <a:pPr algn="ctr"/>
            <a:endParaRPr lang="en-IN" dirty="0"/>
          </a:p>
          <a:p>
            <a:pPr algn="ctr"/>
            <a:endParaRPr lang="en-IN" dirty="0">
              <a:effectLst/>
            </a:endParaRPr>
          </a:p>
          <a:p>
            <a:pPr marL="285750" indent="-285750" algn="just">
              <a:buFont typeface="Wingdings" panose="05000000000000000000" pitchFamily="2" charset="2"/>
              <a:buChar char="ü"/>
            </a:pPr>
            <a:r>
              <a:rPr lang="en-IN" sz="2000" i="1" dirty="0">
                <a:effectLst/>
                <a:latin typeface="Sitka Display" pitchFamily="2" charset="0"/>
              </a:rPr>
              <a:t>Total Athletes Participating – 11,326</a:t>
            </a:r>
          </a:p>
          <a:p>
            <a:pPr marL="285750" indent="-285750" algn="just">
              <a:buFont typeface="Wingdings" panose="05000000000000000000" pitchFamily="2" charset="2"/>
              <a:buChar char="ü"/>
            </a:pPr>
            <a:r>
              <a:rPr lang="en-IN" sz="2000" i="1" dirty="0">
                <a:effectLst/>
                <a:latin typeface="Sitka Display" pitchFamily="2" charset="0"/>
              </a:rPr>
              <a:t>2021 Olympics Events‎ - 339 in 33 Sports</a:t>
            </a:r>
          </a:p>
          <a:p>
            <a:pPr marL="285750" indent="-285750" algn="just">
              <a:buFont typeface="Wingdings" panose="05000000000000000000" pitchFamily="2" charset="2"/>
              <a:buChar char="ü"/>
            </a:pPr>
            <a:r>
              <a:rPr lang="en-IN" sz="2000" i="1" strike="noStrike" dirty="0">
                <a:solidFill>
                  <a:schemeClr val="tx1">
                    <a:lumMod val="85000"/>
                    <a:lumOff val="15000"/>
                  </a:schemeClr>
                </a:solidFill>
                <a:effectLst/>
                <a:latin typeface="Sitka Display" pitchFamily="2" charset="0"/>
                <a:hlinkClick r:id="rId2">
                  <a:extLst>
                    <a:ext uri="{A12FA001-AC4F-418D-AE19-62706E023703}">
                      <ahyp:hlinkClr xmlns:ahyp="http://schemas.microsoft.com/office/drawing/2018/hyperlinkcolor" val="tx"/>
                    </a:ext>
                  </a:extLst>
                </a:hlinkClick>
              </a:rPr>
              <a:t>Olympics Parade of Nations</a:t>
            </a:r>
            <a:r>
              <a:rPr lang="en-IN" sz="2000" i="1" strike="noStrike" dirty="0">
                <a:solidFill>
                  <a:schemeClr val="tx1">
                    <a:lumMod val="85000"/>
                    <a:lumOff val="15000"/>
                  </a:schemeClr>
                </a:solidFill>
                <a:effectLst/>
                <a:latin typeface="Sitka Display" pitchFamily="2" charset="0"/>
              </a:rPr>
              <a:t> </a:t>
            </a:r>
            <a:r>
              <a:rPr lang="en-IN" sz="2000" i="1" u="none" strike="noStrike" dirty="0">
                <a:solidFill>
                  <a:srgbClr val="000000"/>
                </a:solidFill>
                <a:effectLst/>
                <a:latin typeface="Sitka Display" pitchFamily="2" charset="0"/>
              </a:rPr>
              <a:t>– 205 Countries</a:t>
            </a:r>
            <a:endParaRPr lang="en-IN" sz="2000" i="1" dirty="0">
              <a:effectLst/>
              <a:latin typeface="Sitka Display" pitchFamily="2" charset="0"/>
            </a:endParaRPr>
          </a:p>
          <a:p>
            <a:pPr algn="ctr"/>
            <a:endParaRPr lang="en-IN" dirty="0">
              <a:effectLst/>
            </a:endParaRPr>
          </a:p>
          <a:p>
            <a:pPr algn="ctr"/>
            <a:endParaRPr lang="en-IN" dirty="0">
              <a:effectLst/>
            </a:endParaRPr>
          </a:p>
          <a:p>
            <a:pPr algn="ctr"/>
            <a:endParaRPr lang="en-IN" dirty="0">
              <a:effectLst/>
            </a:endParaRPr>
          </a:p>
          <a:p>
            <a:pPr algn="ctr"/>
            <a:endParaRPr lang="en-IN" dirty="0"/>
          </a:p>
        </p:txBody>
      </p:sp>
    </p:spTree>
    <p:extLst>
      <p:ext uri="{BB962C8B-B14F-4D97-AF65-F5344CB8AC3E}">
        <p14:creationId xmlns:p14="http://schemas.microsoft.com/office/powerpoint/2010/main" val="2215982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760C-08EC-1A49-06C6-B79B0285ABCC}"/>
              </a:ext>
            </a:extLst>
          </p:cNvPr>
          <p:cNvSpPr>
            <a:spLocks noGrp="1"/>
          </p:cNvSpPr>
          <p:nvPr>
            <p:ph type="ctrTitle"/>
          </p:nvPr>
        </p:nvSpPr>
        <p:spPr>
          <a:xfrm>
            <a:off x="214605" y="298581"/>
            <a:ext cx="5178490" cy="643812"/>
          </a:xfrm>
        </p:spPr>
        <p:txBody>
          <a:bodyPr>
            <a:normAutofit/>
          </a:bodyPr>
          <a:lstStyle/>
          <a:p>
            <a:r>
              <a:rPr lang="en-IN" sz="3200" dirty="0"/>
              <a:t>MECE Sport Analysis</a:t>
            </a:r>
          </a:p>
        </p:txBody>
      </p:sp>
      <p:sp>
        <p:nvSpPr>
          <p:cNvPr id="3" name="Subtitle 2">
            <a:extLst>
              <a:ext uri="{FF2B5EF4-FFF2-40B4-BE49-F238E27FC236}">
                <a16:creationId xmlns:a16="http://schemas.microsoft.com/office/drawing/2014/main" id="{65E8B085-BF93-2093-2CBF-2625FA69687F}"/>
              </a:ext>
            </a:extLst>
          </p:cNvPr>
          <p:cNvSpPr>
            <a:spLocks noGrp="1"/>
          </p:cNvSpPr>
          <p:nvPr>
            <p:ph type="subTitle" idx="1"/>
          </p:nvPr>
        </p:nvSpPr>
        <p:spPr>
          <a:xfrm>
            <a:off x="1132114" y="1530642"/>
            <a:ext cx="2394857" cy="419456"/>
          </a:xfrm>
        </p:spPr>
        <p:txBody>
          <a:bodyPr>
            <a:normAutofit lnSpcReduction="10000"/>
          </a:bodyPr>
          <a:lstStyle/>
          <a:p>
            <a:r>
              <a:rPr lang="en-IN" dirty="0"/>
              <a:t>Game Analysis</a:t>
            </a:r>
          </a:p>
        </p:txBody>
      </p:sp>
      <p:cxnSp>
        <p:nvCxnSpPr>
          <p:cNvPr id="5" name="Straight Arrow Connector 4">
            <a:extLst>
              <a:ext uri="{FF2B5EF4-FFF2-40B4-BE49-F238E27FC236}">
                <a16:creationId xmlns:a16="http://schemas.microsoft.com/office/drawing/2014/main" id="{EBECBF4D-63A9-7AB9-716A-AC895FB6967F}"/>
              </a:ext>
            </a:extLst>
          </p:cNvPr>
          <p:cNvCxnSpPr>
            <a:cxnSpLocks/>
            <a:stCxn id="3" idx="3"/>
          </p:cNvCxnSpPr>
          <p:nvPr/>
        </p:nvCxnSpPr>
        <p:spPr>
          <a:xfrm>
            <a:off x="3526971" y="1740370"/>
            <a:ext cx="29578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BB7BF923-6D02-FCC5-15D9-BE14B89BE4F1}"/>
              </a:ext>
            </a:extLst>
          </p:cNvPr>
          <p:cNvSpPr/>
          <p:nvPr/>
        </p:nvSpPr>
        <p:spPr>
          <a:xfrm>
            <a:off x="8814318" y="391887"/>
            <a:ext cx="1940768" cy="12782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Summer Olympics</a:t>
            </a:r>
          </a:p>
        </p:txBody>
      </p:sp>
      <p:cxnSp>
        <p:nvCxnSpPr>
          <p:cNvPr id="8" name="Straight Arrow Connector 7">
            <a:extLst>
              <a:ext uri="{FF2B5EF4-FFF2-40B4-BE49-F238E27FC236}">
                <a16:creationId xmlns:a16="http://schemas.microsoft.com/office/drawing/2014/main" id="{FBB9CBBA-29F3-DAFD-522D-8218F3E21241}"/>
              </a:ext>
            </a:extLst>
          </p:cNvPr>
          <p:cNvCxnSpPr>
            <a:cxnSpLocks/>
          </p:cNvCxnSpPr>
          <p:nvPr/>
        </p:nvCxnSpPr>
        <p:spPr>
          <a:xfrm>
            <a:off x="2262674" y="2038528"/>
            <a:ext cx="0" cy="322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2DF31C2-F537-BAD4-CD32-CF63154747B2}"/>
              </a:ext>
            </a:extLst>
          </p:cNvPr>
          <p:cNvSpPr/>
          <p:nvPr/>
        </p:nvSpPr>
        <p:spPr>
          <a:xfrm>
            <a:off x="1322615" y="2505218"/>
            <a:ext cx="1880118" cy="12129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Winter Olympics</a:t>
            </a:r>
          </a:p>
        </p:txBody>
      </p:sp>
      <p:sp>
        <p:nvSpPr>
          <p:cNvPr id="12" name="Rectangle 11">
            <a:extLst>
              <a:ext uri="{FF2B5EF4-FFF2-40B4-BE49-F238E27FC236}">
                <a16:creationId xmlns:a16="http://schemas.microsoft.com/office/drawing/2014/main" id="{C0F6666C-1B89-5A91-AB0C-90229DE0E933}"/>
              </a:ext>
            </a:extLst>
          </p:cNvPr>
          <p:cNvSpPr/>
          <p:nvPr/>
        </p:nvSpPr>
        <p:spPr>
          <a:xfrm>
            <a:off x="7762299" y="1924441"/>
            <a:ext cx="1805463" cy="31559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lvl="0" indent="-171450">
              <a:lnSpc>
                <a:spcPct val="107000"/>
              </a:lnSpc>
              <a:spcAft>
                <a:spcPts val="800"/>
              </a:spcAft>
              <a:buFont typeface="Arial" panose="020B0604020202020204" pitchFamily="34" charset="0"/>
              <a:buChar char="•"/>
              <a:tabLst>
                <a:tab pos="457200" algn="l"/>
              </a:tabLst>
            </a:pPr>
            <a:endParaRPr lang="en-IN" sz="1050" b="1" i="1" kern="0" dirty="0">
              <a:solidFill>
                <a:srgbClr val="374151"/>
              </a:solidFill>
              <a:effectLst/>
              <a:ea typeface="Times New Roman" panose="02020603050405020304" pitchFamily="18" charset="0"/>
              <a:cs typeface="Cordia New" panose="020B0304020202020204" pitchFamily="34" charset="-34"/>
            </a:endParaRPr>
          </a:p>
          <a:p>
            <a:pPr marL="171450" lvl="0" indent="-171450">
              <a:lnSpc>
                <a:spcPct val="107000"/>
              </a:lnSpc>
              <a:spcAft>
                <a:spcPts val="800"/>
              </a:spcAft>
              <a:buFont typeface="Arial" panose="020B0604020202020204" pitchFamily="34" charset="0"/>
              <a:buChar char="•"/>
              <a:tabLst>
                <a:tab pos="457200" algn="l"/>
              </a:tabLst>
            </a:pPr>
            <a:r>
              <a:rPr lang="en-IN" sz="1050" b="1" i="1" kern="0" dirty="0">
                <a:solidFill>
                  <a:srgbClr val="374151"/>
                </a:solidFill>
                <a:effectLst/>
                <a:highlight>
                  <a:srgbClr val="00FFFF"/>
                </a:highlight>
                <a:ea typeface="Times New Roman" panose="02020603050405020304" pitchFamily="18" charset="0"/>
                <a:cs typeface="Cordia New" panose="020B0304020202020204" pitchFamily="34" charset="-34"/>
              </a:rPr>
              <a:t>Athletics (Track and Field),</a:t>
            </a:r>
          </a:p>
          <a:p>
            <a:pPr marL="171450" lvl="0" indent="-171450">
              <a:lnSpc>
                <a:spcPct val="107000"/>
              </a:lnSpc>
              <a:spcAft>
                <a:spcPts val="800"/>
              </a:spcAft>
              <a:buFont typeface="Arial" panose="020B0604020202020204" pitchFamily="34" charset="0"/>
              <a:buChar char="•"/>
              <a:tabLst>
                <a:tab pos="457200" algn="l"/>
              </a:tabLst>
            </a:pPr>
            <a:r>
              <a:rPr lang="en-IN" sz="1050" i="1" kern="0" dirty="0">
                <a:solidFill>
                  <a:srgbClr val="374151"/>
                </a:solidFill>
                <a:effectLst/>
                <a:highlight>
                  <a:srgbClr val="00FFFF"/>
                </a:highlight>
                <a:ea typeface="Times New Roman" panose="02020603050405020304" pitchFamily="18" charset="0"/>
                <a:cs typeface="Cordia New" panose="020B0304020202020204" pitchFamily="34" charset="-34"/>
              </a:rPr>
              <a:t> </a:t>
            </a:r>
            <a:r>
              <a:rPr lang="en-IN" sz="1050" b="1" i="1" kern="0" dirty="0">
                <a:solidFill>
                  <a:srgbClr val="374151"/>
                </a:solidFill>
                <a:effectLst/>
                <a:highlight>
                  <a:srgbClr val="00FFFF"/>
                </a:highlight>
                <a:ea typeface="Times New Roman" panose="02020603050405020304" pitchFamily="18" charset="0"/>
                <a:cs typeface="Cordia New" panose="020B0304020202020204" pitchFamily="34" charset="-34"/>
              </a:rPr>
              <a:t>Swimming,</a:t>
            </a:r>
          </a:p>
          <a:p>
            <a:pPr marL="171450" lvl="0" indent="-171450">
              <a:lnSpc>
                <a:spcPct val="107000"/>
              </a:lnSpc>
              <a:spcAft>
                <a:spcPts val="800"/>
              </a:spcAft>
              <a:buFont typeface="Arial" panose="020B0604020202020204" pitchFamily="34" charset="0"/>
              <a:buChar char="•"/>
              <a:tabLst>
                <a:tab pos="457200" algn="l"/>
              </a:tabLst>
            </a:pPr>
            <a:r>
              <a:rPr lang="en-IN" sz="1050" b="1" i="1" kern="0" dirty="0">
                <a:solidFill>
                  <a:srgbClr val="374151"/>
                </a:solidFill>
                <a:effectLst/>
                <a:highlight>
                  <a:srgbClr val="00FFFF"/>
                </a:highlight>
                <a:ea typeface="Times New Roman" panose="02020603050405020304" pitchFamily="18" charset="0"/>
                <a:cs typeface="Cordia New" panose="020B0304020202020204" pitchFamily="34" charset="-34"/>
              </a:rPr>
              <a:t> Gymnastics</a:t>
            </a:r>
            <a:r>
              <a:rPr lang="en-IN" sz="1050" b="1" i="1" kern="0" dirty="0">
                <a:solidFill>
                  <a:srgbClr val="374151"/>
                </a:solidFill>
                <a:highlight>
                  <a:srgbClr val="00FFFF"/>
                </a:highlight>
                <a:ea typeface="Times New Roman" panose="02020603050405020304" pitchFamily="18" charset="0"/>
                <a:cs typeface="Cordia New" panose="020B0304020202020204" pitchFamily="34" charset="-34"/>
              </a:rPr>
              <a:t>,</a:t>
            </a:r>
          </a:p>
          <a:p>
            <a:pPr marL="171450" lvl="0" indent="-171450">
              <a:lnSpc>
                <a:spcPct val="107000"/>
              </a:lnSpc>
              <a:spcAft>
                <a:spcPts val="800"/>
              </a:spcAft>
              <a:buFont typeface="Arial" panose="020B0604020202020204" pitchFamily="34" charset="0"/>
              <a:buChar char="•"/>
              <a:tabLst>
                <a:tab pos="457200" algn="l"/>
              </a:tabLst>
            </a:pPr>
            <a:r>
              <a:rPr lang="en-IN" sz="1050" i="1" kern="0" dirty="0">
                <a:solidFill>
                  <a:srgbClr val="374151"/>
                </a:solidFill>
                <a:effectLst/>
                <a:highlight>
                  <a:srgbClr val="00FFFF"/>
                </a:highlight>
                <a:ea typeface="Times New Roman" panose="02020603050405020304" pitchFamily="18" charset="0"/>
                <a:cs typeface="Cordia New" panose="020B0304020202020204" pitchFamily="34" charset="-34"/>
              </a:rPr>
              <a:t> </a:t>
            </a:r>
            <a:r>
              <a:rPr lang="en-IN" sz="1050" b="1" i="1" kern="0" dirty="0">
                <a:solidFill>
                  <a:srgbClr val="374151"/>
                </a:solidFill>
                <a:effectLst/>
                <a:highlight>
                  <a:srgbClr val="00FFFF"/>
                </a:highlight>
                <a:ea typeface="Times New Roman" panose="02020603050405020304" pitchFamily="18" charset="0"/>
                <a:cs typeface="Cordia New" panose="020B0304020202020204" pitchFamily="34" charset="-34"/>
              </a:rPr>
              <a:t>Cycling</a:t>
            </a:r>
            <a:r>
              <a:rPr lang="en-IN" sz="1050" b="1" i="1" kern="0" dirty="0">
                <a:solidFill>
                  <a:srgbClr val="374151"/>
                </a:solidFill>
                <a:highlight>
                  <a:srgbClr val="00FFFF"/>
                </a:highlight>
                <a:ea typeface="Times New Roman" panose="02020603050405020304" pitchFamily="18" charset="0"/>
                <a:cs typeface="Cordia New" panose="020B0304020202020204" pitchFamily="34" charset="-34"/>
              </a:rPr>
              <a:t>,</a:t>
            </a:r>
          </a:p>
          <a:p>
            <a:pPr marL="171450" lvl="0" indent="-171450">
              <a:lnSpc>
                <a:spcPct val="107000"/>
              </a:lnSpc>
              <a:spcAft>
                <a:spcPts val="800"/>
              </a:spcAft>
              <a:buFont typeface="Arial" panose="020B0604020202020204" pitchFamily="34" charset="0"/>
              <a:buChar char="•"/>
              <a:tabLst>
                <a:tab pos="457200" algn="l"/>
              </a:tabLst>
            </a:pPr>
            <a:r>
              <a:rPr lang="en-IN" sz="1050" b="1" i="1" kern="0" dirty="0">
                <a:solidFill>
                  <a:srgbClr val="374151"/>
                </a:solidFill>
                <a:highlight>
                  <a:srgbClr val="00FFFF"/>
                </a:highlight>
                <a:ea typeface="Times New Roman" panose="02020603050405020304" pitchFamily="18" charset="0"/>
                <a:cs typeface="Cordia New" panose="020B0304020202020204" pitchFamily="34" charset="-34"/>
              </a:rPr>
              <a:t> </a:t>
            </a:r>
            <a:r>
              <a:rPr lang="en-IN" sz="1050" b="1" i="1" kern="0" dirty="0">
                <a:solidFill>
                  <a:srgbClr val="374151"/>
                </a:solidFill>
                <a:effectLst/>
                <a:highlight>
                  <a:srgbClr val="00FFFF"/>
                </a:highlight>
                <a:ea typeface="Times New Roman" panose="02020603050405020304" pitchFamily="18" charset="0"/>
                <a:cs typeface="Cordia New" panose="020B0304020202020204" pitchFamily="34" charset="-34"/>
              </a:rPr>
              <a:t>Basketball,</a:t>
            </a:r>
          </a:p>
          <a:p>
            <a:pPr marL="171450" lvl="0" indent="-171450">
              <a:lnSpc>
                <a:spcPct val="107000"/>
              </a:lnSpc>
              <a:spcAft>
                <a:spcPts val="800"/>
              </a:spcAft>
              <a:buFont typeface="Arial" panose="020B0604020202020204" pitchFamily="34" charset="0"/>
              <a:buChar char="•"/>
              <a:tabLst>
                <a:tab pos="457200" algn="l"/>
              </a:tabLst>
            </a:pPr>
            <a:r>
              <a:rPr lang="en-IN" sz="1050" b="1" i="1" kern="0" dirty="0">
                <a:solidFill>
                  <a:srgbClr val="374151"/>
                </a:solidFill>
                <a:effectLst/>
                <a:highlight>
                  <a:srgbClr val="00FFFF"/>
                </a:highlight>
                <a:ea typeface="Times New Roman" panose="02020603050405020304" pitchFamily="18" charset="0"/>
                <a:cs typeface="Cordia New" panose="020B0304020202020204" pitchFamily="34" charset="-34"/>
              </a:rPr>
              <a:t> Football (Soccer)</a:t>
            </a:r>
            <a:r>
              <a:rPr lang="en-IN" sz="1050" i="1" kern="0" dirty="0">
                <a:solidFill>
                  <a:srgbClr val="374151"/>
                </a:solidFill>
                <a:effectLst/>
                <a:highlight>
                  <a:srgbClr val="00FFFF"/>
                </a:highlight>
                <a:ea typeface="Times New Roman" panose="02020603050405020304" pitchFamily="18" charset="0"/>
                <a:cs typeface="Cordia New" panose="020B0304020202020204" pitchFamily="34" charset="-34"/>
              </a:rPr>
              <a:t>,</a:t>
            </a:r>
          </a:p>
          <a:p>
            <a:pPr marL="171450" lvl="0" indent="-171450">
              <a:lnSpc>
                <a:spcPct val="107000"/>
              </a:lnSpc>
              <a:spcAft>
                <a:spcPts val="800"/>
              </a:spcAft>
              <a:buFont typeface="Arial" panose="020B0604020202020204" pitchFamily="34" charset="0"/>
              <a:buChar char="•"/>
              <a:tabLst>
                <a:tab pos="457200" algn="l"/>
              </a:tabLst>
            </a:pPr>
            <a:r>
              <a:rPr lang="en-IN" sz="1050" b="1" i="1" kern="0" dirty="0">
                <a:solidFill>
                  <a:srgbClr val="374151"/>
                </a:solidFill>
                <a:effectLst/>
                <a:highlight>
                  <a:srgbClr val="00FFFF"/>
                </a:highlight>
                <a:ea typeface="Times New Roman" panose="02020603050405020304" pitchFamily="18" charset="0"/>
                <a:cs typeface="Cordia New" panose="020B0304020202020204" pitchFamily="34" charset="-34"/>
              </a:rPr>
              <a:t>Tennis,</a:t>
            </a:r>
          </a:p>
          <a:p>
            <a:pPr marL="171450" lvl="0" indent="-171450">
              <a:lnSpc>
                <a:spcPct val="107000"/>
              </a:lnSpc>
              <a:spcAft>
                <a:spcPts val="800"/>
              </a:spcAft>
              <a:buFont typeface="Arial" panose="020B0604020202020204" pitchFamily="34" charset="0"/>
              <a:buChar char="•"/>
              <a:tabLst>
                <a:tab pos="457200" algn="l"/>
              </a:tabLst>
            </a:pPr>
            <a:r>
              <a:rPr lang="en-IN" sz="1050" i="1" kern="0" dirty="0">
                <a:solidFill>
                  <a:srgbClr val="374151"/>
                </a:solidFill>
                <a:effectLst/>
                <a:highlight>
                  <a:srgbClr val="00FFFF"/>
                </a:highlight>
                <a:ea typeface="Times New Roman" panose="02020603050405020304" pitchFamily="18" charset="0"/>
                <a:cs typeface="Cordia New" panose="020B0304020202020204" pitchFamily="34" charset="-34"/>
              </a:rPr>
              <a:t> </a:t>
            </a:r>
            <a:r>
              <a:rPr lang="en-IN" sz="1050" b="1" i="1" kern="0" dirty="0">
                <a:solidFill>
                  <a:srgbClr val="374151"/>
                </a:solidFill>
                <a:effectLst/>
                <a:highlight>
                  <a:srgbClr val="00FFFF"/>
                </a:highlight>
                <a:ea typeface="Times New Roman" panose="02020603050405020304" pitchFamily="18" charset="0"/>
                <a:cs typeface="Cordia New" panose="020B0304020202020204" pitchFamily="34" charset="-34"/>
              </a:rPr>
              <a:t>Boxing,</a:t>
            </a:r>
          </a:p>
          <a:p>
            <a:pPr marL="171450" lvl="0" indent="-171450">
              <a:lnSpc>
                <a:spcPct val="107000"/>
              </a:lnSpc>
              <a:spcAft>
                <a:spcPts val="800"/>
              </a:spcAft>
              <a:buFont typeface="Arial" panose="020B0604020202020204" pitchFamily="34" charset="0"/>
              <a:buChar char="•"/>
              <a:tabLst>
                <a:tab pos="457200" algn="l"/>
              </a:tabLst>
            </a:pPr>
            <a:r>
              <a:rPr lang="en-IN" sz="1050" b="1" i="1" kern="0" dirty="0">
                <a:solidFill>
                  <a:srgbClr val="374151"/>
                </a:solidFill>
                <a:effectLst/>
                <a:highlight>
                  <a:srgbClr val="00FFFF"/>
                </a:highlight>
                <a:ea typeface="Times New Roman" panose="02020603050405020304" pitchFamily="18" charset="0"/>
                <a:cs typeface="Cordia New" panose="020B0304020202020204" pitchFamily="34" charset="-34"/>
              </a:rPr>
              <a:t> Wrestling,</a:t>
            </a:r>
          </a:p>
          <a:p>
            <a:pPr marL="171450" indent="-171450">
              <a:lnSpc>
                <a:spcPct val="107000"/>
              </a:lnSpc>
              <a:spcAft>
                <a:spcPts val="800"/>
              </a:spcAft>
              <a:buFont typeface="Arial" panose="020B0604020202020204" pitchFamily="34" charset="0"/>
              <a:buChar char="•"/>
              <a:tabLst>
                <a:tab pos="457200" algn="l"/>
              </a:tabLst>
            </a:pPr>
            <a:r>
              <a:rPr lang="en-IN" sz="1050" b="1" i="1" kern="0" dirty="0">
                <a:solidFill>
                  <a:srgbClr val="374151"/>
                </a:solidFill>
                <a:effectLst/>
                <a:highlight>
                  <a:srgbClr val="00FFFF"/>
                </a:highlight>
                <a:ea typeface="Times New Roman" panose="02020603050405020304" pitchFamily="18" charset="0"/>
                <a:cs typeface="Cordia New" panose="020B0304020202020204" pitchFamily="34" charset="-34"/>
              </a:rPr>
              <a:t>Volleyball</a:t>
            </a:r>
            <a:r>
              <a:rPr lang="en-IN" sz="1050" i="1" kern="100" dirty="0">
                <a:solidFill>
                  <a:srgbClr val="374151"/>
                </a:solidFill>
                <a:highlight>
                  <a:srgbClr val="00FFFF"/>
                </a:highlight>
                <a:ea typeface="Calibri" panose="020F0502020204030204" pitchFamily="34" charset="0"/>
                <a:cs typeface="Cordia New" panose="020B0304020202020204" pitchFamily="34" charset="-34"/>
              </a:rPr>
              <a:t>,</a:t>
            </a:r>
          </a:p>
          <a:p>
            <a:pPr marL="171450" lvl="0" indent="-171450">
              <a:lnSpc>
                <a:spcPct val="107000"/>
              </a:lnSpc>
              <a:spcAft>
                <a:spcPts val="800"/>
              </a:spcAft>
              <a:buFont typeface="Arial" panose="020B0604020202020204" pitchFamily="34" charset="0"/>
              <a:buChar char="•"/>
              <a:tabLst>
                <a:tab pos="457200" algn="l"/>
              </a:tabLst>
            </a:pPr>
            <a:endParaRPr lang="en-IN" sz="1050" b="1" i="1" kern="0" dirty="0">
              <a:solidFill>
                <a:srgbClr val="374151"/>
              </a:solidFill>
              <a:effectLst/>
              <a:ea typeface="Times New Roman" panose="02020603050405020304" pitchFamily="18" charset="0"/>
              <a:cs typeface="Cordia New" panose="020B0304020202020204" pitchFamily="34" charset="-34"/>
            </a:endParaRPr>
          </a:p>
          <a:p>
            <a:pPr lvl="0">
              <a:lnSpc>
                <a:spcPct val="107000"/>
              </a:lnSpc>
              <a:spcAft>
                <a:spcPts val="800"/>
              </a:spcAft>
              <a:tabLst>
                <a:tab pos="457200" algn="l"/>
              </a:tabLst>
            </a:pPr>
            <a:endParaRPr lang="en-IN" sz="1050" dirty="0"/>
          </a:p>
        </p:txBody>
      </p:sp>
      <p:sp>
        <p:nvSpPr>
          <p:cNvPr id="16" name="Rectangle 15">
            <a:extLst>
              <a:ext uri="{FF2B5EF4-FFF2-40B4-BE49-F238E27FC236}">
                <a16:creationId xmlns:a16="http://schemas.microsoft.com/office/drawing/2014/main" id="{DA894E97-96BB-5238-6A51-6D6F85E71F3A}"/>
              </a:ext>
            </a:extLst>
          </p:cNvPr>
          <p:cNvSpPr/>
          <p:nvPr/>
        </p:nvSpPr>
        <p:spPr>
          <a:xfrm>
            <a:off x="10157149" y="1924438"/>
            <a:ext cx="1805474" cy="31559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lvl="0" indent="-171450">
              <a:lnSpc>
                <a:spcPct val="107000"/>
              </a:lnSpc>
              <a:spcAft>
                <a:spcPts val="800"/>
              </a:spcAft>
              <a:buFont typeface="Arial" panose="020B0604020202020204" pitchFamily="34" charset="0"/>
              <a:buChar char="•"/>
              <a:tabLst>
                <a:tab pos="457200" algn="l"/>
              </a:tabLst>
            </a:pPr>
            <a:r>
              <a:rPr lang="en-IN" sz="1050" b="1" i="1" kern="0" dirty="0">
                <a:solidFill>
                  <a:srgbClr val="374151"/>
                </a:solidFill>
                <a:effectLst/>
                <a:highlight>
                  <a:srgbClr val="00FFFF"/>
                </a:highlight>
                <a:ea typeface="Times New Roman" panose="02020603050405020304" pitchFamily="18" charset="0"/>
                <a:cs typeface="Cordia New" panose="020B0304020202020204" pitchFamily="34" charset="-34"/>
              </a:rPr>
              <a:t>Volleyball</a:t>
            </a:r>
            <a:r>
              <a:rPr lang="en-IN" sz="1050" i="1" kern="100" dirty="0">
                <a:solidFill>
                  <a:srgbClr val="374151"/>
                </a:solidFill>
                <a:highlight>
                  <a:srgbClr val="00FFFF"/>
                </a:highlight>
                <a:ea typeface="Calibri" panose="020F0502020204030204" pitchFamily="34" charset="0"/>
                <a:cs typeface="Cordia New" panose="020B0304020202020204" pitchFamily="34" charset="-34"/>
              </a:rPr>
              <a:t>,</a:t>
            </a:r>
          </a:p>
          <a:p>
            <a:pPr marL="171450" lvl="0" indent="-171450">
              <a:lnSpc>
                <a:spcPct val="107000"/>
              </a:lnSpc>
              <a:spcAft>
                <a:spcPts val="800"/>
              </a:spcAft>
              <a:buFont typeface="Arial" panose="020B0604020202020204" pitchFamily="34" charset="0"/>
              <a:buChar char="•"/>
              <a:tabLst>
                <a:tab pos="457200" algn="l"/>
              </a:tabLst>
            </a:pPr>
            <a:r>
              <a:rPr lang="en-IN" sz="1050" i="1" kern="100" dirty="0">
                <a:solidFill>
                  <a:srgbClr val="374151"/>
                </a:solidFill>
                <a:highlight>
                  <a:srgbClr val="00FFFF"/>
                </a:highlight>
                <a:ea typeface="Calibri" panose="020F0502020204030204" pitchFamily="34" charset="0"/>
                <a:cs typeface="Cordia New" panose="020B0304020202020204" pitchFamily="34" charset="-34"/>
              </a:rPr>
              <a:t> </a:t>
            </a:r>
            <a:r>
              <a:rPr lang="en-IN" sz="1050" b="1" i="1" kern="0" dirty="0">
                <a:solidFill>
                  <a:srgbClr val="374151"/>
                </a:solidFill>
                <a:effectLst/>
                <a:highlight>
                  <a:srgbClr val="00FFFF"/>
                </a:highlight>
                <a:ea typeface="Times New Roman" panose="02020603050405020304" pitchFamily="18" charset="0"/>
                <a:cs typeface="Cordia New" panose="020B0304020202020204" pitchFamily="34" charset="-34"/>
              </a:rPr>
              <a:t>Rowing,</a:t>
            </a:r>
          </a:p>
          <a:p>
            <a:pPr marL="171450" lvl="0" indent="-171450">
              <a:lnSpc>
                <a:spcPct val="107000"/>
              </a:lnSpc>
              <a:spcAft>
                <a:spcPts val="800"/>
              </a:spcAft>
              <a:buFont typeface="Arial" panose="020B0604020202020204" pitchFamily="34" charset="0"/>
              <a:buChar char="•"/>
              <a:tabLst>
                <a:tab pos="457200" algn="l"/>
              </a:tabLst>
            </a:pPr>
            <a:r>
              <a:rPr lang="en-IN" sz="1050" b="1" i="1" kern="0" dirty="0">
                <a:solidFill>
                  <a:srgbClr val="374151"/>
                </a:solidFill>
                <a:effectLst/>
                <a:highlight>
                  <a:srgbClr val="00FFFF"/>
                </a:highlight>
                <a:ea typeface="Times New Roman" panose="02020603050405020304" pitchFamily="18" charset="0"/>
                <a:cs typeface="Cordia New" panose="020B0304020202020204" pitchFamily="34" charset="-34"/>
              </a:rPr>
              <a:t> Sailing</a:t>
            </a:r>
            <a:r>
              <a:rPr lang="en-IN" sz="1050" b="1" i="1" kern="0" dirty="0">
                <a:solidFill>
                  <a:srgbClr val="374151"/>
                </a:solidFill>
                <a:highlight>
                  <a:srgbClr val="00FFFF"/>
                </a:highlight>
                <a:ea typeface="Times New Roman" panose="02020603050405020304" pitchFamily="18" charset="0"/>
                <a:cs typeface="Cordia New" panose="020B0304020202020204" pitchFamily="34" charset="-34"/>
              </a:rPr>
              <a:t>,</a:t>
            </a:r>
          </a:p>
          <a:p>
            <a:pPr marL="171450" lvl="0" indent="-171450">
              <a:lnSpc>
                <a:spcPct val="107000"/>
              </a:lnSpc>
              <a:spcAft>
                <a:spcPts val="800"/>
              </a:spcAft>
              <a:buFont typeface="Arial" panose="020B0604020202020204" pitchFamily="34" charset="0"/>
              <a:buChar char="•"/>
              <a:tabLst>
                <a:tab pos="457200" algn="l"/>
              </a:tabLst>
            </a:pPr>
            <a:r>
              <a:rPr lang="en-IN" sz="1050" i="1" kern="0" dirty="0">
                <a:solidFill>
                  <a:srgbClr val="374151"/>
                </a:solidFill>
                <a:effectLst/>
                <a:highlight>
                  <a:srgbClr val="00FFFF"/>
                </a:highlight>
                <a:ea typeface="Times New Roman" panose="02020603050405020304" pitchFamily="18" charset="0"/>
                <a:cs typeface="Cordia New" panose="020B0304020202020204" pitchFamily="34" charset="-34"/>
              </a:rPr>
              <a:t> </a:t>
            </a:r>
            <a:r>
              <a:rPr lang="en-IN" sz="1050" b="1" i="1" kern="0" dirty="0">
                <a:solidFill>
                  <a:srgbClr val="374151"/>
                </a:solidFill>
                <a:effectLst/>
                <a:highlight>
                  <a:srgbClr val="00FFFF"/>
                </a:highlight>
                <a:ea typeface="Times New Roman" panose="02020603050405020304" pitchFamily="18" charset="0"/>
                <a:cs typeface="Cordia New" panose="020B0304020202020204" pitchFamily="34" charset="-34"/>
              </a:rPr>
              <a:t>Fencing</a:t>
            </a:r>
            <a:r>
              <a:rPr lang="en-IN" sz="1050" i="1" kern="100" dirty="0">
                <a:solidFill>
                  <a:srgbClr val="374151"/>
                </a:solidFill>
                <a:highlight>
                  <a:srgbClr val="00FFFF"/>
                </a:highlight>
                <a:ea typeface="Calibri" panose="020F0502020204030204" pitchFamily="34" charset="0"/>
                <a:cs typeface="Cordia New" panose="020B0304020202020204" pitchFamily="34" charset="-34"/>
              </a:rPr>
              <a:t>,</a:t>
            </a:r>
          </a:p>
          <a:p>
            <a:pPr marL="171450" lvl="0" indent="-171450">
              <a:lnSpc>
                <a:spcPct val="107000"/>
              </a:lnSpc>
              <a:spcAft>
                <a:spcPts val="800"/>
              </a:spcAft>
              <a:buFont typeface="Arial" panose="020B0604020202020204" pitchFamily="34" charset="0"/>
              <a:buChar char="•"/>
              <a:tabLst>
                <a:tab pos="457200" algn="l"/>
              </a:tabLst>
            </a:pPr>
            <a:r>
              <a:rPr lang="en-IN" sz="1050" i="1" kern="100" dirty="0">
                <a:solidFill>
                  <a:srgbClr val="374151"/>
                </a:solidFill>
                <a:highlight>
                  <a:srgbClr val="00FFFF"/>
                </a:highlight>
                <a:ea typeface="Calibri" panose="020F0502020204030204" pitchFamily="34" charset="0"/>
                <a:cs typeface="Cordia New" panose="020B0304020202020204" pitchFamily="34" charset="-34"/>
              </a:rPr>
              <a:t> </a:t>
            </a:r>
            <a:r>
              <a:rPr lang="en-IN" sz="1050" b="1" i="1" kern="0" dirty="0">
                <a:solidFill>
                  <a:srgbClr val="374151"/>
                </a:solidFill>
                <a:effectLst/>
                <a:highlight>
                  <a:srgbClr val="00FFFF"/>
                </a:highlight>
                <a:ea typeface="Times New Roman" panose="02020603050405020304" pitchFamily="18" charset="0"/>
                <a:cs typeface="Cordia New" panose="020B0304020202020204" pitchFamily="34" charset="-34"/>
              </a:rPr>
              <a:t>Shooting</a:t>
            </a:r>
            <a:r>
              <a:rPr lang="en-IN" sz="1050" b="1" i="1" kern="0" dirty="0">
                <a:solidFill>
                  <a:srgbClr val="374151"/>
                </a:solidFill>
                <a:highlight>
                  <a:srgbClr val="00FFFF"/>
                </a:highlight>
                <a:ea typeface="Times New Roman" panose="02020603050405020304" pitchFamily="18" charset="0"/>
                <a:cs typeface="Cordia New" panose="020B0304020202020204" pitchFamily="34" charset="-34"/>
              </a:rPr>
              <a:t>,</a:t>
            </a:r>
          </a:p>
          <a:p>
            <a:pPr marL="171450" lvl="0" indent="-171450">
              <a:lnSpc>
                <a:spcPct val="107000"/>
              </a:lnSpc>
              <a:spcAft>
                <a:spcPts val="800"/>
              </a:spcAft>
              <a:buFont typeface="Arial" panose="020B0604020202020204" pitchFamily="34" charset="0"/>
              <a:buChar char="•"/>
              <a:tabLst>
                <a:tab pos="457200" algn="l"/>
              </a:tabLst>
            </a:pPr>
            <a:r>
              <a:rPr lang="en-IN" sz="1050" b="1" i="1" kern="0" dirty="0">
                <a:solidFill>
                  <a:srgbClr val="374151"/>
                </a:solidFill>
                <a:highlight>
                  <a:srgbClr val="00FFFF"/>
                </a:highlight>
                <a:ea typeface="Times New Roman" panose="02020603050405020304" pitchFamily="18" charset="0"/>
                <a:cs typeface="Cordia New" panose="020B0304020202020204" pitchFamily="34" charset="-34"/>
              </a:rPr>
              <a:t> </a:t>
            </a:r>
            <a:r>
              <a:rPr lang="en-IN" sz="1050" b="1" i="1" kern="0" dirty="0">
                <a:solidFill>
                  <a:srgbClr val="374151"/>
                </a:solidFill>
                <a:effectLst/>
                <a:highlight>
                  <a:srgbClr val="00FFFF"/>
                </a:highlight>
                <a:ea typeface="Times New Roman" panose="02020603050405020304" pitchFamily="18" charset="0"/>
                <a:cs typeface="Cordia New" panose="020B0304020202020204" pitchFamily="34" charset="-34"/>
              </a:rPr>
              <a:t>Equestrian,</a:t>
            </a:r>
          </a:p>
          <a:p>
            <a:pPr marL="171450" lvl="0" indent="-171450">
              <a:lnSpc>
                <a:spcPct val="107000"/>
              </a:lnSpc>
              <a:spcAft>
                <a:spcPts val="800"/>
              </a:spcAft>
              <a:buFont typeface="Arial" panose="020B0604020202020204" pitchFamily="34" charset="0"/>
              <a:buChar char="•"/>
              <a:tabLst>
                <a:tab pos="457200" algn="l"/>
              </a:tabLst>
            </a:pPr>
            <a:r>
              <a:rPr lang="en-IN" sz="1050" b="1" i="1" kern="0" dirty="0">
                <a:solidFill>
                  <a:srgbClr val="374151"/>
                </a:solidFill>
                <a:effectLst/>
                <a:highlight>
                  <a:srgbClr val="00FFFF"/>
                </a:highlight>
                <a:ea typeface="Times New Roman" panose="02020603050405020304" pitchFamily="18" charset="0"/>
                <a:cs typeface="Cordia New" panose="020B0304020202020204" pitchFamily="34" charset="-34"/>
              </a:rPr>
              <a:t> Archery</a:t>
            </a:r>
            <a:r>
              <a:rPr lang="en-IN" sz="1050" b="1" i="1" kern="0" dirty="0">
                <a:solidFill>
                  <a:srgbClr val="374151"/>
                </a:solidFill>
                <a:highlight>
                  <a:srgbClr val="00FFFF"/>
                </a:highlight>
                <a:ea typeface="Times New Roman" panose="02020603050405020304" pitchFamily="18" charset="0"/>
                <a:cs typeface="Cordia New" panose="020B0304020202020204" pitchFamily="34" charset="-34"/>
              </a:rPr>
              <a:t>,</a:t>
            </a:r>
          </a:p>
          <a:p>
            <a:pPr marL="171450" lvl="0" indent="-171450">
              <a:lnSpc>
                <a:spcPct val="107000"/>
              </a:lnSpc>
              <a:spcAft>
                <a:spcPts val="800"/>
              </a:spcAft>
              <a:buFont typeface="Arial" panose="020B0604020202020204" pitchFamily="34" charset="0"/>
              <a:buChar char="•"/>
              <a:tabLst>
                <a:tab pos="457200" algn="l"/>
              </a:tabLst>
            </a:pPr>
            <a:r>
              <a:rPr lang="en-IN" sz="1050" i="1" kern="0" dirty="0">
                <a:solidFill>
                  <a:srgbClr val="374151"/>
                </a:solidFill>
                <a:effectLst/>
                <a:highlight>
                  <a:srgbClr val="00FFFF"/>
                </a:highlight>
                <a:ea typeface="Times New Roman" panose="02020603050405020304" pitchFamily="18" charset="0"/>
                <a:cs typeface="Cordia New" panose="020B0304020202020204" pitchFamily="34" charset="-34"/>
              </a:rPr>
              <a:t> </a:t>
            </a:r>
            <a:r>
              <a:rPr lang="en-IN" sz="1050" b="1" i="1" kern="0" dirty="0">
                <a:solidFill>
                  <a:srgbClr val="374151"/>
                </a:solidFill>
                <a:effectLst/>
                <a:highlight>
                  <a:srgbClr val="00FFFF"/>
                </a:highlight>
                <a:ea typeface="Times New Roman" panose="02020603050405020304" pitchFamily="18" charset="0"/>
                <a:cs typeface="Cordia New" panose="020B0304020202020204" pitchFamily="34" charset="-34"/>
              </a:rPr>
              <a:t>Taekwondo and Judo,</a:t>
            </a:r>
          </a:p>
          <a:p>
            <a:pPr marL="171450" lvl="0" indent="-171450">
              <a:lnSpc>
                <a:spcPct val="107000"/>
              </a:lnSpc>
              <a:spcAft>
                <a:spcPts val="800"/>
              </a:spcAft>
              <a:buFont typeface="Arial" panose="020B0604020202020204" pitchFamily="34" charset="0"/>
              <a:buChar char="•"/>
              <a:tabLst>
                <a:tab pos="457200" algn="l"/>
              </a:tabLst>
            </a:pPr>
            <a:r>
              <a:rPr lang="en-IN" sz="1050" i="1" kern="0" dirty="0">
                <a:solidFill>
                  <a:srgbClr val="374151"/>
                </a:solidFill>
                <a:effectLst/>
                <a:highlight>
                  <a:srgbClr val="00FFFF"/>
                </a:highlight>
                <a:ea typeface="Times New Roman" panose="02020603050405020304" pitchFamily="18" charset="0"/>
                <a:cs typeface="Cordia New" panose="020B0304020202020204" pitchFamily="34" charset="-34"/>
              </a:rPr>
              <a:t> </a:t>
            </a:r>
            <a:r>
              <a:rPr lang="en-IN" sz="1050" b="1" i="1" kern="0" dirty="0">
                <a:solidFill>
                  <a:srgbClr val="374151"/>
                </a:solidFill>
                <a:effectLst/>
                <a:highlight>
                  <a:srgbClr val="00FFFF"/>
                </a:highlight>
                <a:ea typeface="Times New Roman" panose="02020603050405020304" pitchFamily="18" charset="0"/>
                <a:cs typeface="Cordia New" panose="020B0304020202020204" pitchFamily="34" charset="-34"/>
              </a:rPr>
              <a:t>Canoeing and Kayaking,</a:t>
            </a:r>
          </a:p>
          <a:p>
            <a:pPr marL="171450" lvl="0" indent="-171450">
              <a:lnSpc>
                <a:spcPct val="107000"/>
              </a:lnSpc>
              <a:spcAft>
                <a:spcPts val="800"/>
              </a:spcAft>
              <a:buFont typeface="Arial" panose="020B0604020202020204" pitchFamily="34" charset="0"/>
              <a:buChar char="•"/>
              <a:tabLst>
                <a:tab pos="457200" algn="l"/>
              </a:tabLst>
            </a:pPr>
            <a:r>
              <a:rPr lang="en-IN" sz="1050" b="1" i="1" kern="0" dirty="0">
                <a:solidFill>
                  <a:srgbClr val="374151"/>
                </a:solidFill>
                <a:effectLst/>
                <a:highlight>
                  <a:srgbClr val="00FFFF"/>
                </a:highlight>
                <a:ea typeface="Times New Roman" panose="02020603050405020304" pitchFamily="18" charset="0"/>
                <a:cs typeface="Cordia New" panose="020B0304020202020204" pitchFamily="34" charset="-34"/>
              </a:rPr>
              <a:t> Table Tennis,</a:t>
            </a:r>
          </a:p>
          <a:p>
            <a:pPr marL="171450" lvl="0" indent="-171450">
              <a:lnSpc>
                <a:spcPct val="107000"/>
              </a:lnSpc>
              <a:spcAft>
                <a:spcPts val="800"/>
              </a:spcAft>
              <a:buFont typeface="Arial" panose="020B0604020202020204" pitchFamily="34" charset="0"/>
              <a:buChar char="•"/>
              <a:tabLst>
                <a:tab pos="457200" algn="l"/>
              </a:tabLst>
            </a:pPr>
            <a:r>
              <a:rPr lang="en-IN" sz="1050" b="1" i="1" kern="0" dirty="0">
                <a:solidFill>
                  <a:srgbClr val="374151"/>
                </a:solidFill>
                <a:effectLst/>
                <a:highlight>
                  <a:srgbClr val="00FFFF"/>
                </a:highlight>
                <a:ea typeface="Times New Roman" panose="02020603050405020304" pitchFamily="18" charset="0"/>
                <a:cs typeface="Cordia New" panose="020B0304020202020204" pitchFamily="34" charset="-34"/>
              </a:rPr>
              <a:t> Badminton, and Field Hockey</a:t>
            </a:r>
            <a:endParaRPr lang="en-IN" sz="1050" dirty="0">
              <a:highlight>
                <a:srgbClr val="00FFFF"/>
              </a:highlight>
            </a:endParaRPr>
          </a:p>
        </p:txBody>
      </p:sp>
      <p:sp>
        <p:nvSpPr>
          <p:cNvPr id="17" name="Rectangle 16">
            <a:extLst>
              <a:ext uri="{FF2B5EF4-FFF2-40B4-BE49-F238E27FC236}">
                <a16:creationId xmlns:a16="http://schemas.microsoft.com/office/drawing/2014/main" id="{E21E3806-4E9D-ED60-F0BF-43E62FB22C6D}"/>
              </a:ext>
            </a:extLst>
          </p:cNvPr>
          <p:cNvSpPr/>
          <p:nvPr/>
        </p:nvSpPr>
        <p:spPr>
          <a:xfrm>
            <a:off x="307911" y="5281022"/>
            <a:ext cx="7856375" cy="12782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i="1" kern="0" dirty="0">
                <a:solidFill>
                  <a:srgbClr val="374151"/>
                </a:solidFill>
                <a:effectLst/>
                <a:latin typeface="Segoe UI" panose="020B0502040204020203" pitchFamily="34" charset="0"/>
                <a:ea typeface="Times New Roman" panose="02020603050405020304" pitchFamily="18" charset="0"/>
                <a:cs typeface="Cordia New" panose="020B0304020202020204" pitchFamily="34" charset="-34"/>
              </a:rPr>
              <a:t>Skiing, Snowboarding, Ice Skating, Bobsleigh, Luge, and Skeleton, Ice Hockey, Curling, Biathlon, </a:t>
            </a:r>
            <a:r>
              <a:rPr lang="en-IN" sz="1800" b="1" i="1" kern="0" dirty="0">
                <a:solidFill>
                  <a:srgbClr val="374151"/>
                </a:solidFill>
                <a:effectLst/>
                <a:latin typeface="Segoe UI" panose="020B0502040204020203" pitchFamily="34" charset="0"/>
                <a:ea typeface="Times New Roman" panose="02020603050405020304" pitchFamily="18" charset="0"/>
              </a:rPr>
              <a:t>Nordic Combined</a:t>
            </a:r>
            <a:endParaRPr lang="en-IN" sz="1800" b="1" i="1" kern="0" dirty="0">
              <a:solidFill>
                <a:srgbClr val="374151"/>
              </a:solidFill>
              <a:effectLst/>
              <a:ea typeface="Times New Roman" panose="02020603050405020304" pitchFamily="18" charset="0"/>
              <a:cs typeface="Cordia New" panose="020B0304020202020204" pitchFamily="34" charset="-34"/>
            </a:endParaRPr>
          </a:p>
          <a:p>
            <a:pPr algn="ctr"/>
            <a:endParaRPr lang="en-IN" dirty="0"/>
          </a:p>
        </p:txBody>
      </p:sp>
      <p:sp>
        <p:nvSpPr>
          <p:cNvPr id="18" name="Arrow: Down 17">
            <a:extLst>
              <a:ext uri="{FF2B5EF4-FFF2-40B4-BE49-F238E27FC236}">
                <a16:creationId xmlns:a16="http://schemas.microsoft.com/office/drawing/2014/main" id="{CB90F84A-3170-F2FA-AF01-405AD17AD442}"/>
              </a:ext>
            </a:extLst>
          </p:cNvPr>
          <p:cNvSpPr/>
          <p:nvPr/>
        </p:nvSpPr>
        <p:spPr>
          <a:xfrm>
            <a:off x="2020358" y="3918807"/>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22375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DFDFE5-4F0A-BC70-F118-25484A13932C}"/>
              </a:ext>
            </a:extLst>
          </p:cNvPr>
          <p:cNvSpPr txBox="1"/>
          <p:nvPr/>
        </p:nvSpPr>
        <p:spPr>
          <a:xfrm>
            <a:off x="783771" y="601215"/>
            <a:ext cx="2481943" cy="459549"/>
          </a:xfrm>
          <a:prstGeom prst="rect">
            <a:avLst/>
          </a:prstGeom>
          <a:noFill/>
        </p:spPr>
        <p:txBody>
          <a:bodyPr wrap="square">
            <a:spAutoFit/>
          </a:bodyPr>
          <a:lstStyle/>
          <a:p>
            <a:pPr lvl="0" algn="ctr">
              <a:lnSpc>
                <a:spcPct val="107000"/>
              </a:lnSpc>
              <a:spcAft>
                <a:spcPts val="800"/>
              </a:spcAft>
              <a:tabLst>
                <a:tab pos="457200" algn="l"/>
              </a:tabLst>
            </a:pPr>
            <a:r>
              <a:rPr lang="en-IN" sz="2400" b="1" kern="0" dirty="0">
                <a:solidFill>
                  <a:srgbClr val="374151"/>
                </a:solidFill>
                <a:effectLst/>
                <a:latin typeface="Franklin Gothic Heavy" panose="020B0903020102020204" pitchFamily="34" charset="0"/>
                <a:ea typeface="Times New Roman" panose="02020603050405020304" pitchFamily="18" charset="0"/>
                <a:cs typeface="Cordia New" panose="020B0304020202020204" pitchFamily="34" charset="-34"/>
              </a:rPr>
              <a:t>Medal types</a:t>
            </a:r>
          </a:p>
        </p:txBody>
      </p:sp>
      <p:pic>
        <p:nvPicPr>
          <p:cNvPr id="1026" name="Picture 2">
            <a:extLst>
              <a:ext uri="{FF2B5EF4-FFF2-40B4-BE49-F238E27FC236}">
                <a16:creationId xmlns:a16="http://schemas.microsoft.com/office/drawing/2014/main" id="{22DFFD8B-AC63-9EBA-F4DA-78F5FBCE23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977" y="2537927"/>
            <a:ext cx="6286758" cy="320919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3A1F1C0E-546B-65C8-74CE-5194969E50D8}"/>
              </a:ext>
            </a:extLst>
          </p:cNvPr>
          <p:cNvSpPr/>
          <p:nvPr/>
        </p:nvSpPr>
        <p:spPr>
          <a:xfrm>
            <a:off x="1464907" y="1642188"/>
            <a:ext cx="914400" cy="914400"/>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Gold</a:t>
            </a:r>
          </a:p>
        </p:txBody>
      </p:sp>
      <p:sp>
        <p:nvSpPr>
          <p:cNvPr id="5" name="Oval 4">
            <a:extLst>
              <a:ext uri="{FF2B5EF4-FFF2-40B4-BE49-F238E27FC236}">
                <a16:creationId xmlns:a16="http://schemas.microsoft.com/office/drawing/2014/main" id="{F4054322-8054-B0DE-2EA0-7BC96B6F9B12}"/>
              </a:ext>
            </a:extLst>
          </p:cNvPr>
          <p:cNvSpPr/>
          <p:nvPr/>
        </p:nvSpPr>
        <p:spPr>
          <a:xfrm>
            <a:off x="1380931" y="3125755"/>
            <a:ext cx="998376" cy="91440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solidFill>
                  <a:schemeClr val="bg1"/>
                </a:solidFill>
              </a:rPr>
              <a:t>Silver</a:t>
            </a:r>
          </a:p>
        </p:txBody>
      </p:sp>
      <p:sp>
        <p:nvSpPr>
          <p:cNvPr id="6" name="Oval 5">
            <a:extLst>
              <a:ext uri="{FF2B5EF4-FFF2-40B4-BE49-F238E27FC236}">
                <a16:creationId xmlns:a16="http://schemas.microsoft.com/office/drawing/2014/main" id="{D9A17BF2-8936-0CD4-49E5-4BDCA6DFD553}"/>
              </a:ext>
            </a:extLst>
          </p:cNvPr>
          <p:cNvSpPr/>
          <p:nvPr/>
        </p:nvSpPr>
        <p:spPr>
          <a:xfrm>
            <a:off x="1315616" y="4758612"/>
            <a:ext cx="1212981" cy="9144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solidFill>
                  <a:schemeClr val="bg1"/>
                </a:solidFill>
              </a:rPr>
              <a:t>Bronze</a:t>
            </a:r>
          </a:p>
        </p:txBody>
      </p:sp>
      <p:sp>
        <p:nvSpPr>
          <p:cNvPr id="7" name="Speech Bubble: Rectangle 6">
            <a:extLst>
              <a:ext uri="{FF2B5EF4-FFF2-40B4-BE49-F238E27FC236}">
                <a16:creationId xmlns:a16="http://schemas.microsoft.com/office/drawing/2014/main" id="{80D6D82E-BDCF-36C7-4888-A007F77F869E}"/>
              </a:ext>
            </a:extLst>
          </p:cNvPr>
          <p:cNvSpPr/>
          <p:nvPr/>
        </p:nvSpPr>
        <p:spPr>
          <a:xfrm>
            <a:off x="7137918" y="746450"/>
            <a:ext cx="4058817" cy="1194318"/>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i="1" dirty="0">
                <a:latin typeface="Comic Sans MS" panose="030F0702030302020204" pitchFamily="66" charset="0"/>
              </a:rPr>
              <a:t>According to 2020 the number of medals won by each country</a:t>
            </a:r>
          </a:p>
        </p:txBody>
      </p:sp>
    </p:spTree>
    <p:extLst>
      <p:ext uri="{BB962C8B-B14F-4D97-AF65-F5344CB8AC3E}">
        <p14:creationId xmlns:p14="http://schemas.microsoft.com/office/powerpoint/2010/main" val="4025469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C7DA3874-B71C-BD21-6AEF-F4935FAC3F60}"/>
              </a:ext>
            </a:extLst>
          </p:cNvPr>
          <p:cNvSpPr/>
          <p:nvPr/>
        </p:nvSpPr>
        <p:spPr>
          <a:xfrm>
            <a:off x="4217437" y="1021702"/>
            <a:ext cx="7193902" cy="4814596"/>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l">
              <a:buFont typeface="Wingdings" panose="05000000000000000000" pitchFamily="2" charset="2"/>
              <a:buChar char="ü"/>
            </a:pPr>
            <a:br>
              <a:rPr lang="en-US" b="0" i="0" dirty="0">
                <a:solidFill>
                  <a:srgbClr val="374151"/>
                </a:solidFill>
                <a:effectLst/>
                <a:latin typeface="Söhne"/>
              </a:rPr>
            </a:br>
            <a:r>
              <a:rPr lang="en-US" b="0" i="1" dirty="0">
                <a:solidFill>
                  <a:srgbClr val="374151"/>
                </a:solidFill>
                <a:effectLst/>
                <a:latin typeface="Sitka Display" pitchFamily="2" charset="0"/>
              </a:rPr>
              <a:t>The scheduling of Olympic events is typically the responsibility of the International Olympic Committee (IOC), in collaboration with the host city's organizing committee. The IOC plays a crucial role in coordinating and overseeing the entire Olympic Games, including the schedule, competitions, and logistics.</a:t>
            </a:r>
          </a:p>
          <a:p>
            <a:pPr marL="285750" indent="-285750" algn="l">
              <a:buFont typeface="Wingdings" panose="05000000000000000000" pitchFamily="2" charset="2"/>
              <a:buChar char="ü"/>
            </a:pPr>
            <a:endParaRPr lang="en-US" b="0" i="1" dirty="0">
              <a:solidFill>
                <a:srgbClr val="374151"/>
              </a:solidFill>
              <a:effectLst/>
              <a:latin typeface="Sitka Display" pitchFamily="2" charset="0"/>
            </a:endParaRPr>
          </a:p>
          <a:p>
            <a:pPr marL="285750" indent="-285750" algn="l">
              <a:buFont typeface="Wingdings" panose="05000000000000000000" pitchFamily="2" charset="2"/>
              <a:buChar char="ü"/>
            </a:pPr>
            <a:r>
              <a:rPr lang="en-US" b="0" i="1" dirty="0">
                <a:solidFill>
                  <a:srgbClr val="374151"/>
                </a:solidFill>
                <a:effectLst/>
                <a:latin typeface="Sitka Display" pitchFamily="2" charset="0"/>
              </a:rPr>
              <a:t>The process involves a structured planning phase, where the IOC, along with the organizing committee, establishes the event schedule. They consider various factors, such as the number of sports, disciplines, venues, athletes' participation, broadcasting requirements, and logistical arrangements</a:t>
            </a:r>
          </a:p>
          <a:p>
            <a:pPr algn="ctr"/>
            <a:endParaRPr lang="en-IN" dirty="0"/>
          </a:p>
        </p:txBody>
      </p:sp>
      <p:sp>
        <p:nvSpPr>
          <p:cNvPr id="3" name="Arrow: Right 2">
            <a:extLst>
              <a:ext uri="{FF2B5EF4-FFF2-40B4-BE49-F238E27FC236}">
                <a16:creationId xmlns:a16="http://schemas.microsoft.com/office/drawing/2014/main" id="{7C4A80D4-4237-C109-2D5A-E2AD484DE440}"/>
              </a:ext>
            </a:extLst>
          </p:cNvPr>
          <p:cNvSpPr/>
          <p:nvPr/>
        </p:nvSpPr>
        <p:spPr>
          <a:xfrm>
            <a:off x="559837" y="2313992"/>
            <a:ext cx="3069771" cy="1511559"/>
          </a:xfrm>
          <a:prstGeom prst="righ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Event analysis</a:t>
            </a:r>
          </a:p>
        </p:txBody>
      </p:sp>
    </p:spTree>
    <p:extLst>
      <p:ext uri="{BB962C8B-B14F-4D97-AF65-F5344CB8AC3E}">
        <p14:creationId xmlns:p14="http://schemas.microsoft.com/office/powerpoint/2010/main" val="274369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EFE81B42-1CFB-CFF7-D40C-354247750CFF}"/>
              </a:ext>
            </a:extLst>
          </p:cNvPr>
          <p:cNvSpPr/>
          <p:nvPr/>
        </p:nvSpPr>
        <p:spPr>
          <a:xfrm>
            <a:off x="317240" y="956388"/>
            <a:ext cx="3135086" cy="1348274"/>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t>Participate Analysis</a:t>
            </a:r>
          </a:p>
        </p:txBody>
      </p:sp>
      <p:sp>
        <p:nvSpPr>
          <p:cNvPr id="3" name="Arrow: Right 2">
            <a:extLst>
              <a:ext uri="{FF2B5EF4-FFF2-40B4-BE49-F238E27FC236}">
                <a16:creationId xmlns:a16="http://schemas.microsoft.com/office/drawing/2014/main" id="{9EB4454F-CF2E-4229-6877-82A48301635E}"/>
              </a:ext>
            </a:extLst>
          </p:cNvPr>
          <p:cNvSpPr/>
          <p:nvPr/>
        </p:nvSpPr>
        <p:spPr>
          <a:xfrm>
            <a:off x="3946849" y="1159329"/>
            <a:ext cx="1380930" cy="9423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F68EE47F-ADF7-D7D2-BF2B-DEC0561A7849}"/>
              </a:ext>
            </a:extLst>
          </p:cNvPr>
          <p:cNvSpPr/>
          <p:nvPr/>
        </p:nvSpPr>
        <p:spPr>
          <a:xfrm>
            <a:off x="5934269" y="422211"/>
            <a:ext cx="5402425" cy="2416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i="1" dirty="0">
                <a:latin typeface="Bell MT" panose="02020503060305020303" pitchFamily="18" charset="0"/>
              </a:rPr>
              <a:t>OFFICIAL PROGRAMME OF THE OLYMPIC GAMES TOKYO 2020 </a:t>
            </a:r>
            <a:r>
              <a:rPr lang="en-US" sz="2000" b="0" i="1" dirty="0">
                <a:solidFill>
                  <a:srgbClr val="374151"/>
                </a:solidFill>
                <a:effectLst/>
                <a:latin typeface="Bell MT" panose="02020503060305020303" pitchFamily="18" charset="0"/>
              </a:rPr>
              <a:t>Out of a total of 1410 athletes, there are 664 men and 732 women participating in the Aquatics events.</a:t>
            </a:r>
            <a:endParaRPr lang="en-IN" sz="2000" i="1" dirty="0">
              <a:latin typeface="Bell MT" panose="02020503060305020303" pitchFamily="18" charset="0"/>
            </a:endParaRPr>
          </a:p>
        </p:txBody>
      </p:sp>
      <p:sp>
        <p:nvSpPr>
          <p:cNvPr id="5" name="Flowchart: Alternate Process 4">
            <a:extLst>
              <a:ext uri="{FF2B5EF4-FFF2-40B4-BE49-F238E27FC236}">
                <a16:creationId xmlns:a16="http://schemas.microsoft.com/office/drawing/2014/main" id="{42B0999B-9E04-BBB5-E6CE-BEDFEE2FB09F}"/>
              </a:ext>
            </a:extLst>
          </p:cNvPr>
          <p:cNvSpPr/>
          <p:nvPr/>
        </p:nvSpPr>
        <p:spPr>
          <a:xfrm>
            <a:off x="429208" y="3844213"/>
            <a:ext cx="2341984" cy="886408"/>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Sport Analysis</a:t>
            </a:r>
          </a:p>
        </p:txBody>
      </p:sp>
      <p:sp>
        <p:nvSpPr>
          <p:cNvPr id="6" name="Oval 5">
            <a:extLst>
              <a:ext uri="{FF2B5EF4-FFF2-40B4-BE49-F238E27FC236}">
                <a16:creationId xmlns:a16="http://schemas.microsoft.com/office/drawing/2014/main" id="{707CE707-065A-99E8-9DE6-841EB9AB11B6}"/>
              </a:ext>
            </a:extLst>
          </p:cNvPr>
          <p:cNvSpPr/>
          <p:nvPr/>
        </p:nvSpPr>
        <p:spPr>
          <a:xfrm>
            <a:off x="4105470" y="3181739"/>
            <a:ext cx="1828800" cy="1306285"/>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Indoor Sports</a:t>
            </a:r>
          </a:p>
        </p:txBody>
      </p:sp>
      <p:sp>
        <p:nvSpPr>
          <p:cNvPr id="7" name="Oval 6">
            <a:extLst>
              <a:ext uri="{FF2B5EF4-FFF2-40B4-BE49-F238E27FC236}">
                <a16:creationId xmlns:a16="http://schemas.microsoft.com/office/drawing/2014/main" id="{49777AE3-51AB-7F34-1F85-F1CD8CEC8AB2}"/>
              </a:ext>
            </a:extLst>
          </p:cNvPr>
          <p:cNvSpPr/>
          <p:nvPr/>
        </p:nvSpPr>
        <p:spPr>
          <a:xfrm>
            <a:off x="4105470" y="4914899"/>
            <a:ext cx="1828800" cy="13062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Outdoor Sports</a:t>
            </a:r>
          </a:p>
        </p:txBody>
      </p:sp>
      <p:cxnSp>
        <p:nvCxnSpPr>
          <p:cNvPr id="9" name="Straight Arrow Connector 8">
            <a:extLst>
              <a:ext uri="{FF2B5EF4-FFF2-40B4-BE49-F238E27FC236}">
                <a16:creationId xmlns:a16="http://schemas.microsoft.com/office/drawing/2014/main" id="{700C4A69-FFBB-C326-9710-0590DD97448E}"/>
              </a:ext>
            </a:extLst>
          </p:cNvPr>
          <p:cNvCxnSpPr/>
          <p:nvPr/>
        </p:nvCxnSpPr>
        <p:spPr>
          <a:xfrm flipV="1">
            <a:off x="3041780" y="3844213"/>
            <a:ext cx="737118" cy="298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C924FCA-0C23-41D8-B75C-BBDA3FB451A3}"/>
              </a:ext>
            </a:extLst>
          </p:cNvPr>
          <p:cNvCxnSpPr>
            <a:cxnSpLocks/>
          </p:cNvCxnSpPr>
          <p:nvPr/>
        </p:nvCxnSpPr>
        <p:spPr>
          <a:xfrm>
            <a:off x="3097764" y="4581331"/>
            <a:ext cx="849085" cy="503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Diagonal Corners Rounded 14">
            <a:extLst>
              <a:ext uri="{FF2B5EF4-FFF2-40B4-BE49-F238E27FC236}">
                <a16:creationId xmlns:a16="http://schemas.microsoft.com/office/drawing/2014/main" id="{98E18EB4-3016-A57A-D993-C3F78A1FDC3C}"/>
              </a:ext>
            </a:extLst>
          </p:cNvPr>
          <p:cNvSpPr/>
          <p:nvPr/>
        </p:nvSpPr>
        <p:spPr>
          <a:xfrm>
            <a:off x="6836228" y="3408006"/>
            <a:ext cx="4926564" cy="734786"/>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i="1" dirty="0">
              <a:solidFill>
                <a:srgbClr val="374151"/>
              </a:solidFill>
              <a:effectLst/>
              <a:latin typeface="Sitka Subheading Semibold" pitchFamily="2" charset="0"/>
            </a:endParaRPr>
          </a:p>
          <a:p>
            <a:pPr algn="ctr"/>
            <a:r>
              <a:rPr lang="en-IN" i="1" dirty="0">
                <a:solidFill>
                  <a:srgbClr val="374151"/>
                </a:solidFill>
                <a:effectLst/>
                <a:latin typeface="Sitka Subheading Semibold" pitchFamily="2" charset="0"/>
              </a:rPr>
              <a:t>Gymnastics, Volleyball, Basketball, Badminton, Table Tennis</a:t>
            </a:r>
          </a:p>
          <a:p>
            <a:pPr algn="ctr"/>
            <a:endParaRPr lang="en-IN" dirty="0"/>
          </a:p>
        </p:txBody>
      </p:sp>
      <p:sp>
        <p:nvSpPr>
          <p:cNvPr id="16" name="Rectangle: Diagonal Corners Rounded 15">
            <a:extLst>
              <a:ext uri="{FF2B5EF4-FFF2-40B4-BE49-F238E27FC236}">
                <a16:creationId xmlns:a16="http://schemas.microsoft.com/office/drawing/2014/main" id="{D76DF867-8D2B-3630-2523-CE976C09BDFF}"/>
              </a:ext>
            </a:extLst>
          </p:cNvPr>
          <p:cNvSpPr/>
          <p:nvPr/>
        </p:nvSpPr>
        <p:spPr>
          <a:xfrm>
            <a:off x="6836228" y="5200648"/>
            <a:ext cx="4926564" cy="734786"/>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i="1" dirty="0">
              <a:solidFill>
                <a:srgbClr val="374151"/>
              </a:solidFill>
              <a:effectLst/>
              <a:latin typeface="Sitka Subheading Semibold" pitchFamily="2" charset="0"/>
            </a:endParaRPr>
          </a:p>
          <a:p>
            <a:pPr algn="ctr"/>
            <a:r>
              <a:rPr lang="en-US" b="1" i="1" dirty="0">
                <a:solidFill>
                  <a:srgbClr val="374151"/>
                </a:solidFill>
                <a:effectLst/>
                <a:latin typeface="Sitka Display" pitchFamily="2" charset="0"/>
              </a:rPr>
              <a:t>Athletics/Track and Field, Swimming</a:t>
            </a:r>
            <a:r>
              <a:rPr lang="en-US" b="1" i="1" dirty="0">
                <a:solidFill>
                  <a:srgbClr val="374151"/>
                </a:solidFill>
                <a:latin typeface="Sitka Display" pitchFamily="2" charset="0"/>
              </a:rPr>
              <a:t>,</a:t>
            </a:r>
            <a:r>
              <a:rPr lang="en-US" b="1" i="1" dirty="0">
                <a:solidFill>
                  <a:srgbClr val="374151"/>
                </a:solidFill>
                <a:effectLst/>
                <a:latin typeface="Sitka Display" pitchFamily="2" charset="0"/>
              </a:rPr>
              <a:t> Football (Soccer),Cycling (Road Events)</a:t>
            </a:r>
            <a:r>
              <a:rPr lang="en-US" b="1" i="1" dirty="0">
                <a:solidFill>
                  <a:srgbClr val="374151"/>
                </a:solidFill>
                <a:latin typeface="Sitka Display" pitchFamily="2" charset="0"/>
              </a:rPr>
              <a:t>,</a:t>
            </a:r>
            <a:r>
              <a:rPr lang="en-US" b="1" i="1" dirty="0">
                <a:solidFill>
                  <a:srgbClr val="374151"/>
                </a:solidFill>
                <a:effectLst/>
                <a:latin typeface="Sitka Display" pitchFamily="2" charset="0"/>
              </a:rPr>
              <a:t>Sailing</a:t>
            </a:r>
          </a:p>
          <a:p>
            <a:pPr algn="ctr"/>
            <a:endParaRPr lang="en-IN" dirty="0"/>
          </a:p>
        </p:txBody>
      </p:sp>
    </p:spTree>
    <p:extLst>
      <p:ext uri="{BB962C8B-B14F-4D97-AF65-F5344CB8AC3E}">
        <p14:creationId xmlns:p14="http://schemas.microsoft.com/office/powerpoint/2010/main" val="1704893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353</Words>
  <Application>Microsoft Office PowerPoint</Application>
  <PresentationFormat>Widescreen</PresentationFormat>
  <Paragraphs>72</Paragraphs>
  <Slides>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vt:i4>
      </vt:variant>
    </vt:vector>
  </HeadingPairs>
  <TitlesOfParts>
    <vt:vector size="19" baseType="lpstr">
      <vt:lpstr>Algerian</vt:lpstr>
      <vt:lpstr>Arial</vt:lpstr>
      <vt:lpstr>Bell MT</vt:lpstr>
      <vt:lpstr>Calibri</vt:lpstr>
      <vt:lpstr>Calibri Light</vt:lpstr>
      <vt:lpstr>Comic Sans MS</vt:lpstr>
      <vt:lpstr>Franklin Gothic Heavy</vt:lpstr>
      <vt:lpstr>Roboto</vt:lpstr>
      <vt:lpstr>Segoe UI</vt:lpstr>
      <vt:lpstr>Sitka Display</vt:lpstr>
      <vt:lpstr>Sitka Subheading Semibold</vt:lpstr>
      <vt:lpstr>Söhne</vt:lpstr>
      <vt:lpstr>Wingdings</vt:lpstr>
      <vt:lpstr>Office Theme</vt:lpstr>
      <vt:lpstr>PowerPoint Presentation</vt:lpstr>
      <vt:lpstr>MECE Sport Analysis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 sai tulasi vemavarapu</dc:creator>
  <cp:lastModifiedBy>satya sai tulasi vemavarapu</cp:lastModifiedBy>
  <cp:revision>1</cp:revision>
  <dcterms:created xsi:type="dcterms:W3CDTF">2023-12-20T12:21:17Z</dcterms:created>
  <dcterms:modified xsi:type="dcterms:W3CDTF">2023-12-20T12:31:34Z</dcterms:modified>
</cp:coreProperties>
</file>