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0AC9E9B-5723-495A-861F-8EF7DE98F1F3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44218D-2E1F-4CD7-9EE4-FC1B7EBF33C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Team id:- 1411029018</a:t>
            </a:r>
          </a:p>
          <a:p>
            <a:pPr algn="l"/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Anonymous billionaires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Arial Black" pitchFamily="34" charset="0"/>
              </a:rPr>
              <a:t>Team details</a:t>
            </a:r>
            <a:endParaRPr lang="en-US" u="sng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Mohamed </a:t>
            </a:r>
            <a:r>
              <a:rPr lang="en-US" sz="2000" dirty="0" err="1" smtClean="0"/>
              <a:t>Farhaad</a:t>
            </a:r>
            <a:r>
              <a:rPr lang="en-US" sz="2000" dirty="0" smtClean="0"/>
              <a:t> – Website manager, advertisement manager</a:t>
            </a:r>
          </a:p>
          <a:p>
            <a:r>
              <a:rPr lang="en-US" sz="2000" dirty="0" err="1" smtClean="0"/>
              <a:t>Priyanshu</a:t>
            </a:r>
            <a:r>
              <a:rPr lang="en-US" sz="2000" dirty="0" smtClean="0"/>
              <a:t> </a:t>
            </a:r>
            <a:r>
              <a:rPr lang="en-US" sz="2000" dirty="0" err="1" smtClean="0"/>
              <a:t>Aggarwal</a:t>
            </a:r>
            <a:r>
              <a:rPr lang="en-US" sz="2000" dirty="0" smtClean="0"/>
              <a:t> – Website manager, advertisement Manager</a:t>
            </a:r>
          </a:p>
          <a:p>
            <a:r>
              <a:rPr lang="en-US" sz="2000" dirty="0" err="1" smtClean="0"/>
              <a:t>Gautam</a:t>
            </a:r>
            <a:r>
              <a:rPr lang="en-US" sz="2000" dirty="0" smtClean="0"/>
              <a:t> </a:t>
            </a:r>
            <a:r>
              <a:rPr lang="en-US" sz="2000" dirty="0" err="1" smtClean="0"/>
              <a:t>Ramavat</a:t>
            </a:r>
            <a:r>
              <a:rPr lang="en-US" sz="2000" dirty="0" smtClean="0"/>
              <a:t> – Ads &amp; Product designer</a:t>
            </a:r>
          </a:p>
          <a:p>
            <a:r>
              <a:rPr lang="en-US" sz="2000" dirty="0" err="1" smtClean="0"/>
              <a:t>Dhruv</a:t>
            </a:r>
            <a:r>
              <a:rPr lang="en-US" sz="2000" dirty="0" smtClean="0"/>
              <a:t> </a:t>
            </a:r>
            <a:r>
              <a:rPr lang="en-US" sz="2000" dirty="0" err="1" smtClean="0"/>
              <a:t>Rawat</a:t>
            </a:r>
            <a:r>
              <a:rPr lang="en-US" sz="2000" dirty="0" smtClean="0"/>
              <a:t> – Product fulfillment manager</a:t>
            </a:r>
          </a:p>
          <a:p>
            <a:r>
              <a:rPr lang="en-US" sz="2000" dirty="0" err="1" smtClean="0"/>
              <a:t>Dheeraj</a:t>
            </a:r>
            <a:r>
              <a:rPr lang="en-US" sz="2000" dirty="0" smtClean="0"/>
              <a:t> Kumar – Helper, Advertiser</a:t>
            </a:r>
          </a:p>
          <a:p>
            <a:r>
              <a:rPr lang="en-US" sz="2000" dirty="0" err="1" smtClean="0"/>
              <a:t>Tanishq</a:t>
            </a:r>
            <a:r>
              <a:rPr lang="en-US" sz="2000" dirty="0" smtClean="0"/>
              <a:t> Rajput – Helper, Advertiser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858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2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506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345</TotalTime>
  <Words>49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Anonymous billionaires</vt:lpstr>
      <vt:lpstr>Team details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Priyanshu Aggarwal</dc:creator>
  <cp:lastModifiedBy>Priyanshu Aggarwal</cp:lastModifiedBy>
  <cp:revision>6</cp:revision>
  <dcterms:created xsi:type="dcterms:W3CDTF">2022-02-24T10:43:31Z</dcterms:created>
  <dcterms:modified xsi:type="dcterms:W3CDTF">2022-02-24T16:28:55Z</dcterms:modified>
</cp:coreProperties>
</file>