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3"/>
    <p:sldId id="256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70810" y="2787015"/>
            <a:ext cx="6849110" cy="876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POWER BI</a:t>
            </a:r>
            <a:endParaRPr lang="en-IN" sz="6000" dirty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5491" y="1102030"/>
            <a:ext cx="1124021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Bahnschrift" panose="020B0502040204020203" charset="0"/>
                <a:cs typeface="Bahnschrift" panose="020B0502040204020203" charset="0"/>
              </a:rPr>
              <a:t>BANK LOAN ANALYSIS</a:t>
            </a:r>
            <a:endParaRPr lang="en-IN" sz="6000" dirty="0">
              <a:solidFill>
                <a:srgbClr val="FFFF0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  <a:endParaRPr lang="en-IN" sz="3200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  <a:endParaRPr lang="en-IN" sz="3200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  <a:endParaRPr lang="en-IN" sz="3200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1143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173" y="77597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280" y="1381760"/>
            <a:ext cx="11593195" cy="4919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  <a:endParaRPr lang="en-IN" sz="24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  <a:endParaRPr lang="en-IN" sz="2000" b="1" kern="1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  <a:endParaRPr lang="en-IN" sz="2000" b="1" kern="1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  <a:endParaRPr lang="en-IN" sz="24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  <a:endParaRPr lang="en-IN" b="1" i="1" u="sng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3760</Words>
  <Application>WPS Presentation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SimSun</vt:lpstr>
      <vt:lpstr>Wingdings</vt:lpstr>
      <vt:lpstr>Lato Black</vt:lpstr>
      <vt:lpstr>Segoe Print</vt:lpstr>
      <vt:lpstr>Calibri</vt:lpstr>
      <vt:lpstr>Times New Roman</vt:lpstr>
      <vt:lpstr>Rockwell Extra Bold</vt:lpstr>
      <vt:lpstr>Century Gothic</vt:lpstr>
      <vt:lpstr>Microsoft YaHei</vt:lpstr>
      <vt:lpstr>Arial Unicode MS</vt:lpstr>
      <vt:lpstr>Calibri Light</vt:lpstr>
      <vt:lpstr>Algerian</vt:lpstr>
      <vt:lpstr>Arial Black</vt:lpstr>
      <vt:lpstr>Arial Narrow</vt:lpstr>
      <vt:lpstr>Bahnschrift</vt:lpstr>
      <vt:lpstr>Arial Rounded MT Bold</vt:lpstr>
      <vt:lpstr>Bahnschrift Light</vt:lpstr>
      <vt:lpstr>Bahnschrift Light Condensed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satyabrata baliarsingh</cp:lastModifiedBy>
  <cp:revision>13</cp:revision>
  <dcterms:created xsi:type="dcterms:W3CDTF">2023-10-07T01:44:00Z</dcterms:created>
  <dcterms:modified xsi:type="dcterms:W3CDTF">2024-03-26T11:27:24Z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03A3F5F0E9D64DE2BE68E7A5E6B68004_12</vt:lpwstr>
  </property>
  <property fmtid="{D5CDD505-2E9C-101B-9397-08002B2CF9AE}" pid="3" name="KSOProductBuildVer">
    <vt:lpwstr>1033-12.2.0.13489</vt:lpwstr>
  </property>
</Properties>
</file>