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D581B-B6C7-4918-A18B-291898BCB78F}" v="171" dt="2023-05-30T07:57:45.842"/>
    <p1510:client id="{854CA4E0-4E31-85DA-813F-2AB3DDFAE61F}" v="1" dt="2023-07-04T13:34:07.467"/>
    <p1510:client id="{F4F3055B-0016-4467-AFAD-223D68AA80F4}" v="25" dt="2023-05-29T10:41:0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Zeeshan Ansari" userId="4c8e1d72-5520-430e-8afa-ad474dace8e2" providerId="ADAL" clId="{F4F3055B-0016-4467-AFAD-223D68AA80F4}"/>
    <pc:docChg chg="undo custSel modSld">
      <pc:chgData name="Md Zeeshan Ansari" userId="4c8e1d72-5520-430e-8afa-ad474dace8e2" providerId="ADAL" clId="{F4F3055B-0016-4467-AFAD-223D68AA80F4}" dt="2023-05-29T10:41:03.140" v="23" actId="5793"/>
      <pc:docMkLst>
        <pc:docMk/>
      </pc:docMkLst>
      <pc:sldChg chg="addSp modSp mod">
        <pc:chgData name="Md Zeeshan Ansari" userId="4c8e1d72-5520-430e-8afa-ad474dace8e2" providerId="ADAL" clId="{F4F3055B-0016-4467-AFAD-223D68AA80F4}" dt="2023-05-29T10:41:03.140" v="23" actId="5793"/>
        <pc:sldMkLst>
          <pc:docMk/>
          <pc:sldMk cId="4242310136" sldId="264"/>
        </pc:sldMkLst>
        <pc:spChg chg="mod">
          <ac:chgData name="Md Zeeshan Ansari" userId="4c8e1d72-5520-430e-8afa-ad474dace8e2" providerId="ADAL" clId="{F4F3055B-0016-4467-AFAD-223D68AA80F4}" dt="2023-05-29T10:41:03.140" v="23" actId="5793"/>
          <ac:spMkLst>
            <pc:docMk/>
            <pc:sldMk cId="4242310136" sldId="264"/>
            <ac:spMk id="5" creationId="{F68378A5-0870-1BBB-84AF-CC82480B231E}"/>
          </ac:spMkLst>
        </pc:spChg>
        <pc:picChg chg="add mod">
          <ac:chgData name="Md Zeeshan Ansari" userId="4c8e1d72-5520-430e-8afa-ad474dace8e2" providerId="ADAL" clId="{F4F3055B-0016-4467-AFAD-223D68AA80F4}" dt="2023-05-29T09:56:41.046" v="18" actId="14100"/>
          <ac:picMkLst>
            <pc:docMk/>
            <pc:sldMk cId="4242310136" sldId="264"/>
            <ac:picMk id="3" creationId="{5281A206-5473-2A9D-6C6D-F3AE9DACC245}"/>
          </ac:picMkLst>
        </pc:picChg>
      </pc:sldChg>
    </pc:docChg>
  </pc:docChgLst>
  <pc:docChgLst>
    <pc:chgData name="Avinesh Kumar Gupta" userId="c57471e8-4b7d-4668-b335-7e0b21147805" providerId="ADAL" clId="{140D581B-B6C7-4918-A18B-291898BCB78F}"/>
    <pc:docChg chg="undo custSel addSld modSld sldOrd">
      <pc:chgData name="Avinesh Kumar Gupta" userId="c57471e8-4b7d-4668-b335-7e0b21147805" providerId="ADAL" clId="{140D581B-B6C7-4918-A18B-291898BCB78F}" dt="2023-05-30T07:57:45.842" v="313" actId="6549"/>
      <pc:docMkLst>
        <pc:docMk/>
      </pc:docMkLst>
      <pc:sldChg chg="modSp mod">
        <pc:chgData name="Avinesh Kumar Gupta" userId="c57471e8-4b7d-4668-b335-7e0b21147805" providerId="ADAL" clId="{140D581B-B6C7-4918-A18B-291898BCB78F}" dt="2023-05-30T07:57:45.842" v="313" actId="6549"/>
        <pc:sldMkLst>
          <pc:docMk/>
          <pc:sldMk cId="3712185853" sldId="256"/>
        </pc:sldMkLst>
        <pc:spChg chg="mod">
          <ac:chgData name="Avinesh Kumar Gupta" userId="c57471e8-4b7d-4668-b335-7e0b21147805" providerId="ADAL" clId="{140D581B-B6C7-4918-A18B-291898BCB78F}" dt="2023-05-30T07:57:45.842" v="313" actId="6549"/>
          <ac:spMkLst>
            <pc:docMk/>
            <pc:sldMk cId="3712185853" sldId="256"/>
            <ac:spMk id="5" creationId="{4003ED48-C10E-72C8-0C88-8B075777E198}"/>
          </ac:spMkLst>
        </pc:spChg>
      </pc:sldChg>
      <pc:sldChg chg="modSp mod">
        <pc:chgData name="Avinesh Kumar Gupta" userId="c57471e8-4b7d-4668-b335-7e0b21147805" providerId="ADAL" clId="{140D581B-B6C7-4918-A18B-291898BCB78F}" dt="2023-05-26T10:38:30.673" v="80" actId="27636"/>
        <pc:sldMkLst>
          <pc:docMk/>
          <pc:sldMk cId="608846602" sldId="258"/>
        </pc:sldMkLst>
        <pc:spChg chg="mod">
          <ac:chgData name="Avinesh Kumar Gupta" userId="c57471e8-4b7d-4668-b335-7e0b21147805" providerId="ADAL" clId="{140D581B-B6C7-4918-A18B-291898BCB78F}" dt="2023-05-26T10:38:30.673" v="80" actId="27636"/>
          <ac:spMkLst>
            <pc:docMk/>
            <pc:sldMk cId="608846602" sldId="258"/>
            <ac:spMk id="4" creationId="{2B726055-8962-E11C-9C70-AB57EB0A359A}"/>
          </ac:spMkLst>
        </pc:spChg>
      </pc:sldChg>
      <pc:sldChg chg="addSp delSp modSp new mod">
        <pc:chgData name="Avinesh Kumar Gupta" userId="c57471e8-4b7d-4668-b335-7e0b21147805" providerId="ADAL" clId="{140D581B-B6C7-4918-A18B-291898BCB78F}" dt="2023-05-26T10:51:37.361" v="142" actId="20577"/>
        <pc:sldMkLst>
          <pc:docMk/>
          <pc:sldMk cId="1891808321" sldId="263"/>
        </pc:sldMkLst>
        <pc:spChg chg="del">
          <ac:chgData name="Avinesh Kumar Gupta" userId="c57471e8-4b7d-4668-b335-7e0b21147805" providerId="ADAL" clId="{140D581B-B6C7-4918-A18B-291898BCB78F}" dt="2023-05-26T10:51:06.152" v="83" actId="478"/>
          <ac:spMkLst>
            <pc:docMk/>
            <pc:sldMk cId="1891808321" sldId="263"/>
            <ac:spMk id="2" creationId="{9DB67957-76D6-719E-DFF1-272E7BE95E23}"/>
          </ac:spMkLst>
        </pc:spChg>
        <pc:spChg chg="del">
          <ac:chgData name="Avinesh Kumar Gupta" userId="c57471e8-4b7d-4668-b335-7e0b21147805" providerId="ADAL" clId="{140D581B-B6C7-4918-A18B-291898BCB78F}" dt="2023-05-26T10:51:04.786" v="82" actId="478"/>
          <ac:spMkLst>
            <pc:docMk/>
            <pc:sldMk cId="1891808321" sldId="263"/>
            <ac:spMk id="3" creationId="{51E0B51C-FE2F-A140-9154-490E35C1BD1D}"/>
          </ac:spMkLst>
        </pc:spChg>
        <pc:spChg chg="add mod">
          <ac:chgData name="Avinesh Kumar Gupta" userId="c57471e8-4b7d-4668-b335-7e0b21147805" providerId="ADAL" clId="{140D581B-B6C7-4918-A18B-291898BCB78F}" dt="2023-05-26T10:51:37.361" v="142" actId="20577"/>
          <ac:spMkLst>
            <pc:docMk/>
            <pc:sldMk cId="1891808321" sldId="263"/>
            <ac:spMk id="6" creationId="{849FA764-983B-EEF5-A887-92BB2B101229}"/>
          </ac:spMkLst>
        </pc:spChg>
        <pc:picChg chg="add mod">
          <ac:chgData name="Avinesh Kumar Gupta" userId="c57471e8-4b7d-4668-b335-7e0b21147805" providerId="ADAL" clId="{140D581B-B6C7-4918-A18B-291898BCB78F}" dt="2023-05-26T10:51:13.472" v="88" actId="1076"/>
          <ac:picMkLst>
            <pc:docMk/>
            <pc:sldMk cId="1891808321" sldId="263"/>
            <ac:picMk id="5" creationId="{F6C84BB5-B3CC-8748-7C7C-DF40E3D558A8}"/>
          </ac:picMkLst>
        </pc:picChg>
      </pc:sldChg>
      <pc:sldChg chg="addSp delSp modSp new mod ord">
        <pc:chgData name="Avinesh Kumar Gupta" userId="c57471e8-4b7d-4668-b335-7e0b21147805" providerId="ADAL" clId="{140D581B-B6C7-4918-A18B-291898BCB78F}" dt="2023-05-26T10:55:48.463" v="232" actId="15"/>
        <pc:sldMkLst>
          <pc:docMk/>
          <pc:sldMk cId="4242310136" sldId="264"/>
        </pc:sldMkLst>
        <pc:spChg chg="del">
          <ac:chgData name="Avinesh Kumar Gupta" userId="c57471e8-4b7d-4668-b335-7e0b21147805" providerId="ADAL" clId="{140D581B-B6C7-4918-A18B-291898BCB78F}" dt="2023-05-26T10:54:58.160" v="147" actId="478"/>
          <ac:spMkLst>
            <pc:docMk/>
            <pc:sldMk cId="4242310136" sldId="264"/>
            <ac:spMk id="2" creationId="{96B0B6F0-86AC-E9E7-0B95-A93166CFC962}"/>
          </ac:spMkLst>
        </pc:spChg>
        <pc:spChg chg="del">
          <ac:chgData name="Avinesh Kumar Gupta" userId="c57471e8-4b7d-4668-b335-7e0b21147805" providerId="ADAL" clId="{140D581B-B6C7-4918-A18B-291898BCB78F}" dt="2023-05-26T10:54:56.441" v="146" actId="478"/>
          <ac:spMkLst>
            <pc:docMk/>
            <pc:sldMk cId="4242310136" sldId="264"/>
            <ac:spMk id="3" creationId="{CD36311F-4495-6E43-0AD6-8992651D69C5}"/>
          </ac:spMkLst>
        </pc:spChg>
        <pc:spChg chg="add mod">
          <ac:chgData name="Avinesh Kumar Gupta" userId="c57471e8-4b7d-4668-b335-7e0b21147805" providerId="ADAL" clId="{140D581B-B6C7-4918-A18B-291898BCB78F}" dt="2023-05-26T10:55:11.354" v="183" actId="20577"/>
          <ac:spMkLst>
            <pc:docMk/>
            <pc:sldMk cId="4242310136" sldId="264"/>
            <ac:spMk id="4" creationId="{BC845889-ADF6-6B89-E2D9-5AB614920C48}"/>
          </ac:spMkLst>
        </pc:spChg>
        <pc:spChg chg="add mod">
          <ac:chgData name="Avinesh Kumar Gupta" userId="c57471e8-4b7d-4668-b335-7e0b21147805" providerId="ADAL" clId="{140D581B-B6C7-4918-A18B-291898BCB78F}" dt="2023-05-26T10:55:48.463" v="232" actId="15"/>
          <ac:spMkLst>
            <pc:docMk/>
            <pc:sldMk cId="4242310136" sldId="264"/>
            <ac:spMk id="5" creationId="{F68378A5-0870-1BBB-84AF-CC82480B231E}"/>
          </ac:spMkLst>
        </pc:spChg>
      </pc:sldChg>
    </pc:docChg>
  </pc:docChgLst>
  <pc:docChgLst>
    <pc:chgData name="Avinesh Kumar Gupta" userId="S::avinesh.gupta@odessainc.com::c57471e8-4b7d-4668-b335-7e0b21147805" providerId="AD" clId="Web-{89A44E0B-6A75-4FB9-AA07-0807266BDAC0}"/>
    <pc:docChg chg="modSld">
      <pc:chgData name="Avinesh Kumar Gupta" userId="S::avinesh.gupta@odessainc.com::c57471e8-4b7d-4668-b335-7e0b21147805" providerId="AD" clId="Web-{89A44E0B-6A75-4FB9-AA07-0807266BDAC0}" dt="2023-05-26T10:34:45.700" v="1" actId="20577"/>
      <pc:docMkLst>
        <pc:docMk/>
      </pc:docMkLst>
      <pc:sldChg chg="modSp">
        <pc:chgData name="Avinesh Kumar Gupta" userId="S::avinesh.gupta@odessainc.com::c57471e8-4b7d-4668-b335-7e0b21147805" providerId="AD" clId="Web-{89A44E0B-6A75-4FB9-AA07-0807266BDAC0}" dt="2023-05-26T10:34:45.700" v="1" actId="20577"/>
        <pc:sldMkLst>
          <pc:docMk/>
          <pc:sldMk cId="3712185853" sldId="256"/>
        </pc:sldMkLst>
        <pc:spChg chg="mod">
          <ac:chgData name="Avinesh Kumar Gupta" userId="S::avinesh.gupta@odessainc.com::c57471e8-4b7d-4668-b335-7e0b21147805" providerId="AD" clId="Web-{89A44E0B-6A75-4FB9-AA07-0807266BDAC0}" dt="2023-05-26T10:34:45.700" v="1" actId="20577"/>
          <ac:spMkLst>
            <pc:docMk/>
            <pc:sldMk cId="3712185853" sldId="256"/>
            <ac:spMk id="5" creationId="{4003ED48-C10E-72C8-0C88-8B075777E198}"/>
          </ac:spMkLst>
        </pc:spChg>
      </pc:sldChg>
    </pc:docChg>
  </pc:docChgLst>
  <pc:docChgLst>
    <pc:chgData name="Konda, Sudarshan Reddy" userId="S::sudarshan.konda@hpe.com::217a239f-4100-4703-a72f-f026041c4eb5" providerId="AD" clId="Web-{854CA4E0-4E31-85DA-813F-2AB3DDFAE61F}"/>
    <pc:docChg chg="sldOrd">
      <pc:chgData name="Konda, Sudarshan Reddy" userId="S::sudarshan.konda@hpe.com::217a239f-4100-4703-a72f-f026041c4eb5" providerId="AD" clId="Web-{854CA4E0-4E31-85DA-813F-2AB3DDFAE61F}" dt="2023-07-04T13:34:07.467" v="0"/>
      <pc:docMkLst>
        <pc:docMk/>
      </pc:docMkLst>
      <pc:sldChg chg="ord">
        <pc:chgData name="Konda, Sudarshan Reddy" userId="S::sudarshan.konda@hpe.com::217a239f-4100-4703-a72f-f026041c4eb5" providerId="AD" clId="Web-{854CA4E0-4E31-85DA-813F-2AB3DDFAE61F}" dt="2023-07-04T13:34:07.467" v="0"/>
        <pc:sldMkLst>
          <pc:docMk/>
          <pc:sldMk cId="60884660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B63-E372-1E35-8E1E-D8E6FD600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571B-5118-852E-7672-1F95EDB6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09D6-3A74-7D31-5E6D-30006882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8E04-195B-9CD7-DC4F-B6F1384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095F-A272-9EED-096E-7C37D43D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55CE-C237-7E66-8BA8-38F83C1F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82BC-B927-B618-1CBE-D10C5EEB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7C3-F255-9DC4-5874-0588E4A4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E7C7-B7E4-46CA-686F-5269FC5D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6715-18BB-40FB-1548-1A94ED84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F830C-CB44-9CD2-409A-9F9E953E8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8E3A-12E3-37E3-A52C-F61947134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CCEA-45FF-2190-8A60-21B1E610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A481-6C03-3D0A-9DA0-08CC5046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30CF5-4ED9-4957-B2A7-A6E67666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AC5-D39D-DF19-6F7C-29C8C361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8ECD-59B0-2459-AD19-45950BAA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BBA1-4DAC-B29F-2181-E16BFE10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B514-B619-6C44-D144-018B9D85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CF70-6D96-0D3F-C733-6DCFD44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2F85-6BF4-AEAF-1487-7F61ED68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8DAD-FF24-2C53-E5A6-A721A69A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198D-FD47-398D-2507-660493A7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B313-0818-4A03-3A2F-35D85499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9F66-DB1A-F2F0-F49E-70BE2CC2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1EE9-25C4-C193-8D2B-40F4659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DB34-289F-684E-49E5-58421ECEC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56CE6-8A7F-55DA-11F6-CA5408BD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1212-04CA-8547-2ED6-F63BEBD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A5D77-25BA-C1F8-E884-3F090E17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49DDF-34B9-EB92-E094-BB875570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819-7104-35EA-39A4-1332F1B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978C-8CD1-27C7-F2DC-5FB72B81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A6F5-99D9-A7B7-FDB0-26A2A9132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10F14-D859-DB18-A381-50A770D25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158A2-9DED-1E6F-5758-18F4105B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3343-FD70-73F8-B201-09387381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B942B-2077-ACB0-A426-A864E75A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1F901-EA08-8F64-C4AF-D9E503A9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588E-73C3-B929-8DC3-04C01056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FA8EE-84A3-4650-5DC5-CE3A6006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2F6B1-295F-FFE1-DD66-80E29D6D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63537-8A77-23B9-4B40-BDAD018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6757A-B6B3-E010-E174-159AA9E9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83D52-6F2B-2CA2-FADA-6D45953A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CB16-55C2-3466-DDB3-44E753DC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577-AA83-B7D7-662F-CEF30B0E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2AD4-D361-BFE0-FBF6-0892E8E0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C462C-64EA-8147-9B88-018378818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8F293-A1AA-54D8-D359-F9F801CF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124E-ACF8-C456-DB70-7CD35FFA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E780-530C-D64C-285D-A05FF092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562A-145C-D4F2-E0AE-D0D6EC1B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11AAC-3037-D275-6E82-E609EAD74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1970-4159-A077-16F6-9D8BA9D1A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F4BF5-7E10-EA32-FD05-0BD13E85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028C-57B4-348F-068D-68F9EAA1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6433-87F3-9849-153E-D3252F5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F831-B18E-8059-258F-CCD57F78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E89C-E3E1-F34B-D1B9-50F62DC5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D0A3-6C70-BDE4-7FB8-5A6D9986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636E-EE42-418E-ACF0-554B776959D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EA65-A6E2-A8B1-2EEC-549AB416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0743-95A4-AF01-6801-099B41393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7A9A-FEB3-4F80-AAB1-24E36A5F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key-vault/general/event-grid-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DDF57-0CC7-93AB-AD10-30C1532613AE}"/>
              </a:ext>
            </a:extLst>
          </p:cNvPr>
          <p:cNvSpPr txBox="1">
            <a:spLocks/>
          </p:cNvSpPr>
          <p:nvPr/>
        </p:nvSpPr>
        <p:spPr>
          <a:xfrm>
            <a:off x="838200" y="214205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Key Vault – Alert Solution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ED48-C10E-72C8-0C88-8B075777E198}"/>
              </a:ext>
            </a:extLst>
          </p:cNvPr>
          <p:cNvSpPr txBox="1"/>
          <p:nvPr/>
        </p:nvSpPr>
        <p:spPr>
          <a:xfrm>
            <a:off x="665825" y="976544"/>
            <a:ext cx="10173810" cy="60939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/>
              <a:t>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Alerting Mechanism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Using Logic App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Leverage Key Vault provided “Events”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Event Type Uses – “SecretNearExpiry”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Prerequisites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Azure Event Grid Authentication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/>
              <a:t>Authentication Options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en-US" sz="1600"/>
              <a:t>Azure AD/Service Principal/Managed Identity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/>
              <a:t>Notification Options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i="1"/>
              <a:t>Outlook Authentication (One time configuration)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i="1"/>
              <a:t>SMTP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Secret Filtration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Logic App Condition provides built-in filtrations for specific Secret to be notified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Alert Duration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Microsoft provides notification to be sent out before 30 days expiration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Notification is triggered only one time when expiry is less than 30 days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Notification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Email notification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Logic App provides template for Email messaging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/>
              <a:t>References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>
                <a:hlinkClick r:id="rId2"/>
              </a:rPr>
              <a:t>https://learn.microsoft.com/en-us/azure/key-vault/general/event-grid-overview</a:t>
            </a:r>
            <a:endParaRPr lang="en-US" sz="160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121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726055-8962-E11C-9C70-AB57EB0A359A}"/>
              </a:ext>
            </a:extLst>
          </p:cNvPr>
          <p:cNvSpPr txBox="1">
            <a:spLocks/>
          </p:cNvSpPr>
          <p:nvPr/>
        </p:nvSpPr>
        <p:spPr>
          <a:xfrm>
            <a:off x="838200" y="240838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Key Vault – Secrets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F2ADE-E091-28C6-8D8D-1CC2DC1B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7" y="942975"/>
            <a:ext cx="1029162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DDF57-0CC7-93AB-AD10-30C1532613AE}"/>
              </a:ext>
            </a:extLst>
          </p:cNvPr>
          <p:cNvSpPr txBox="1">
            <a:spLocks/>
          </p:cNvSpPr>
          <p:nvPr/>
        </p:nvSpPr>
        <p:spPr>
          <a:xfrm>
            <a:off x="838200" y="125429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Logic App High-level Orchestration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B1747-B312-7AF4-05F9-AD2DA702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524000"/>
            <a:ext cx="6896100" cy="21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726055-8962-E11C-9C70-AB57EB0A359A}"/>
              </a:ext>
            </a:extLst>
          </p:cNvPr>
          <p:cNvSpPr txBox="1">
            <a:spLocks/>
          </p:cNvSpPr>
          <p:nvPr/>
        </p:nvSpPr>
        <p:spPr>
          <a:xfrm>
            <a:off x="838200" y="240838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Key Vault – Events &gt; Types</a:t>
            </a:r>
          </a:p>
          <a:p>
            <a:r>
              <a:rPr lang="en-US" sz="1400" b="1"/>
              <a:t>(Note – Logic Apps are created directly from here)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2749-92E0-94F1-C207-F09CC40A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1039654"/>
            <a:ext cx="8418990" cy="46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DDF57-0CC7-93AB-AD10-30C1532613AE}"/>
              </a:ext>
            </a:extLst>
          </p:cNvPr>
          <p:cNvSpPr txBox="1">
            <a:spLocks/>
          </p:cNvSpPr>
          <p:nvPr/>
        </p:nvSpPr>
        <p:spPr>
          <a:xfrm rot="16200000">
            <a:off x="-2440187" y="2945187"/>
            <a:ext cx="5890023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Logic App Workflow Steps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B15F7FA7-2178-39D0-893B-B1F858D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72" y="3520612"/>
            <a:ext cx="4700825" cy="28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9AC78CFE-7684-5ED3-C30E-01D6E1BD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66" y="288129"/>
            <a:ext cx="5137758" cy="276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B1DA92DB-3583-6462-6AE4-EAD3708E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27" y="3520612"/>
            <a:ext cx="5062530" cy="28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ACD1E201-7054-75DB-15F4-0272AD74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88129"/>
            <a:ext cx="4848225" cy="276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B2D9A-87C1-AF82-9E65-08EBD8848DC2}"/>
              </a:ext>
            </a:extLst>
          </p:cNvPr>
          <p:cNvCxnSpPr>
            <a:cxnSpLocks/>
            <a:stCxn id="3080" idx="2"/>
          </p:cNvCxnSpPr>
          <p:nvPr/>
        </p:nvCxnSpPr>
        <p:spPr>
          <a:xfrm>
            <a:off x="3509963" y="3057525"/>
            <a:ext cx="0" cy="54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1B1C7D8-7262-952D-289E-7CFC9A120541}"/>
              </a:ext>
            </a:extLst>
          </p:cNvPr>
          <p:cNvCxnSpPr>
            <a:stCxn id="3074" idx="2"/>
            <a:endCxn id="3076" idx="1"/>
          </p:cNvCxnSpPr>
          <p:nvPr/>
        </p:nvCxnSpPr>
        <p:spPr>
          <a:xfrm rot="5400000" flipH="1" flipV="1">
            <a:off x="2554725" y="2545486"/>
            <a:ext cx="4702800" cy="2957481"/>
          </a:xfrm>
          <a:prstGeom prst="bentConnector4">
            <a:avLst>
              <a:gd name="adj1" fmla="val -4861"/>
              <a:gd name="adj2" fmla="val 89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3EFF44-689C-05F0-AA85-63BCC48596BC}"/>
              </a:ext>
            </a:extLst>
          </p:cNvPr>
          <p:cNvCxnSpPr/>
          <p:nvPr/>
        </p:nvCxnSpPr>
        <p:spPr>
          <a:xfrm>
            <a:off x="9135122" y="2947386"/>
            <a:ext cx="0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DDF57-0CC7-93AB-AD10-30C1532613AE}"/>
              </a:ext>
            </a:extLst>
          </p:cNvPr>
          <p:cNvSpPr txBox="1">
            <a:spLocks/>
          </p:cNvSpPr>
          <p:nvPr/>
        </p:nvSpPr>
        <p:spPr>
          <a:xfrm>
            <a:off x="3046213" y="155806"/>
            <a:ext cx="5890023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Email Notification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32CF-E06C-34D4-F6B3-7F20B7C9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28675"/>
            <a:ext cx="9386887" cy="54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84BB5-B3CC-8748-7C7C-DF40E3D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9" y="1702550"/>
            <a:ext cx="9827581" cy="47010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9FA764-983B-EEF5-A887-92BB2B101229}"/>
              </a:ext>
            </a:extLst>
          </p:cNvPr>
          <p:cNvSpPr txBox="1">
            <a:spLocks/>
          </p:cNvSpPr>
          <p:nvPr/>
        </p:nvSpPr>
        <p:spPr>
          <a:xfrm>
            <a:off x="838200" y="125429"/>
            <a:ext cx="10515600" cy="575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Error: Creating Event Grid System Topic</a:t>
            </a:r>
          </a:p>
        </p:txBody>
      </p:sp>
    </p:spTree>
    <p:extLst>
      <p:ext uri="{BB962C8B-B14F-4D97-AF65-F5344CB8AC3E}">
        <p14:creationId xmlns:p14="http://schemas.microsoft.com/office/powerpoint/2010/main" val="18918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AC3A172150C4988C9B23DC33C4E3A" ma:contentTypeVersion="20" ma:contentTypeDescription="Create a new document." ma:contentTypeScope="" ma:versionID="1c08d4bd77f7ed2c3e3cf0d0681bc5e0">
  <xsd:schema xmlns:xsd="http://www.w3.org/2001/XMLSchema" xmlns:xs="http://www.w3.org/2001/XMLSchema" xmlns:p="http://schemas.microsoft.com/office/2006/metadata/properties" xmlns:ns1="http://schemas.microsoft.com/sharepoint/v3" xmlns:ns2="7bd39572-1f1f-4c97-a828-e96086271b7f" xmlns:ns3="2134f712-b407-4fcb-9a57-098ddff4e234" xmlns:ns4="528dc42b-a8a9-4871-b1aa-61453096122c" targetNamespace="http://schemas.microsoft.com/office/2006/metadata/properties" ma:root="true" ma:fieldsID="25ba26b3c09b586668f2eb1769a5db1b" ns1:_="" ns2:_="" ns3:_="" ns4:_="">
    <xsd:import namespace="http://schemas.microsoft.com/sharepoint/v3"/>
    <xsd:import namespace="7bd39572-1f1f-4c97-a828-e96086271b7f"/>
    <xsd:import namespace="2134f712-b407-4fcb-9a57-098ddff4e234"/>
    <xsd:import namespace="528dc42b-a8a9-4871-b1aa-614530961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Note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39572-1f1f-4c97-a828-e96086271b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" ma:index="17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5aa102e-2e4d-4f82-9951-c6a7f8de6b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4f712-b407-4fcb-9a57-098ddff4e23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dc42b-a8a9-4871-b1aa-61453096122c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b8a32e9e-494a-4743-9334-5c8dba302e0c" ma:internalName="TaxCatchAll" ma:showField="CatchAllData" ma:web="2134f712-b407-4fcb-9a57-098ddff4e2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8dc42b-a8a9-4871-b1aa-61453096122c" xsi:nil="true"/>
    <Note xmlns="7bd39572-1f1f-4c97-a828-e96086271b7f" xsi:nil="true"/>
    <lcf76f155ced4ddcb4097134ff3c332f xmlns="7bd39572-1f1f-4c97-a828-e96086271b7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89FB66D-12C6-4BD3-A92C-600832313013}"/>
</file>

<file path=customXml/itemProps2.xml><?xml version="1.0" encoding="utf-8"?>
<ds:datastoreItem xmlns:ds="http://schemas.openxmlformats.org/officeDocument/2006/customXml" ds:itemID="{70613FC1-D440-4D21-AA74-4C408EC5BA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9913E-5CA6-4C85-A4BB-02201C7933FE}">
  <ds:schemaRefs>
    <ds:schemaRef ds:uri="9b481373-4723-4f10-861f-bcb74cda5474"/>
    <ds:schemaRef ds:uri="f298f05e-96f0-4e06-9230-90426041c3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28dc42b-a8a9-4871-b1aa-61453096122c"/>
    <ds:schemaRef ds:uri="7bd39572-1f1f-4c97-a828-e96086271b7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Avinesh Kumar Gupta</dc:creator>
  <cp:lastModifiedBy>Avinesh Kumar Gupta</cp:lastModifiedBy>
  <cp:revision>5</cp:revision>
  <dcterms:created xsi:type="dcterms:W3CDTF">2023-05-26T09:52:53Z</dcterms:created>
  <dcterms:modified xsi:type="dcterms:W3CDTF">2023-07-04T13:34:17Z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0x0101003B2AC3A172150C4988C9B23DC33C4E3A</vt:lpwstr>
  </property>
  <property fmtid="{D5CDD505-2E9C-101B-9397-08002B2CF9AE}" pid="3" name="MediaServiceImageTags">
    <vt:lpwstr/>
  </property>
</Properties>
</file>