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4"/>
  </p:sldMasterIdLst>
  <p:notesMasterIdLst>
    <p:notesMasterId r:id="rId14"/>
  </p:notesMasterIdLst>
  <p:handoutMasterIdLst>
    <p:handoutMasterId r:id="rId15"/>
  </p:handoutMasterIdLst>
  <p:sldIdLst>
    <p:sldId id="527" r:id="rId5"/>
    <p:sldId id="1174" r:id="rId6"/>
    <p:sldId id="1372" r:id="rId7"/>
    <p:sldId id="1374" r:id="rId8"/>
    <p:sldId id="1376" r:id="rId9"/>
    <p:sldId id="1377" r:id="rId10"/>
    <p:sldId id="1375" r:id="rId11"/>
    <p:sldId id="1371" r:id="rId12"/>
    <p:sldId id="1368" r:id="rId13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" id="{678B4D1A-BDDC-4A67-A3C9-E44FE3B1CA5E}">
          <p14:sldIdLst>
            <p14:sldId id="527"/>
            <p14:sldId id="1174"/>
            <p14:sldId id="1372"/>
            <p14:sldId id="1374"/>
            <p14:sldId id="1376"/>
            <p14:sldId id="1377"/>
            <p14:sldId id="1375"/>
            <p14:sldId id="1371"/>
            <p14:sldId id="13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7890E6B-B367-07DC-5937-446E71F76DDF}" name="Paranthaman" initials="P" userId="Parantham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lexandre Ellwood" initials="AE" lastIdx="2" clrIdx="6">
    <p:extLst>
      <p:ext uri="{19B8F6BF-5375-455C-9EA6-DF929625EA0E}">
        <p15:presenceInfo xmlns:p15="http://schemas.microsoft.com/office/powerpoint/2012/main" userId="S::alexandre.ellwood@odessainc.com::0ebb3490-dbe7-4584-9419-c892e4903011" providerId="AD"/>
      </p:ext>
    </p:extLst>
  </p:cmAuthor>
  <p:cmAuthor id="1" name="Keelie Fitzgerald" initials="KF" lastIdx="46" clrIdx="0">
    <p:extLst>
      <p:ext uri="{19B8F6BF-5375-455C-9EA6-DF929625EA0E}">
        <p15:presenceInfo xmlns:p15="http://schemas.microsoft.com/office/powerpoint/2012/main" userId="S-1-5-21-2696978282-917904543-2625550884-1129" providerId="AD"/>
      </p:ext>
    </p:extLst>
  </p:cmAuthor>
  <p:cmAuthor id="8" name="Jeff Lezinski" initials="JL" lastIdx="2" clrIdx="7">
    <p:extLst>
      <p:ext uri="{19B8F6BF-5375-455C-9EA6-DF929625EA0E}">
        <p15:presenceInfo xmlns:p15="http://schemas.microsoft.com/office/powerpoint/2012/main" userId="S::jeff.lezinski@odessainc.com::70c53f3d-5e76-4759-83e2-b2b1ac93a826" providerId="AD"/>
      </p:ext>
    </p:extLst>
  </p:cmAuthor>
  <p:cmAuthor id="2" name="Madhu Natarajan" initials="MN" lastIdx="1" clrIdx="1">
    <p:extLst>
      <p:ext uri="{19B8F6BF-5375-455C-9EA6-DF929625EA0E}">
        <p15:presenceInfo xmlns:p15="http://schemas.microsoft.com/office/powerpoint/2012/main" userId="S-1-5-21-2696978282-917904543-2625550884-3611" providerId="AD"/>
      </p:ext>
    </p:extLst>
  </p:cmAuthor>
  <p:cmAuthor id="9" name="Keelie Fitzgerald" initials="KF [2]" lastIdx="1" clrIdx="8">
    <p:extLst>
      <p:ext uri="{19B8F6BF-5375-455C-9EA6-DF929625EA0E}">
        <p15:presenceInfo xmlns:p15="http://schemas.microsoft.com/office/powerpoint/2012/main" userId="S::Keelie.Fitzgerald@odessainc.com::cabbf0e7-1cf6-4491-99d8-689b1a503ffa" providerId="AD"/>
      </p:ext>
    </p:extLst>
  </p:cmAuthor>
  <p:cmAuthor id="3" name="Aastha Vyas" initials="AV" lastIdx="27" clrIdx="2">
    <p:extLst>
      <p:ext uri="{19B8F6BF-5375-455C-9EA6-DF929625EA0E}">
        <p15:presenceInfo xmlns:p15="http://schemas.microsoft.com/office/powerpoint/2012/main" userId="S-1-5-21-2696978282-917904543-2625550884-8845" providerId="AD"/>
      </p:ext>
    </p:extLst>
  </p:cmAuthor>
  <p:cmAuthor id="4" name="Ravi Pathak" initials="RP" lastIdx="37" clrIdx="3">
    <p:extLst>
      <p:ext uri="{19B8F6BF-5375-455C-9EA6-DF929625EA0E}">
        <p15:presenceInfo xmlns:p15="http://schemas.microsoft.com/office/powerpoint/2012/main" userId="S::Ravi.Pathak@odessainc.com::2390bb2f-a537-49b8-a380-05082fcfedd3" providerId="AD"/>
      </p:ext>
    </p:extLst>
  </p:cmAuthor>
  <p:cmAuthor id="5" name="Sarah Levenson" initials="SL" lastIdx="2" clrIdx="4">
    <p:extLst>
      <p:ext uri="{19B8F6BF-5375-455C-9EA6-DF929625EA0E}">
        <p15:presenceInfo xmlns:p15="http://schemas.microsoft.com/office/powerpoint/2012/main" userId="S::Sarah.Levenson@odessainc.com::8004d45f-649a-479a-9876-36257738846b" providerId="AD"/>
      </p:ext>
    </p:extLst>
  </p:cmAuthor>
  <p:cmAuthor id="6" name="Jay Mehra" initials="JM" lastIdx="7" clrIdx="5">
    <p:extLst>
      <p:ext uri="{19B8F6BF-5375-455C-9EA6-DF929625EA0E}">
        <p15:presenceInfo xmlns:p15="http://schemas.microsoft.com/office/powerpoint/2012/main" userId="S::Jay.Mehra@odessainc.com::c07eef3e-d1e4-4d9b-adf6-25e6191eda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62"/>
    <a:srgbClr val="4FBD95"/>
    <a:srgbClr val="008556"/>
    <a:srgbClr val="7ECBAE"/>
    <a:srgbClr val="FE4A86"/>
    <a:srgbClr val="D63892"/>
    <a:srgbClr val="008196"/>
    <a:srgbClr val="0075A2"/>
    <a:srgbClr val="FFFFFF"/>
    <a:srgbClr val="FE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D35661-9794-1E30-0195-16E68E515498}" v="1" dt="2024-04-08T12:53:48.785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ay Sethi" userId="S::ajay.sethi_odessainc.com#ext#@hpe.onmicrosoft.com::de1e0fbc-99cd-4a0a-bf81-ef87893bc30d" providerId="AD" clId="Web-{099E8A64-E7DB-FDA7-0057-842A9EAF6822}"/>
    <pc:docChg chg="modSld">
      <pc:chgData name="Ajay Sethi" userId="S::ajay.sethi_odessainc.com#ext#@hpe.onmicrosoft.com::de1e0fbc-99cd-4a0a-bf81-ef87893bc30d" providerId="AD" clId="Web-{099E8A64-E7DB-FDA7-0057-842A9EAF6822}" dt="2023-06-20T18:30:57.017" v="1"/>
      <pc:docMkLst>
        <pc:docMk/>
      </pc:docMkLst>
      <pc:sldChg chg="delSp">
        <pc:chgData name="Ajay Sethi" userId="S::ajay.sethi_odessainc.com#ext#@hpe.onmicrosoft.com::de1e0fbc-99cd-4a0a-bf81-ef87893bc30d" providerId="AD" clId="Web-{099E8A64-E7DB-FDA7-0057-842A9EAF6822}" dt="2023-06-20T18:30:57.017" v="1"/>
        <pc:sldMkLst>
          <pc:docMk/>
          <pc:sldMk cId="2441817237" sldId="527"/>
        </pc:sldMkLst>
        <pc:spChg chg="del">
          <ac:chgData name="Ajay Sethi" userId="S::ajay.sethi_odessainc.com#ext#@hpe.onmicrosoft.com::de1e0fbc-99cd-4a0a-bf81-ef87893bc30d" providerId="AD" clId="Web-{099E8A64-E7DB-FDA7-0057-842A9EAF6822}" dt="2023-06-20T18:30:53.907" v="0"/>
          <ac:spMkLst>
            <pc:docMk/>
            <pc:sldMk cId="2441817237" sldId="527"/>
            <ac:spMk id="5" creationId="{CB3FA6DC-1085-43F6-83C5-F3B549962F8D}"/>
          </ac:spMkLst>
        </pc:spChg>
        <pc:spChg chg="del">
          <ac:chgData name="Ajay Sethi" userId="S::ajay.sethi_odessainc.com#ext#@hpe.onmicrosoft.com::de1e0fbc-99cd-4a0a-bf81-ef87893bc30d" providerId="AD" clId="Web-{099E8A64-E7DB-FDA7-0057-842A9EAF6822}" dt="2023-06-20T18:30:57.017" v="1"/>
          <ac:spMkLst>
            <pc:docMk/>
            <pc:sldMk cId="2441817237" sldId="527"/>
            <ac:spMk id="6" creationId="{A990E955-5538-48A7-9E45-FD53D4DAF8E0}"/>
          </ac:spMkLst>
        </pc:spChg>
      </pc:sldChg>
    </pc:docChg>
  </pc:docChgLst>
  <pc:docChgLst>
    <pc:chgData name="Thyagarajan, Vivek" userId="S::vivek.thyagarajan@hpe.com::78c73ea8-c218-468f-9da3-267ac3881329" providerId="AD" clId="Web-{C8D35661-9794-1E30-0195-16E68E515498}"/>
    <pc:docChg chg="delSld modSection">
      <pc:chgData name="Thyagarajan, Vivek" userId="S::vivek.thyagarajan@hpe.com::78c73ea8-c218-468f-9da3-267ac3881329" providerId="AD" clId="Web-{C8D35661-9794-1E30-0195-16E68E515498}" dt="2024-04-08T12:53:48.785" v="0"/>
      <pc:docMkLst>
        <pc:docMk/>
      </pc:docMkLst>
      <pc:sldChg chg="del">
        <pc:chgData name="Thyagarajan, Vivek" userId="S::vivek.thyagarajan@hpe.com::78c73ea8-c218-468f-9da3-267ac3881329" providerId="AD" clId="Web-{C8D35661-9794-1E30-0195-16E68E515498}" dt="2024-04-08T12:53:48.785" v="0"/>
        <pc:sldMkLst>
          <pc:docMk/>
          <pc:sldMk cId="3285634856" sldId="1373"/>
        </pc:sldMkLst>
      </pc:sldChg>
    </pc:docChg>
  </pc:docChgLst>
  <pc:docChgLst>
    <pc:chgData name="Pavithra S" userId="S::pavithra.s_odessainc.com#ext#@hpe.onmicrosoft.com::cc2ba3bc-b4c4-4c94-aa12-f45a029a346e" providerId="AD" clId="Web-{23301BB4-77E3-F653-D652-BEB24073BF7B}"/>
    <pc:docChg chg="modSld">
      <pc:chgData name="Pavithra S" userId="S::pavithra.s_odessainc.com#ext#@hpe.onmicrosoft.com::cc2ba3bc-b4c4-4c94-aa12-f45a029a346e" providerId="AD" clId="Web-{23301BB4-77E3-F653-D652-BEB24073BF7B}" dt="2023-06-13T18:25:54.536" v="0" actId="1076"/>
      <pc:docMkLst>
        <pc:docMk/>
      </pc:docMkLst>
      <pc:sldChg chg="modSp">
        <pc:chgData name="Pavithra S" userId="S::pavithra.s_odessainc.com#ext#@hpe.onmicrosoft.com::cc2ba3bc-b4c4-4c94-aa12-f45a029a346e" providerId="AD" clId="Web-{23301BB4-77E3-F653-D652-BEB24073BF7B}" dt="2023-06-13T18:25:54.536" v="0" actId="1076"/>
        <pc:sldMkLst>
          <pc:docMk/>
          <pc:sldMk cId="3285634856" sldId="1373"/>
        </pc:sldMkLst>
        <pc:spChg chg="mod">
          <ac:chgData name="Pavithra S" userId="S::pavithra.s_odessainc.com#ext#@hpe.onmicrosoft.com::cc2ba3bc-b4c4-4c94-aa12-f45a029a346e" providerId="AD" clId="Web-{23301BB4-77E3-F653-D652-BEB24073BF7B}" dt="2023-06-13T18:25:54.536" v="0" actId="1076"/>
          <ac:spMkLst>
            <pc:docMk/>
            <pc:sldMk cId="3285634856" sldId="1373"/>
            <ac:spMk id="3" creationId="{A629B68E-FE96-4720-9650-7E82A955D470}"/>
          </ac:spMkLst>
        </pc:spChg>
      </pc:sldChg>
    </pc:docChg>
  </pc:docChgLst>
  <pc:docChgLst>
    <pc:chgData name="Kanumuri, Divya" userId="S::divya.kanumuri@hpe.com::e747b82d-865a-4106-9432-258f0e2b4b54" providerId="AD" clId="Web-{D09B5439-AD0D-080D-507C-BA1D0D55CB9C}"/>
    <pc:docChg chg="sldOrd">
      <pc:chgData name="Kanumuri, Divya" userId="S::divya.kanumuri@hpe.com::e747b82d-865a-4106-9432-258f0e2b4b54" providerId="AD" clId="Web-{D09B5439-AD0D-080D-507C-BA1D0D55CB9C}" dt="2024-02-15T13:15:25.632" v="0"/>
      <pc:docMkLst>
        <pc:docMk/>
      </pc:docMkLst>
      <pc:sldChg chg="ord">
        <pc:chgData name="Kanumuri, Divya" userId="S::divya.kanumuri@hpe.com::e747b82d-865a-4106-9432-258f0e2b4b54" providerId="AD" clId="Web-{D09B5439-AD0D-080D-507C-BA1D0D55CB9C}" dt="2024-02-15T13:15:25.632" v="0"/>
        <pc:sldMkLst>
          <pc:docMk/>
          <pc:sldMk cId="2395640352" sldId="1371"/>
        </pc:sldMkLst>
      </pc:sldChg>
    </pc:docChg>
  </pc:docChgLst>
  <pc:docChgLst>
    <pc:chgData name="Ajay Sethi" userId="6a14304f-21d8-4ed6-90db-4f9ca72a1848" providerId="ADAL" clId="{059F08E9-EBBF-43CB-AEF7-9D8DB89F867B}"/>
    <pc:docChg chg="custSel modSld">
      <pc:chgData name="Ajay Sethi" userId="6a14304f-21d8-4ed6-90db-4f9ca72a1848" providerId="ADAL" clId="{059F08E9-EBBF-43CB-AEF7-9D8DB89F867B}" dt="2023-06-21T19:34:56.033" v="4" actId="478"/>
      <pc:docMkLst>
        <pc:docMk/>
      </pc:docMkLst>
      <pc:sldChg chg="delSp mod">
        <pc:chgData name="Ajay Sethi" userId="6a14304f-21d8-4ed6-90db-4f9ca72a1848" providerId="ADAL" clId="{059F08E9-EBBF-43CB-AEF7-9D8DB89F867B}" dt="2023-06-21T19:34:40.305" v="0" actId="478"/>
        <pc:sldMkLst>
          <pc:docMk/>
          <pc:sldMk cId="3248917005" sldId="1174"/>
        </pc:sldMkLst>
        <pc:spChg chg="del">
          <ac:chgData name="Ajay Sethi" userId="6a14304f-21d8-4ed6-90db-4f9ca72a1848" providerId="ADAL" clId="{059F08E9-EBBF-43CB-AEF7-9D8DB89F867B}" dt="2023-06-21T19:34:40.305" v="0" actId="478"/>
          <ac:spMkLst>
            <pc:docMk/>
            <pc:sldMk cId="3248917005" sldId="1174"/>
            <ac:spMk id="4" creationId="{04D2488C-9EF8-71B4-C41F-2EE42929659A}"/>
          </ac:spMkLst>
        </pc:spChg>
      </pc:sldChg>
      <pc:sldChg chg="delSp mod">
        <pc:chgData name="Ajay Sethi" userId="6a14304f-21d8-4ed6-90db-4f9ca72a1848" providerId="ADAL" clId="{059F08E9-EBBF-43CB-AEF7-9D8DB89F867B}" dt="2023-06-21T19:34:51.777" v="3" actId="478"/>
        <pc:sldMkLst>
          <pc:docMk/>
          <pc:sldMk cId="3285634856" sldId="1373"/>
        </pc:sldMkLst>
        <pc:spChg chg="del">
          <ac:chgData name="Ajay Sethi" userId="6a14304f-21d8-4ed6-90db-4f9ca72a1848" providerId="ADAL" clId="{059F08E9-EBBF-43CB-AEF7-9D8DB89F867B}" dt="2023-06-21T19:34:51.777" v="3" actId="478"/>
          <ac:spMkLst>
            <pc:docMk/>
            <pc:sldMk cId="3285634856" sldId="1373"/>
            <ac:spMk id="8" creationId="{2C2D1330-CC3E-6D15-644D-24537F861617}"/>
          </ac:spMkLst>
        </pc:spChg>
      </pc:sldChg>
      <pc:sldChg chg="delSp mod">
        <pc:chgData name="Ajay Sethi" userId="6a14304f-21d8-4ed6-90db-4f9ca72a1848" providerId="ADAL" clId="{059F08E9-EBBF-43CB-AEF7-9D8DB89F867B}" dt="2023-06-21T19:34:56.033" v="4" actId="478"/>
        <pc:sldMkLst>
          <pc:docMk/>
          <pc:sldMk cId="2287495655" sldId="1375"/>
        </pc:sldMkLst>
        <pc:spChg chg="del">
          <ac:chgData name="Ajay Sethi" userId="6a14304f-21d8-4ed6-90db-4f9ca72a1848" providerId="ADAL" clId="{059F08E9-EBBF-43CB-AEF7-9D8DB89F867B}" dt="2023-06-21T19:34:56.033" v="4" actId="478"/>
          <ac:spMkLst>
            <pc:docMk/>
            <pc:sldMk cId="2287495655" sldId="1375"/>
            <ac:spMk id="7" creationId="{6A49E324-1552-8E7A-D8F8-884B53B3308A}"/>
          </ac:spMkLst>
        </pc:spChg>
      </pc:sldChg>
      <pc:sldChg chg="delSp mod">
        <pc:chgData name="Ajay Sethi" userId="6a14304f-21d8-4ed6-90db-4f9ca72a1848" providerId="ADAL" clId="{059F08E9-EBBF-43CB-AEF7-9D8DB89F867B}" dt="2023-06-21T19:34:45.425" v="1" actId="478"/>
        <pc:sldMkLst>
          <pc:docMk/>
          <pc:sldMk cId="1053221122" sldId="1376"/>
        </pc:sldMkLst>
        <pc:spChg chg="del">
          <ac:chgData name="Ajay Sethi" userId="6a14304f-21d8-4ed6-90db-4f9ca72a1848" providerId="ADAL" clId="{059F08E9-EBBF-43CB-AEF7-9D8DB89F867B}" dt="2023-06-21T19:34:45.425" v="1" actId="478"/>
          <ac:spMkLst>
            <pc:docMk/>
            <pc:sldMk cId="1053221122" sldId="1376"/>
            <ac:spMk id="3" creationId="{B33BF023-4F62-14C3-6437-D4106776BCC7}"/>
          </ac:spMkLst>
        </pc:spChg>
      </pc:sldChg>
      <pc:sldChg chg="delSp mod">
        <pc:chgData name="Ajay Sethi" userId="6a14304f-21d8-4ed6-90db-4f9ca72a1848" providerId="ADAL" clId="{059F08E9-EBBF-43CB-AEF7-9D8DB89F867B}" dt="2023-06-21T19:34:48.938" v="2" actId="478"/>
        <pc:sldMkLst>
          <pc:docMk/>
          <pc:sldMk cId="1007526061" sldId="1377"/>
        </pc:sldMkLst>
        <pc:spChg chg="del">
          <ac:chgData name="Ajay Sethi" userId="6a14304f-21d8-4ed6-90db-4f9ca72a1848" providerId="ADAL" clId="{059F08E9-EBBF-43CB-AEF7-9D8DB89F867B}" dt="2023-06-21T19:34:48.938" v="2" actId="478"/>
          <ac:spMkLst>
            <pc:docMk/>
            <pc:sldMk cId="1007526061" sldId="1377"/>
            <ac:spMk id="6" creationId="{C98969DC-1D67-C180-AB56-8B218E01F52B}"/>
          </ac:spMkLst>
        </pc:spChg>
      </pc:sldChg>
    </pc:docChg>
  </pc:docChgLst>
  <pc:docChgLst>
    <pc:chgData name="Ajay Sethi" userId="S::ajay.sethi_odessainc.com#ext#@hpe.onmicrosoft.com::de1e0fbc-99cd-4a0a-bf81-ef87893bc30d" providerId="AD" clId="Web-{DDE8D6E5-A96E-F4BB-8449-93C0AF1FDC3C}"/>
    <pc:docChg chg="">
      <pc:chgData name="Ajay Sethi" userId="S::ajay.sethi_odessainc.com#ext#@hpe.onmicrosoft.com::de1e0fbc-99cd-4a0a-bf81-ef87893bc30d" providerId="AD" clId="Web-{DDE8D6E5-A96E-F4BB-8449-93C0AF1FDC3C}" dt="2023-06-21T16:59:40.163" v="0"/>
      <pc:docMkLst>
        <pc:docMk/>
      </pc:docMkLst>
      <pc:sldChg chg="delCm">
        <pc:chgData name="Ajay Sethi" userId="S::ajay.sethi_odessainc.com#ext#@hpe.onmicrosoft.com::de1e0fbc-99cd-4a0a-bf81-ef87893bc30d" providerId="AD" clId="Web-{DDE8D6E5-A96E-F4BB-8449-93C0AF1FDC3C}" dt="2023-06-21T16:59:40.163" v="0"/>
        <pc:sldMkLst>
          <pc:docMk/>
          <pc:sldMk cId="2441817237" sldId="527"/>
        </pc:sldMkLst>
      </pc:sldChg>
    </pc:docChg>
  </pc:docChgLst>
  <pc:docChgLst>
    <pc:chgData name="Avinesh Kumar Gupta" userId="S::avinesh.gupta_odessainc.com#ext#@hpe.onmicrosoft.com::c092a38e-bfcf-4a55-952a-baca0d78d071" providerId="AD" clId="Web-{861C9256-111A-F1F8-BFEF-6735383B3D45}"/>
    <pc:docChg chg="modSld">
      <pc:chgData name="Avinesh Kumar Gupta" userId="S::avinesh.gupta_odessainc.com#ext#@hpe.onmicrosoft.com::c092a38e-bfcf-4a55-952a-baca0d78d071" providerId="AD" clId="Web-{861C9256-111A-F1F8-BFEF-6735383B3D45}" dt="2023-06-22T16:09:40.647" v="94" actId="1076"/>
      <pc:docMkLst>
        <pc:docMk/>
      </pc:docMkLst>
      <pc:sldChg chg="addSp delSp modSp">
        <pc:chgData name="Avinesh Kumar Gupta" userId="S::avinesh.gupta_odessainc.com#ext#@hpe.onmicrosoft.com::c092a38e-bfcf-4a55-952a-baca0d78d071" providerId="AD" clId="Web-{861C9256-111A-F1F8-BFEF-6735383B3D45}" dt="2023-06-22T16:09:40.647" v="94" actId="1076"/>
        <pc:sldMkLst>
          <pc:docMk/>
          <pc:sldMk cId="3285634856" sldId="1373"/>
        </pc:sldMkLst>
        <pc:spChg chg="add del mod">
          <ac:chgData name="Avinesh Kumar Gupta" userId="S::avinesh.gupta_odessainc.com#ext#@hpe.onmicrosoft.com::c092a38e-bfcf-4a55-952a-baca0d78d071" providerId="AD" clId="Web-{861C9256-111A-F1F8-BFEF-6735383B3D45}" dt="2023-06-22T16:07:52.846" v="4"/>
          <ac:spMkLst>
            <pc:docMk/>
            <pc:sldMk cId="3285634856" sldId="1373"/>
            <ac:spMk id="3" creationId="{42F25F76-CB88-BF3A-2561-9C2814E5591D}"/>
          </ac:spMkLst>
        </pc:spChg>
        <pc:spChg chg="add mod">
          <ac:chgData name="Avinesh Kumar Gupta" userId="S::avinesh.gupta_odessainc.com#ext#@hpe.onmicrosoft.com::c092a38e-bfcf-4a55-952a-baca0d78d071" providerId="AD" clId="Web-{861C9256-111A-F1F8-BFEF-6735383B3D45}" dt="2023-06-22T16:09:40.647" v="94" actId="1076"/>
          <ac:spMkLst>
            <pc:docMk/>
            <pc:sldMk cId="3285634856" sldId="1373"/>
            <ac:spMk id="5" creationId="{F6ADD89C-39C7-9477-E222-1C4857978DC0}"/>
          </ac:spMkLst>
        </pc:spChg>
        <pc:spChg chg="mod">
          <ac:chgData name="Avinesh Kumar Gupta" userId="S::avinesh.gupta_odessainc.com#ext#@hpe.onmicrosoft.com::c092a38e-bfcf-4a55-952a-baca0d78d071" providerId="AD" clId="Web-{861C9256-111A-F1F8-BFEF-6735383B3D45}" dt="2023-06-22T16:08:15.207" v="12" actId="20577"/>
          <ac:spMkLst>
            <pc:docMk/>
            <pc:sldMk cId="3285634856" sldId="1373"/>
            <ac:spMk id="7" creationId="{CE4C4619-F204-ECE0-133C-A7BDDB25972B}"/>
          </ac:spMkLst>
        </pc:spChg>
      </pc:sldChg>
    </pc:docChg>
  </pc:docChgLst>
  <pc:docChgLst>
    <pc:chgData name="Sumandeep Kaur" userId="985d0e73-c756-4363-8785-ad43677d3af6" providerId="ADAL" clId="{329031DA-B814-466E-8E67-96F866EA6A22}"/>
    <pc:docChg chg="undo custSel addSld modSld sldOrd modSection">
      <pc:chgData name="Sumandeep Kaur" userId="985d0e73-c756-4363-8785-ad43677d3af6" providerId="ADAL" clId="{329031DA-B814-466E-8E67-96F866EA6A22}" dt="2023-06-20T19:28:36.610" v="1640" actId="108"/>
      <pc:docMkLst>
        <pc:docMk/>
      </pc:docMkLst>
      <pc:sldChg chg="addSp modSp mod chgLayout">
        <pc:chgData name="Sumandeep Kaur" userId="985d0e73-c756-4363-8785-ad43677d3af6" providerId="ADAL" clId="{329031DA-B814-466E-8E67-96F866EA6A22}" dt="2023-06-20T18:36:44.960" v="69" actId="20577"/>
        <pc:sldMkLst>
          <pc:docMk/>
          <pc:sldMk cId="2441817237" sldId="527"/>
        </pc:sldMkLst>
        <pc:spChg chg="mod ord">
          <ac:chgData name="Sumandeep Kaur" userId="985d0e73-c756-4363-8785-ad43677d3af6" providerId="ADAL" clId="{329031DA-B814-466E-8E67-96F866EA6A22}" dt="2023-06-20T18:36:32.253" v="24" actId="700"/>
          <ac:spMkLst>
            <pc:docMk/>
            <pc:sldMk cId="2441817237" sldId="527"/>
            <ac:spMk id="2" creationId="{B927120A-9B39-41CA-8C4E-284AD211EE0C}"/>
          </ac:spMkLst>
        </pc:spChg>
        <pc:spChg chg="add mod ord">
          <ac:chgData name="Sumandeep Kaur" userId="985d0e73-c756-4363-8785-ad43677d3af6" providerId="ADAL" clId="{329031DA-B814-466E-8E67-96F866EA6A22}" dt="2023-06-20T18:36:40.866" v="60" actId="20577"/>
          <ac:spMkLst>
            <pc:docMk/>
            <pc:sldMk cId="2441817237" sldId="527"/>
            <ac:spMk id="3" creationId="{D1FB9E47-203B-68F2-F516-D30ED46EC18C}"/>
          </ac:spMkLst>
        </pc:spChg>
        <pc:spChg chg="add mod ord">
          <ac:chgData name="Sumandeep Kaur" userId="985d0e73-c756-4363-8785-ad43677d3af6" providerId="ADAL" clId="{329031DA-B814-466E-8E67-96F866EA6A22}" dt="2023-06-20T18:36:44.960" v="69" actId="20577"/>
          <ac:spMkLst>
            <pc:docMk/>
            <pc:sldMk cId="2441817237" sldId="527"/>
            <ac:spMk id="4" creationId="{AAA6ED0F-427D-65F4-9F78-C094C3BB8CBC}"/>
          </ac:spMkLst>
        </pc:spChg>
      </pc:sldChg>
      <pc:sldChg chg="modSp mod">
        <pc:chgData name="Sumandeep Kaur" userId="985d0e73-c756-4363-8785-ad43677d3af6" providerId="ADAL" clId="{329031DA-B814-466E-8E67-96F866EA6A22}" dt="2023-06-20T19:05:34.915" v="666" actId="20577"/>
        <pc:sldMkLst>
          <pc:docMk/>
          <pc:sldMk cId="3248917005" sldId="1174"/>
        </pc:sldMkLst>
        <pc:spChg chg="mod">
          <ac:chgData name="Sumandeep Kaur" userId="985d0e73-c756-4363-8785-ad43677d3af6" providerId="ADAL" clId="{329031DA-B814-466E-8E67-96F866EA6A22}" dt="2023-06-20T19:05:34.915" v="666" actId="20577"/>
          <ac:spMkLst>
            <pc:docMk/>
            <pc:sldMk cId="3248917005" sldId="1174"/>
            <ac:spMk id="3" creationId="{A629B68E-FE96-4720-9650-7E82A955D470}"/>
          </ac:spMkLst>
        </pc:spChg>
      </pc:sldChg>
      <pc:sldChg chg="modSp mod">
        <pc:chgData name="Sumandeep Kaur" userId="985d0e73-c756-4363-8785-ad43677d3af6" providerId="ADAL" clId="{329031DA-B814-466E-8E67-96F866EA6A22}" dt="2023-06-20T19:06:57.112" v="694" actId="20577"/>
        <pc:sldMkLst>
          <pc:docMk/>
          <pc:sldMk cId="1278897372" sldId="1372"/>
        </pc:sldMkLst>
        <pc:spChg chg="mod">
          <ac:chgData name="Sumandeep Kaur" userId="985d0e73-c756-4363-8785-ad43677d3af6" providerId="ADAL" clId="{329031DA-B814-466E-8E67-96F866EA6A22}" dt="2023-06-20T19:06:57.112" v="694" actId="20577"/>
          <ac:spMkLst>
            <pc:docMk/>
            <pc:sldMk cId="1278897372" sldId="1372"/>
            <ac:spMk id="3" creationId="{A629B68E-FE96-4720-9650-7E82A955D470}"/>
          </ac:spMkLst>
        </pc:spChg>
        <pc:spChg chg="mod">
          <ac:chgData name="Sumandeep Kaur" userId="985d0e73-c756-4363-8785-ad43677d3af6" providerId="ADAL" clId="{329031DA-B814-466E-8E67-96F866EA6A22}" dt="2023-06-20T19:05:50.453" v="667" actId="207"/>
          <ac:spMkLst>
            <pc:docMk/>
            <pc:sldMk cId="1278897372" sldId="1372"/>
            <ac:spMk id="4" creationId="{04D2488C-9EF8-71B4-C41F-2EE42929659A}"/>
          </ac:spMkLst>
        </pc:spChg>
      </pc:sldChg>
      <pc:sldChg chg="addSp delSp modSp mod modClrScheme chgLayout">
        <pc:chgData name="Sumandeep Kaur" userId="985d0e73-c756-4363-8785-ad43677d3af6" providerId="ADAL" clId="{329031DA-B814-466E-8E67-96F866EA6A22}" dt="2023-06-20T19:27:02.861" v="1633" actId="20577"/>
        <pc:sldMkLst>
          <pc:docMk/>
          <pc:sldMk cId="3285634856" sldId="1373"/>
        </pc:sldMkLst>
        <pc:spChg chg="mod ord">
          <ac:chgData name="Sumandeep Kaur" userId="985d0e73-c756-4363-8785-ad43677d3af6" providerId="ADAL" clId="{329031DA-B814-466E-8E67-96F866EA6A22}" dt="2023-06-20T19:27:02.861" v="1633" actId="20577"/>
          <ac:spMkLst>
            <pc:docMk/>
            <pc:sldMk cId="3285634856" sldId="1373"/>
            <ac:spMk id="2" creationId="{8668A1A9-825F-455A-A531-B4F65489338F}"/>
          </ac:spMkLst>
        </pc:spChg>
        <pc:spChg chg="del mod ord">
          <ac:chgData name="Sumandeep Kaur" userId="985d0e73-c756-4363-8785-ad43677d3af6" providerId="ADAL" clId="{329031DA-B814-466E-8E67-96F866EA6A22}" dt="2023-06-20T18:34:54.638" v="9" actId="700"/>
          <ac:spMkLst>
            <pc:docMk/>
            <pc:sldMk cId="3285634856" sldId="1373"/>
            <ac:spMk id="3" creationId="{A629B68E-FE96-4720-9650-7E82A955D470}"/>
          </ac:spMkLst>
        </pc:spChg>
        <pc:spChg chg="mod ord">
          <ac:chgData name="Sumandeep Kaur" userId="985d0e73-c756-4363-8785-ad43677d3af6" providerId="ADAL" clId="{329031DA-B814-466E-8E67-96F866EA6A22}" dt="2023-06-20T19:01:47.462" v="361" actId="700"/>
          <ac:spMkLst>
            <pc:docMk/>
            <pc:sldMk cId="3285634856" sldId="1373"/>
            <ac:spMk id="4" creationId="{04D2488C-9EF8-71B4-C41F-2EE42929659A}"/>
          </ac:spMkLst>
        </pc:spChg>
        <pc:spChg chg="add del mod ord">
          <ac:chgData name="Sumandeep Kaur" userId="985d0e73-c756-4363-8785-ad43677d3af6" providerId="ADAL" clId="{329031DA-B814-466E-8E67-96F866EA6A22}" dt="2023-06-20T19:01:47.462" v="361" actId="700"/>
          <ac:spMkLst>
            <pc:docMk/>
            <pc:sldMk cId="3285634856" sldId="1373"/>
            <ac:spMk id="5" creationId="{B35AE1C4-9D43-67FA-D594-737422F6F038}"/>
          </ac:spMkLst>
        </pc:spChg>
        <pc:spChg chg="add del mod ord">
          <ac:chgData name="Sumandeep Kaur" userId="985d0e73-c756-4363-8785-ad43677d3af6" providerId="ADAL" clId="{329031DA-B814-466E-8E67-96F866EA6A22}" dt="2023-06-20T19:26:38.144" v="1629" actId="478"/>
          <ac:spMkLst>
            <pc:docMk/>
            <pc:sldMk cId="3285634856" sldId="1373"/>
            <ac:spMk id="6" creationId="{CC31E95F-B12E-3170-EA40-9F91ADC083C8}"/>
          </ac:spMkLst>
        </pc:spChg>
        <pc:spChg chg="add mod">
          <ac:chgData name="Sumandeep Kaur" userId="985d0e73-c756-4363-8785-ad43677d3af6" providerId="ADAL" clId="{329031DA-B814-466E-8E67-96F866EA6A22}" dt="2023-06-20T19:26:38.144" v="1629" actId="478"/>
          <ac:spMkLst>
            <pc:docMk/>
            <pc:sldMk cId="3285634856" sldId="1373"/>
            <ac:spMk id="8" creationId="{2C2D1330-CC3E-6D15-644D-24537F861617}"/>
          </ac:spMkLst>
        </pc:spChg>
      </pc:sldChg>
      <pc:sldChg chg="modSp mod">
        <pc:chgData name="Sumandeep Kaur" userId="985d0e73-c756-4363-8785-ad43677d3af6" providerId="ADAL" clId="{329031DA-B814-466E-8E67-96F866EA6A22}" dt="2023-06-20T18:50:37.589" v="127" actId="20577"/>
        <pc:sldMkLst>
          <pc:docMk/>
          <pc:sldMk cId="1188894348" sldId="1374"/>
        </pc:sldMkLst>
        <pc:spChg chg="mod">
          <ac:chgData name="Sumandeep Kaur" userId="985d0e73-c756-4363-8785-ad43677d3af6" providerId="ADAL" clId="{329031DA-B814-466E-8E67-96F866EA6A22}" dt="2023-06-20T18:50:37.589" v="127" actId="20577"/>
          <ac:spMkLst>
            <pc:docMk/>
            <pc:sldMk cId="1188894348" sldId="1374"/>
            <ac:spMk id="3" creationId="{A629B68E-FE96-4720-9650-7E82A955D470}"/>
          </ac:spMkLst>
        </pc:spChg>
        <pc:spChg chg="mod">
          <ac:chgData name="Sumandeep Kaur" userId="985d0e73-c756-4363-8785-ad43677d3af6" providerId="ADAL" clId="{329031DA-B814-466E-8E67-96F866EA6A22}" dt="2023-06-20T18:48:21.874" v="112" actId="207"/>
          <ac:spMkLst>
            <pc:docMk/>
            <pc:sldMk cId="1188894348" sldId="1374"/>
            <ac:spMk id="4" creationId="{04D2488C-9EF8-71B4-C41F-2EE42929659A}"/>
          </ac:spMkLst>
        </pc:spChg>
      </pc:sldChg>
      <pc:sldChg chg="addSp delSp modSp mod">
        <pc:chgData name="Sumandeep Kaur" userId="985d0e73-c756-4363-8785-ad43677d3af6" providerId="ADAL" clId="{329031DA-B814-466E-8E67-96F866EA6A22}" dt="2023-06-20T19:26:59.759" v="1632" actId="20577"/>
        <pc:sldMkLst>
          <pc:docMk/>
          <pc:sldMk cId="2287495655" sldId="1375"/>
        </pc:sldMkLst>
        <pc:spChg chg="mod">
          <ac:chgData name="Sumandeep Kaur" userId="985d0e73-c756-4363-8785-ad43677d3af6" providerId="ADAL" clId="{329031DA-B814-466E-8E67-96F866EA6A22}" dt="2023-06-20T19:26:59.759" v="1632" actId="20577"/>
          <ac:spMkLst>
            <pc:docMk/>
            <pc:sldMk cId="2287495655" sldId="1375"/>
            <ac:spMk id="2" creationId="{8668A1A9-825F-455A-A531-B4F65489338F}"/>
          </ac:spMkLst>
        </pc:spChg>
        <pc:spChg chg="mod">
          <ac:chgData name="Sumandeep Kaur" userId="985d0e73-c756-4363-8785-ad43677d3af6" providerId="ADAL" clId="{329031DA-B814-466E-8E67-96F866EA6A22}" dt="2023-06-20T19:25:07.953" v="1547" actId="20577"/>
          <ac:spMkLst>
            <pc:docMk/>
            <pc:sldMk cId="2287495655" sldId="1375"/>
            <ac:spMk id="3" creationId="{A629B68E-FE96-4720-9650-7E82A955D470}"/>
          </ac:spMkLst>
        </pc:spChg>
        <pc:spChg chg="del mod">
          <ac:chgData name="Sumandeep Kaur" userId="985d0e73-c756-4363-8785-ad43677d3af6" providerId="ADAL" clId="{329031DA-B814-466E-8E67-96F866EA6A22}" dt="2023-06-20T19:26:41.080" v="1630" actId="478"/>
          <ac:spMkLst>
            <pc:docMk/>
            <pc:sldMk cId="2287495655" sldId="1375"/>
            <ac:spMk id="4" creationId="{04D2488C-9EF8-71B4-C41F-2EE42929659A}"/>
          </ac:spMkLst>
        </pc:spChg>
        <pc:spChg chg="del mod">
          <ac:chgData name="Sumandeep Kaur" userId="985d0e73-c756-4363-8785-ad43677d3af6" providerId="ADAL" clId="{329031DA-B814-466E-8E67-96F866EA6A22}" dt="2023-06-20T19:23:18.011" v="1477" actId="478"/>
          <ac:spMkLst>
            <pc:docMk/>
            <pc:sldMk cId="2287495655" sldId="1375"/>
            <ac:spMk id="5" creationId="{123A0788-2514-018D-66DB-FD8179C627DF}"/>
          </ac:spMkLst>
        </pc:spChg>
        <pc:spChg chg="add mod">
          <ac:chgData name="Sumandeep Kaur" userId="985d0e73-c756-4363-8785-ad43677d3af6" providerId="ADAL" clId="{329031DA-B814-466E-8E67-96F866EA6A22}" dt="2023-06-20T19:26:41.080" v="1630" actId="478"/>
          <ac:spMkLst>
            <pc:docMk/>
            <pc:sldMk cId="2287495655" sldId="1375"/>
            <ac:spMk id="7" creationId="{6A49E324-1552-8E7A-D8F8-884B53B3308A}"/>
          </ac:spMkLst>
        </pc:spChg>
      </pc:sldChg>
      <pc:sldChg chg="modSp new mod ord">
        <pc:chgData name="Sumandeep Kaur" userId="985d0e73-c756-4363-8785-ad43677d3af6" providerId="ADAL" clId="{329031DA-B814-466E-8E67-96F866EA6A22}" dt="2023-06-20T19:28:36.610" v="1640" actId="108"/>
        <pc:sldMkLst>
          <pc:docMk/>
          <pc:sldMk cId="1053221122" sldId="1376"/>
        </pc:sldMkLst>
        <pc:spChg chg="mod">
          <ac:chgData name="Sumandeep Kaur" userId="985d0e73-c756-4363-8785-ad43677d3af6" providerId="ADAL" clId="{329031DA-B814-466E-8E67-96F866EA6A22}" dt="2023-06-20T19:22:34.128" v="1468" actId="20577"/>
          <ac:spMkLst>
            <pc:docMk/>
            <pc:sldMk cId="1053221122" sldId="1376"/>
            <ac:spMk id="2" creationId="{AD2AA7E8-9477-10AA-1A0E-4949A4EEE53D}"/>
          </ac:spMkLst>
        </pc:spChg>
        <pc:spChg chg="mod">
          <ac:chgData name="Sumandeep Kaur" userId="985d0e73-c756-4363-8785-ad43677d3af6" providerId="ADAL" clId="{329031DA-B814-466E-8E67-96F866EA6A22}" dt="2023-06-20T19:28:36.610" v="1640" actId="108"/>
          <ac:spMkLst>
            <pc:docMk/>
            <pc:sldMk cId="1053221122" sldId="1376"/>
            <ac:spMk id="4" creationId="{C6F0C528-7CC0-DA5C-6C2C-6C37444FBACA}"/>
          </ac:spMkLst>
        </pc:spChg>
      </pc:sldChg>
      <pc:sldChg chg="addSp delSp modSp new mod modClrScheme chgLayout">
        <pc:chgData name="Sumandeep Kaur" userId="985d0e73-c756-4363-8785-ad43677d3af6" providerId="ADAL" clId="{329031DA-B814-466E-8E67-96F866EA6A22}" dt="2023-06-20T19:26:34.808" v="1628" actId="20577"/>
        <pc:sldMkLst>
          <pc:docMk/>
          <pc:sldMk cId="1007526061" sldId="1377"/>
        </pc:sldMkLst>
        <pc:spChg chg="del mod ord">
          <ac:chgData name="Sumandeep Kaur" userId="985d0e73-c756-4363-8785-ad43677d3af6" providerId="ADAL" clId="{329031DA-B814-466E-8E67-96F866EA6A22}" dt="2023-06-20T19:22:58.059" v="1470" actId="700"/>
          <ac:spMkLst>
            <pc:docMk/>
            <pc:sldMk cId="1007526061" sldId="1377"/>
            <ac:spMk id="2" creationId="{4A88B543-7D5A-A66A-DA6D-FEAC18B8E5BF}"/>
          </ac:spMkLst>
        </pc:spChg>
        <pc:spChg chg="del">
          <ac:chgData name="Sumandeep Kaur" userId="985d0e73-c756-4363-8785-ad43677d3af6" providerId="ADAL" clId="{329031DA-B814-466E-8E67-96F866EA6A22}" dt="2023-06-20T19:22:58.059" v="1470" actId="700"/>
          <ac:spMkLst>
            <pc:docMk/>
            <pc:sldMk cId="1007526061" sldId="1377"/>
            <ac:spMk id="3" creationId="{C1A53559-859D-B82B-4BB1-94689D1F1462}"/>
          </ac:spMkLst>
        </pc:spChg>
        <pc:spChg chg="del mod ord">
          <ac:chgData name="Sumandeep Kaur" userId="985d0e73-c756-4363-8785-ad43677d3af6" providerId="ADAL" clId="{329031DA-B814-466E-8E67-96F866EA6A22}" dt="2023-06-20T19:22:58.059" v="1470" actId="700"/>
          <ac:spMkLst>
            <pc:docMk/>
            <pc:sldMk cId="1007526061" sldId="1377"/>
            <ac:spMk id="4" creationId="{7366A5FA-9448-84FA-F966-71CBCC3C710F}"/>
          </ac:spMkLst>
        </pc:spChg>
        <pc:spChg chg="add mod ord">
          <ac:chgData name="Sumandeep Kaur" userId="985d0e73-c756-4363-8785-ad43677d3af6" providerId="ADAL" clId="{329031DA-B814-466E-8E67-96F866EA6A22}" dt="2023-06-20T19:26:34.808" v="1628" actId="20577"/>
          <ac:spMkLst>
            <pc:docMk/>
            <pc:sldMk cId="1007526061" sldId="1377"/>
            <ac:spMk id="5" creationId="{F35444A6-27DB-CFF9-CD0E-2979578977EC}"/>
          </ac:spMkLst>
        </pc:spChg>
        <pc:spChg chg="add mod ord">
          <ac:chgData name="Sumandeep Kaur" userId="985d0e73-c756-4363-8785-ad43677d3af6" providerId="ADAL" clId="{329031DA-B814-466E-8E67-96F866EA6A22}" dt="2023-06-20T19:22:58.059" v="1470" actId="700"/>
          <ac:spMkLst>
            <pc:docMk/>
            <pc:sldMk cId="1007526061" sldId="1377"/>
            <ac:spMk id="6" creationId="{C98969DC-1D67-C180-AB56-8B218E01F52B}"/>
          </ac:spMkLst>
        </pc:spChg>
      </pc:sldChg>
    </pc:docChg>
  </pc:docChgLst>
  <pc:docChgLst>
    <pc:chgData name="Paranthaman" userId="fa2e6584-8cc3-462b-b00b-bae04a003159" providerId="ADAL" clId="{26357CB4-4BE1-43BC-9581-1BB67CBE85CE}"/>
    <pc:docChg chg="undo custSel addSld delSld modSld modSection">
      <pc:chgData name="Paranthaman" userId="fa2e6584-8cc3-462b-b00b-bae04a003159" providerId="ADAL" clId="{26357CB4-4BE1-43BC-9581-1BB67CBE85CE}" dt="2023-06-27T17:17:05.101" v="470" actId="47"/>
      <pc:docMkLst>
        <pc:docMk/>
      </pc:docMkLst>
      <pc:sldChg chg="modSp mod">
        <pc:chgData name="Paranthaman" userId="fa2e6584-8cc3-462b-b00b-bae04a003159" providerId="ADAL" clId="{26357CB4-4BE1-43BC-9581-1BB67CBE85CE}" dt="2023-06-20T18:32:28.836" v="168" actId="20577"/>
        <pc:sldMkLst>
          <pc:docMk/>
          <pc:sldMk cId="3248917005" sldId="1174"/>
        </pc:sldMkLst>
        <pc:spChg chg="mod">
          <ac:chgData name="Paranthaman" userId="fa2e6584-8cc3-462b-b00b-bae04a003159" providerId="ADAL" clId="{26357CB4-4BE1-43BC-9581-1BB67CBE85CE}" dt="2023-06-20T18:32:28.836" v="168" actId="20577"/>
          <ac:spMkLst>
            <pc:docMk/>
            <pc:sldMk cId="3248917005" sldId="1174"/>
            <ac:spMk id="3" creationId="{A629B68E-FE96-4720-9650-7E82A955D470}"/>
          </ac:spMkLst>
        </pc:spChg>
      </pc:sldChg>
      <pc:sldChg chg="modSp mod">
        <pc:chgData name="Paranthaman" userId="fa2e6584-8cc3-462b-b00b-bae04a003159" providerId="ADAL" clId="{26357CB4-4BE1-43BC-9581-1BB67CBE85CE}" dt="2023-06-20T19:24:20.188" v="387" actId="20577"/>
        <pc:sldMkLst>
          <pc:docMk/>
          <pc:sldMk cId="1278897372" sldId="1372"/>
        </pc:sldMkLst>
        <pc:spChg chg="mod">
          <ac:chgData name="Paranthaman" userId="fa2e6584-8cc3-462b-b00b-bae04a003159" providerId="ADAL" clId="{26357CB4-4BE1-43BC-9581-1BB67CBE85CE}" dt="2023-06-20T18:51:15.667" v="352" actId="14"/>
          <ac:spMkLst>
            <pc:docMk/>
            <pc:sldMk cId="1278897372" sldId="1372"/>
            <ac:spMk id="3" creationId="{A629B68E-FE96-4720-9650-7E82A955D470}"/>
          </ac:spMkLst>
        </pc:spChg>
        <pc:spChg chg="mod">
          <ac:chgData name="Paranthaman" userId="fa2e6584-8cc3-462b-b00b-bae04a003159" providerId="ADAL" clId="{26357CB4-4BE1-43BC-9581-1BB67CBE85CE}" dt="2023-06-20T19:24:20.188" v="387" actId="20577"/>
          <ac:spMkLst>
            <pc:docMk/>
            <pc:sldMk cId="1278897372" sldId="1372"/>
            <ac:spMk id="4" creationId="{04D2488C-9EF8-71B4-C41F-2EE42929659A}"/>
          </ac:spMkLst>
        </pc:spChg>
      </pc:sldChg>
      <pc:sldChg chg="addSp modSp mod">
        <pc:chgData name="Paranthaman" userId="fa2e6584-8cc3-462b-b00b-bae04a003159" providerId="ADAL" clId="{26357CB4-4BE1-43BC-9581-1BB67CBE85CE}" dt="2023-06-21T12:06:42.663" v="466" actId="108"/>
        <pc:sldMkLst>
          <pc:docMk/>
          <pc:sldMk cId="3285634856" sldId="1373"/>
        </pc:sldMkLst>
        <pc:spChg chg="mod">
          <ac:chgData name="Paranthaman" userId="fa2e6584-8cc3-462b-b00b-bae04a003159" providerId="ADAL" clId="{26357CB4-4BE1-43BC-9581-1BB67CBE85CE}" dt="2023-06-21T12:06:42.663" v="466" actId="108"/>
          <ac:spMkLst>
            <pc:docMk/>
            <pc:sldMk cId="3285634856" sldId="1373"/>
            <ac:spMk id="4" creationId="{04D2488C-9EF8-71B4-C41F-2EE42929659A}"/>
          </ac:spMkLst>
        </pc:spChg>
        <pc:spChg chg="add mod">
          <ac:chgData name="Paranthaman" userId="fa2e6584-8cc3-462b-b00b-bae04a003159" providerId="ADAL" clId="{26357CB4-4BE1-43BC-9581-1BB67CBE85CE}" dt="2023-06-21T12:06:01.839" v="435" actId="5793"/>
          <ac:spMkLst>
            <pc:docMk/>
            <pc:sldMk cId="3285634856" sldId="1373"/>
            <ac:spMk id="7" creationId="{CE4C4619-F204-ECE0-133C-A7BDDB25972B}"/>
          </ac:spMkLst>
        </pc:spChg>
      </pc:sldChg>
      <pc:sldChg chg="modSp mod">
        <pc:chgData name="Paranthaman" userId="fa2e6584-8cc3-462b-b00b-bae04a003159" providerId="ADAL" clId="{26357CB4-4BE1-43BC-9581-1BB67CBE85CE}" dt="2023-06-20T18:53:02.892" v="358" actId="20577"/>
        <pc:sldMkLst>
          <pc:docMk/>
          <pc:sldMk cId="1188894348" sldId="1374"/>
        </pc:sldMkLst>
        <pc:spChg chg="mod">
          <ac:chgData name="Paranthaman" userId="fa2e6584-8cc3-462b-b00b-bae04a003159" providerId="ADAL" clId="{26357CB4-4BE1-43BC-9581-1BB67CBE85CE}" dt="2023-06-20T18:53:02.892" v="358" actId="20577"/>
          <ac:spMkLst>
            <pc:docMk/>
            <pc:sldMk cId="1188894348" sldId="1374"/>
            <ac:spMk id="3" creationId="{A629B68E-FE96-4720-9650-7E82A955D470}"/>
          </ac:spMkLst>
        </pc:spChg>
      </pc:sldChg>
      <pc:sldChg chg="modSp mod">
        <pc:chgData name="Paranthaman" userId="fa2e6584-8cc3-462b-b00b-bae04a003159" providerId="ADAL" clId="{26357CB4-4BE1-43BC-9581-1BB67CBE85CE}" dt="2023-06-20T19:24:14.301" v="382" actId="20577"/>
        <pc:sldMkLst>
          <pc:docMk/>
          <pc:sldMk cId="2287495655" sldId="1375"/>
        </pc:sldMkLst>
        <pc:spChg chg="mod">
          <ac:chgData name="Paranthaman" userId="fa2e6584-8cc3-462b-b00b-bae04a003159" providerId="ADAL" clId="{26357CB4-4BE1-43BC-9581-1BB67CBE85CE}" dt="2023-06-20T19:15:45.221" v="370" actId="20577"/>
          <ac:spMkLst>
            <pc:docMk/>
            <pc:sldMk cId="2287495655" sldId="1375"/>
            <ac:spMk id="2" creationId="{8668A1A9-825F-455A-A531-B4F65489338F}"/>
          </ac:spMkLst>
        </pc:spChg>
        <pc:spChg chg="mod">
          <ac:chgData name="Paranthaman" userId="fa2e6584-8cc3-462b-b00b-bae04a003159" providerId="ADAL" clId="{26357CB4-4BE1-43BC-9581-1BB67CBE85CE}" dt="2023-06-20T19:24:14.301" v="382" actId="20577"/>
          <ac:spMkLst>
            <pc:docMk/>
            <pc:sldMk cId="2287495655" sldId="1375"/>
            <ac:spMk id="4" creationId="{04D2488C-9EF8-71B4-C41F-2EE42929659A}"/>
          </ac:spMkLst>
        </pc:spChg>
      </pc:sldChg>
      <pc:sldChg chg="modSp mod">
        <pc:chgData name="Paranthaman" userId="fa2e6584-8cc3-462b-b00b-bae04a003159" providerId="ADAL" clId="{26357CB4-4BE1-43BC-9581-1BB67CBE85CE}" dt="2023-06-20T19:15:49.452" v="371" actId="20577"/>
        <pc:sldMkLst>
          <pc:docMk/>
          <pc:sldMk cId="1053221122" sldId="1376"/>
        </pc:sldMkLst>
        <pc:spChg chg="mod">
          <ac:chgData name="Paranthaman" userId="fa2e6584-8cc3-462b-b00b-bae04a003159" providerId="ADAL" clId="{26357CB4-4BE1-43BC-9581-1BB67CBE85CE}" dt="2023-06-20T19:15:49.452" v="371" actId="20577"/>
          <ac:spMkLst>
            <pc:docMk/>
            <pc:sldMk cId="1053221122" sldId="1376"/>
            <ac:spMk id="4" creationId="{C6F0C528-7CC0-DA5C-6C2C-6C37444FBACA}"/>
          </ac:spMkLst>
        </pc:spChg>
      </pc:sldChg>
      <pc:sldChg chg="addSp delSp add del mod">
        <pc:chgData name="Paranthaman" userId="fa2e6584-8cc3-462b-b00b-bae04a003159" providerId="ADAL" clId="{26357CB4-4BE1-43BC-9581-1BB67CBE85CE}" dt="2023-06-27T17:17:05.101" v="470" actId="47"/>
        <pc:sldMkLst>
          <pc:docMk/>
          <pc:sldMk cId="858212290" sldId="1378"/>
        </pc:sldMkLst>
        <pc:spChg chg="del">
          <ac:chgData name="Paranthaman" userId="fa2e6584-8cc3-462b-b00b-bae04a003159" providerId="ADAL" clId="{26357CB4-4BE1-43BC-9581-1BB67CBE85CE}" dt="2023-06-27T16:42:12.966" v="468" actId="478"/>
          <ac:spMkLst>
            <pc:docMk/>
            <pc:sldMk cId="858212290" sldId="1378"/>
            <ac:spMk id="3" creationId="{A629B68E-FE96-4720-9650-7E82A955D470}"/>
          </ac:spMkLst>
        </pc:spChg>
        <pc:spChg chg="add">
          <ac:chgData name="Paranthaman" userId="fa2e6584-8cc3-462b-b00b-bae04a003159" providerId="ADAL" clId="{26357CB4-4BE1-43BC-9581-1BB67CBE85CE}" dt="2023-06-27T16:42:16.795" v="469" actId="11529"/>
          <ac:spMkLst>
            <pc:docMk/>
            <pc:sldMk cId="858212290" sldId="1378"/>
            <ac:spMk id="4" creationId="{8B5EF89A-1629-5555-78E4-54E413AE0B8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51B4C5DA-CF6D-4C19-88A2-D3B94409C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03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DB18986E-AB21-41B0-A8A5-B6536D0F798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0" tIns="46680" rIns="93360" bIns="466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81532"/>
            <a:ext cx="5621020" cy="3666708"/>
          </a:xfrm>
          <a:prstGeom prst="rect">
            <a:avLst/>
          </a:prstGeom>
        </p:spPr>
        <p:txBody>
          <a:bodyPr vert="horz" lIns="93360" tIns="46680" rIns="93360" bIns="466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D72EC0C6-2E98-4ACD-AD71-702DA1F36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88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EC0C6-2E98-4ACD-AD71-702DA1F36A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25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Rectangle 301">
            <a:extLst>
              <a:ext uri="{FF2B5EF4-FFF2-40B4-BE49-F238E27FC236}">
                <a16:creationId xmlns:a16="http://schemas.microsoft.com/office/drawing/2014/main" id="{F143C2AE-5007-451A-9F27-E610984BCCAB}"/>
              </a:ext>
            </a:extLst>
          </p:cNvPr>
          <p:cNvSpPr/>
          <p:nvPr userDrawn="1"/>
        </p:nvSpPr>
        <p:spPr>
          <a:xfrm>
            <a:off x="0" y="-20520"/>
            <a:ext cx="12192000" cy="6915448"/>
          </a:xfrm>
          <a:prstGeom prst="rect">
            <a:avLst/>
          </a:prstGeom>
          <a:gradFill flip="none" rotWithShape="1">
            <a:gsLst>
              <a:gs pos="1000">
                <a:schemeClr val="bg2"/>
              </a:gs>
              <a:gs pos="100000">
                <a:schemeClr val="bg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3" name="Parallelogram 4">
            <a:extLst>
              <a:ext uri="{FF2B5EF4-FFF2-40B4-BE49-F238E27FC236}">
                <a16:creationId xmlns:a16="http://schemas.microsoft.com/office/drawing/2014/main" id="{8270637D-4409-4233-8449-FEEB0F9ED9A1}"/>
              </a:ext>
            </a:extLst>
          </p:cNvPr>
          <p:cNvSpPr/>
          <p:nvPr userDrawn="1"/>
        </p:nvSpPr>
        <p:spPr>
          <a:xfrm>
            <a:off x="-41796" y="2598823"/>
            <a:ext cx="6683228" cy="13909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Text Placeholder 14">
            <a:extLst>
              <a:ext uri="{FF2B5EF4-FFF2-40B4-BE49-F238E27FC236}">
                <a16:creationId xmlns:a16="http://schemas.microsoft.com/office/drawing/2014/main" id="{D04639E5-A932-4A02-9D6A-07D4AF9162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1675" y="2935710"/>
            <a:ext cx="5827462" cy="1054104"/>
          </a:xfrm>
        </p:spPr>
        <p:txBody>
          <a:bodyPr>
            <a:noAutofit/>
          </a:bodyPr>
          <a:lstStyle>
            <a:lvl1pPr marL="0" indent="0">
              <a:buNone/>
              <a:defRPr sz="3000">
                <a:solidFill>
                  <a:schemeClr val="tx1"/>
                </a:solidFill>
                <a:latin typeface="Maison Neue Medium" panose="020B0604040000000000" pitchFamily="34" charset="0"/>
              </a:defRPr>
            </a:lvl1pPr>
            <a:lvl2pPr>
              <a:defRPr sz="3800">
                <a:solidFill>
                  <a:schemeClr val="bg2"/>
                </a:solidFill>
                <a:latin typeface="Lato Light" panose="020F0302020204030203" pitchFamily="34" charset="0"/>
              </a:defRPr>
            </a:lvl2pPr>
            <a:lvl3pPr>
              <a:defRPr sz="3800">
                <a:solidFill>
                  <a:schemeClr val="bg2"/>
                </a:solidFill>
                <a:latin typeface="Lato Light" panose="020F0302020204030203" pitchFamily="34" charset="0"/>
              </a:defRPr>
            </a:lvl3pPr>
            <a:lvl4pPr>
              <a:defRPr sz="3800">
                <a:solidFill>
                  <a:schemeClr val="bg2"/>
                </a:solidFill>
                <a:latin typeface="Lato Light" panose="020F0302020204030203" pitchFamily="34" charset="0"/>
              </a:defRPr>
            </a:lvl4pPr>
            <a:lvl5pPr>
              <a:defRPr sz="3800">
                <a:solidFill>
                  <a:schemeClr val="bg2"/>
                </a:solidFill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6" name="Text Placeholder 16">
            <a:extLst>
              <a:ext uri="{FF2B5EF4-FFF2-40B4-BE49-F238E27FC236}">
                <a16:creationId xmlns:a16="http://schemas.microsoft.com/office/drawing/2014/main" id="{7344D2A3-DE35-4F6D-9048-5CE2A582C1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1675" y="4194533"/>
            <a:ext cx="5025357" cy="441636"/>
          </a:xfrm>
        </p:spPr>
        <p:txBody>
          <a:bodyPr anchor="ctr">
            <a:noAutofit/>
          </a:bodyPr>
          <a:lstStyle>
            <a:lvl1pPr marL="0" indent="0"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chemeClr val="bg2"/>
                </a:solidFill>
                <a:latin typeface="Lato Light" panose="020F0302020204030203" pitchFamily="34" charset="0"/>
              </a:defRPr>
            </a:lvl2pPr>
            <a:lvl3pPr>
              <a:defRPr sz="2200">
                <a:solidFill>
                  <a:schemeClr val="bg2"/>
                </a:solidFill>
                <a:latin typeface="Lato Light" panose="020F0302020204030203" pitchFamily="34" charset="0"/>
              </a:defRPr>
            </a:lvl3pPr>
            <a:lvl4pPr>
              <a:defRPr sz="2200">
                <a:solidFill>
                  <a:schemeClr val="bg2"/>
                </a:solidFill>
                <a:latin typeface="Lato Light" panose="020F0302020204030203" pitchFamily="34" charset="0"/>
              </a:defRPr>
            </a:lvl4pPr>
            <a:lvl5pPr>
              <a:defRPr sz="2200">
                <a:solidFill>
                  <a:schemeClr val="bg2"/>
                </a:solidFill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307" name="Picture 306">
            <a:extLst>
              <a:ext uri="{FF2B5EF4-FFF2-40B4-BE49-F238E27FC236}">
                <a16:creationId xmlns:a16="http://schemas.microsoft.com/office/drawing/2014/main" id="{E8D907A1-BF29-4243-BFCF-10246D8A18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821" y="1455153"/>
            <a:ext cx="2142358" cy="664442"/>
          </a:xfrm>
          <a:prstGeom prst="rect">
            <a:avLst/>
          </a:prstGeom>
        </p:spPr>
      </p:pic>
      <p:sp>
        <p:nvSpPr>
          <p:cNvPr id="308" name="Text Placeholder 16">
            <a:extLst>
              <a:ext uri="{FF2B5EF4-FFF2-40B4-BE49-F238E27FC236}">
                <a16:creationId xmlns:a16="http://schemas.microsoft.com/office/drawing/2014/main" id="{8E0FB576-CAE2-4D47-B243-63250DE017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675" y="4518054"/>
            <a:ext cx="5025357" cy="441636"/>
          </a:xfrm>
        </p:spPr>
        <p:txBody>
          <a:bodyPr anchor="ctr">
            <a:noAutofit/>
          </a:bodyPr>
          <a:lstStyle>
            <a:lvl1pPr marL="0" indent="0"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>
              <a:defRPr sz="2200">
                <a:solidFill>
                  <a:schemeClr val="bg2"/>
                </a:solidFill>
                <a:latin typeface="Lato Light" panose="020F0302020204030203" pitchFamily="34" charset="0"/>
              </a:defRPr>
            </a:lvl2pPr>
            <a:lvl3pPr>
              <a:defRPr sz="2200">
                <a:solidFill>
                  <a:schemeClr val="bg2"/>
                </a:solidFill>
                <a:latin typeface="Lato Light" panose="020F0302020204030203" pitchFamily="34" charset="0"/>
              </a:defRPr>
            </a:lvl3pPr>
            <a:lvl4pPr>
              <a:defRPr sz="2200">
                <a:solidFill>
                  <a:schemeClr val="bg2"/>
                </a:solidFill>
                <a:latin typeface="Lato Light" panose="020F0302020204030203" pitchFamily="34" charset="0"/>
              </a:defRPr>
            </a:lvl4pPr>
            <a:lvl5pPr>
              <a:defRPr sz="2200">
                <a:solidFill>
                  <a:schemeClr val="bg2"/>
                </a:solidFill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310" name="Picture 309" descr="Diagram, engineering drawing&#10;&#10;Description automatically generated">
            <a:extLst>
              <a:ext uri="{FF2B5EF4-FFF2-40B4-BE49-F238E27FC236}">
                <a16:creationId xmlns:a16="http://schemas.microsoft.com/office/drawing/2014/main" id="{A185251B-F28F-42AB-B4DE-8B5E87ACBA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6" b="14404"/>
          <a:stretch/>
        </p:blipFill>
        <p:spPr>
          <a:xfrm>
            <a:off x="4465491" y="3216914"/>
            <a:ext cx="7726510" cy="367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ackground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5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am_Int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5800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1255145" y="1927256"/>
            <a:ext cx="1920866" cy="1920866"/>
          </a:xfrm>
          <a:prstGeom prst="ellipse">
            <a:avLst/>
          </a:prstGeom>
          <a:ln w="3175">
            <a:solidFill>
              <a:schemeClr val="bg2"/>
            </a:solidFill>
          </a:ln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24" name="Picture Placeholder 8"/>
          <p:cNvSpPr>
            <a:spLocks noGrp="1" noChangeAspect="1"/>
          </p:cNvSpPr>
          <p:nvPr>
            <p:ph type="pic" sz="quarter" idx="33"/>
          </p:nvPr>
        </p:nvSpPr>
        <p:spPr>
          <a:xfrm>
            <a:off x="3756901" y="1927256"/>
            <a:ext cx="1920866" cy="1920866"/>
          </a:xfrm>
          <a:prstGeom prst="ellipse">
            <a:avLst/>
          </a:prstGeom>
          <a:ln w="3175">
            <a:solidFill>
              <a:schemeClr val="bg2"/>
            </a:solidFill>
          </a:ln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25" name="Picture Placeholder 8"/>
          <p:cNvSpPr>
            <a:spLocks noGrp="1" noChangeAspect="1"/>
          </p:cNvSpPr>
          <p:nvPr>
            <p:ph type="pic" sz="quarter" idx="34"/>
          </p:nvPr>
        </p:nvSpPr>
        <p:spPr>
          <a:xfrm>
            <a:off x="6352748" y="1927256"/>
            <a:ext cx="1920866" cy="1920866"/>
          </a:xfrm>
          <a:prstGeom prst="ellipse">
            <a:avLst/>
          </a:prstGeom>
          <a:ln w="3175">
            <a:solidFill>
              <a:schemeClr val="bg2"/>
            </a:solidFill>
          </a:ln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26" name="Picture Placeholder 8"/>
          <p:cNvSpPr>
            <a:spLocks noGrp="1" noChangeAspect="1"/>
          </p:cNvSpPr>
          <p:nvPr>
            <p:ph type="pic" sz="quarter" idx="35"/>
          </p:nvPr>
        </p:nvSpPr>
        <p:spPr>
          <a:xfrm>
            <a:off x="8948112" y="1927256"/>
            <a:ext cx="1920866" cy="1920866"/>
          </a:xfrm>
          <a:prstGeom prst="ellipse">
            <a:avLst/>
          </a:prstGeom>
          <a:ln w="3175">
            <a:solidFill>
              <a:schemeClr val="bg2"/>
            </a:solidFill>
          </a:ln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643049" y="410880"/>
            <a:ext cx="7157527" cy="49045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3000" b="0" i="0">
                <a:solidFill>
                  <a:schemeClr val="tx1">
                    <a:lumMod val="85000"/>
                    <a:lumOff val="15000"/>
                  </a:schemeClr>
                </a:solidFill>
                <a:latin typeface="Maison Neue Bold" panose="020B0804040000000000" pitchFamily="34" charset="0"/>
                <a:ea typeface="Gulim" pitchFamily="34" charset="-127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643049" y="920860"/>
            <a:ext cx="5821166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500" b="0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id-ID"/>
              <a:t>Lorem Ipsum Dolor sit Amet</a:t>
            </a:r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9" y="6082824"/>
            <a:ext cx="558642" cy="558642"/>
          </a:xfrm>
          <a:prstGeom prst="rect">
            <a:avLst/>
          </a:prstGeom>
        </p:spPr>
      </p:pic>
      <p:pic>
        <p:nvPicPr>
          <p:cNvPr id="116" name="Picture 115" descr="A picture containing kitchenware&#10;&#10;Description automatically generated">
            <a:extLst>
              <a:ext uri="{FF2B5EF4-FFF2-40B4-BE49-F238E27FC236}">
                <a16:creationId xmlns:a16="http://schemas.microsoft.com/office/drawing/2014/main" id="{73D2BB11-CB23-4CAD-AFFF-428D7B8916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5" b="22528"/>
          <a:stretch/>
        </p:blipFill>
        <p:spPr>
          <a:xfrm>
            <a:off x="7495190" y="4614157"/>
            <a:ext cx="4714164" cy="227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3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&amp;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 userDrawn="1"/>
        </p:nvSpPr>
        <p:spPr>
          <a:xfrm>
            <a:off x="1184031" y="4259179"/>
            <a:ext cx="5181600" cy="780653"/>
          </a:xfrm>
          <a:prstGeom prst="rect">
            <a:avLst/>
          </a:prstGeom>
        </p:spPr>
        <p:txBody>
          <a:bodyPr l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0" kern="1200" cap="none" baseline="0" dirty="0">
                <a:solidFill>
                  <a:schemeClr val="bg2"/>
                </a:solidFill>
                <a:latin typeface="Lato Light" panose="020F0302020204030203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/>
              <a:t>Prepared for: Dell Financial Services</a:t>
            </a:r>
          </a:p>
          <a:p>
            <a:pPr>
              <a:lnSpc>
                <a:spcPct val="100000"/>
              </a:lnSpc>
            </a:pPr>
            <a:r>
              <a:rPr lang="en-US" sz="1800"/>
              <a:t>August 10, 2017</a:t>
            </a:r>
          </a:p>
        </p:txBody>
      </p:sp>
      <p:sp>
        <p:nvSpPr>
          <p:cNvPr id="309" name="Rectangle 308"/>
          <p:cNvSpPr/>
          <p:nvPr userDrawn="1"/>
        </p:nvSpPr>
        <p:spPr>
          <a:xfrm>
            <a:off x="0" y="-20520"/>
            <a:ext cx="12192000" cy="6915448"/>
          </a:xfrm>
          <a:prstGeom prst="rect">
            <a:avLst/>
          </a:prstGeom>
          <a:gradFill flip="none" rotWithShape="1">
            <a:gsLst>
              <a:gs pos="1000">
                <a:schemeClr val="bg2"/>
              </a:gs>
              <a:gs pos="100000">
                <a:schemeClr val="bg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302" name="Rectangle 301"/>
          <p:cNvSpPr/>
          <p:nvPr userDrawn="1"/>
        </p:nvSpPr>
        <p:spPr>
          <a:xfrm>
            <a:off x="0" y="3841518"/>
            <a:ext cx="12192000" cy="1189923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4320" b="1">
                <a:solidFill>
                  <a:schemeClr val="tx1"/>
                </a:solidFill>
                <a:latin typeface="Maison Neue Book" panose="020B0504040000000000" pitchFamily="34" charset="0"/>
                <a:cs typeface="Raleway"/>
              </a:rPr>
              <a:t>Q&amp;A</a:t>
            </a:r>
            <a:endParaRPr lang="en-US" sz="840" b="1">
              <a:solidFill>
                <a:schemeClr val="tx1"/>
              </a:solidFill>
              <a:latin typeface="Maison Neue Book" panose="020B0504040000000000" pitchFamily="34" charset="0"/>
              <a:cs typeface="Raleway"/>
            </a:endParaRPr>
          </a:p>
        </p:txBody>
      </p:sp>
      <p:pic>
        <p:nvPicPr>
          <p:cNvPr id="303" name="Picture 30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27" y="2108971"/>
            <a:ext cx="1732547" cy="173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88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losing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FB98EF5-11B6-4C59-A9E8-84405109E77C}"/>
              </a:ext>
            </a:extLst>
          </p:cNvPr>
          <p:cNvSpPr/>
          <p:nvPr userDrawn="1"/>
        </p:nvSpPr>
        <p:spPr>
          <a:xfrm>
            <a:off x="0" y="-20520"/>
            <a:ext cx="12192000" cy="6915448"/>
          </a:xfrm>
          <a:prstGeom prst="rect">
            <a:avLst/>
          </a:prstGeom>
          <a:gradFill flip="none" rotWithShape="1">
            <a:gsLst>
              <a:gs pos="1000">
                <a:schemeClr val="bg2"/>
              </a:gs>
              <a:gs pos="100000">
                <a:schemeClr val="bg2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4C5543-DE81-4263-A9D8-1B2D039FEE7C}"/>
              </a:ext>
            </a:extLst>
          </p:cNvPr>
          <p:cNvGrpSpPr/>
          <p:nvPr userDrawn="1"/>
        </p:nvGrpSpPr>
        <p:grpSpPr>
          <a:xfrm>
            <a:off x="0" y="2673610"/>
            <a:ext cx="12192000" cy="1301427"/>
            <a:chOff x="0" y="2858876"/>
            <a:chExt cx="12192000" cy="13014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B80D7F-AE54-46FC-A770-8497CEB0EF9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0" y="2858876"/>
              <a:ext cx="12192000" cy="1189923"/>
            </a:xfrm>
            <a:prstGeom prst="rect">
              <a:avLst/>
            </a:prstGeom>
            <a:noFill/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40000"/>
                </a:lnSpc>
              </a:pPr>
              <a:r>
                <a:rPr lang="en-US" sz="7000" b="1">
                  <a:solidFill>
                    <a:schemeClr val="tx1"/>
                  </a:solidFill>
                  <a:latin typeface="Maison Neue Book" panose="020B0504040000000000" pitchFamily="34" charset="0"/>
                  <a:cs typeface="Raleway"/>
                </a:rPr>
                <a:t>thank y</a:t>
              </a:r>
              <a:r>
                <a:rPr lang="en-US" sz="4800" b="1" baseline="0">
                  <a:solidFill>
                    <a:schemeClr val="tx1"/>
                  </a:solidFill>
                  <a:latin typeface="Maison Neue Book" panose="020B0504040000000000" pitchFamily="34" charset="0"/>
                  <a:cs typeface="Raleway"/>
                </a:rPr>
                <a:t>   </a:t>
              </a:r>
              <a:r>
                <a:rPr lang="en-US" sz="7000" b="1">
                  <a:solidFill>
                    <a:schemeClr val="tx1"/>
                  </a:solidFill>
                  <a:latin typeface="Maison Neue Book" panose="020B0504040000000000" pitchFamily="34" charset="0"/>
                  <a:cs typeface="Raleway"/>
                </a:rPr>
                <a:t>u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9092F46-A0A5-4A33-A18D-1173B1A24DD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1896" y="3342976"/>
              <a:ext cx="817327" cy="817327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8076E27-BCF4-49DF-A8E8-CCDD50C67C3C}"/>
              </a:ext>
            </a:extLst>
          </p:cNvPr>
          <p:cNvSpPr txBox="1"/>
          <p:nvPr userDrawn="1"/>
        </p:nvSpPr>
        <p:spPr>
          <a:xfrm>
            <a:off x="-16040" y="4381501"/>
            <a:ext cx="122080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>
                <a:solidFill>
                  <a:schemeClr val="tx1"/>
                </a:solidFill>
                <a:latin typeface="+mn-lt"/>
              </a:rPr>
              <a:t>For more information, please visit: </a:t>
            </a:r>
            <a:r>
              <a:rPr lang="en-US" sz="1500">
                <a:solidFill>
                  <a:schemeClr val="accent1"/>
                </a:solidFill>
                <a:latin typeface="+mn-lt"/>
              </a:rPr>
              <a:t>https://www.</a:t>
            </a:r>
            <a:r>
              <a:rPr lang="en-US" sz="1500">
                <a:solidFill>
                  <a:schemeClr val="accent1"/>
                </a:solidFill>
                <a:latin typeface="Maison Neue Demi" panose="020B0704040000000000" pitchFamily="34" charset="0"/>
              </a:rPr>
              <a:t>odessainc</a:t>
            </a:r>
            <a:r>
              <a:rPr lang="en-US" sz="1500">
                <a:solidFill>
                  <a:schemeClr val="accent1"/>
                </a:solidFill>
                <a:latin typeface="+mn-lt"/>
              </a:rPr>
              <a:t>.com</a:t>
            </a:r>
          </a:p>
        </p:txBody>
      </p:sp>
    </p:spTree>
    <p:extLst>
      <p:ext uri="{BB962C8B-B14F-4D97-AF65-F5344CB8AC3E}">
        <p14:creationId xmlns:p14="http://schemas.microsoft.com/office/powerpoint/2010/main" val="2805884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imag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083300" y="0"/>
            <a:ext cx="61087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716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_Color_Bloc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17800"/>
            <a:ext cx="12192000" cy="4140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2717800"/>
            <a:ext cx="12192000" cy="4140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53744" y="410881"/>
            <a:ext cx="7157527" cy="50998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ctr">
              <a:lnSpc>
                <a:spcPct val="90000"/>
              </a:lnSpc>
              <a:defRPr sz="3000" b="0" i="0">
                <a:solidFill>
                  <a:schemeClr val="tx1">
                    <a:lumMod val="85000"/>
                    <a:lumOff val="15000"/>
                  </a:schemeClr>
                </a:solidFill>
                <a:latin typeface="Maison Neue Bold" panose="020B0804040000000000" pitchFamily="34" charset="0"/>
                <a:ea typeface="Gulim" pitchFamily="34" charset="-127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3221924" y="920860"/>
            <a:ext cx="5821166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defRPr sz="1500" b="0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id-ID"/>
              <a:t>Lorem Ipsum Dolor sit Amet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8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2865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43049" y="410880"/>
            <a:ext cx="7157527" cy="49045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3000" b="0" i="0">
                <a:solidFill>
                  <a:schemeClr val="tx1">
                    <a:lumMod val="85000"/>
                    <a:lumOff val="15000"/>
                  </a:schemeClr>
                </a:solidFill>
                <a:latin typeface="Maison Neue Bold" panose="020B0804040000000000" pitchFamily="34" charset="0"/>
                <a:ea typeface="Gulim" pitchFamily="34" charset="-127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643049" y="920860"/>
            <a:ext cx="5821166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500" b="0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id-ID"/>
              <a:t>Lorem Ipsum Dolor sit Amet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1840832"/>
            <a:ext cx="12192000" cy="50271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2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ottom cube l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65AC3F6-A5E8-4C64-A756-167B5581A9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48" b="21799"/>
          <a:stretch/>
        </p:blipFill>
        <p:spPr>
          <a:xfrm>
            <a:off x="3767502" y="2222641"/>
            <a:ext cx="8437623" cy="4653094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43049" y="410880"/>
            <a:ext cx="7157527" cy="49045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3000" b="0" i="0">
                <a:solidFill>
                  <a:schemeClr val="tx1">
                    <a:lumMod val="85000"/>
                    <a:lumOff val="15000"/>
                  </a:schemeClr>
                </a:solidFill>
                <a:latin typeface="Maison Neue Bold" panose="020B0804040000000000" pitchFamily="34" charset="0"/>
                <a:ea typeface="Gulim" pitchFamily="34" charset="-127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643049" y="920860"/>
            <a:ext cx="5821166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500" b="0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id-ID"/>
              <a:t>Lorem Ipsum Dolor sit Amet</a:t>
            </a:r>
            <a:endParaRPr lang="en-US"/>
          </a:p>
        </p:txBody>
      </p:sp>
      <p:sp>
        <p:nvSpPr>
          <p:cNvPr id="765" name="Text Placeholder 139">
            <a:extLst>
              <a:ext uri="{FF2B5EF4-FFF2-40B4-BE49-F238E27FC236}">
                <a16:creationId xmlns:a16="http://schemas.microsoft.com/office/drawing/2014/main" id="{DD417FBC-3041-4B21-8479-E3DB7E7529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2938" y="1674813"/>
            <a:ext cx="4329112" cy="392588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800" indent="-228600">
              <a:buFont typeface="Courier New" panose="02070309020205020404" pitchFamily="49" charset="0"/>
              <a:buChar char="o"/>
              <a:defRPr sz="150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2pPr>
            <a:lvl3pPr marL="1143000" indent="-228600">
              <a:buFont typeface="Courier New" panose="02070309020205020404" pitchFamily="49" charset="0"/>
              <a:buChar char="o"/>
              <a:defRPr sz="140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3pPr>
            <a:lvl4pPr marL="1600200" indent="-228600">
              <a:buFont typeface="Courier New" panose="02070309020205020404" pitchFamily="49" charset="0"/>
              <a:buChar char="o"/>
              <a:defRPr sz="130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4pPr>
            <a:lvl5pPr marL="2057400" indent="-228600">
              <a:buFont typeface="Courier New" panose="02070309020205020404" pitchFamily="49" charset="0"/>
              <a:buChar char="o"/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66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am_Int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5800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995938" y="1756374"/>
            <a:ext cx="1463040" cy="1463040"/>
          </a:xfrm>
          <a:prstGeom prst="ellipse">
            <a:avLst/>
          </a:prstGeom>
          <a:ln w="3175">
            <a:solidFill>
              <a:schemeClr val="bg2"/>
            </a:solidFill>
          </a:ln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643049" y="410880"/>
            <a:ext cx="7157527" cy="49045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3000" b="0" i="0">
                <a:solidFill>
                  <a:schemeClr val="tx1">
                    <a:lumMod val="85000"/>
                    <a:lumOff val="15000"/>
                  </a:schemeClr>
                </a:solidFill>
                <a:latin typeface="Maison Neue Bold" panose="020B0804040000000000" pitchFamily="34" charset="0"/>
                <a:ea typeface="Gulim" pitchFamily="34" charset="-127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643049" y="920860"/>
            <a:ext cx="5821166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500" b="0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id-ID"/>
              <a:t>Lorem Ipsum Dolor sit Amet</a:t>
            </a:r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9" y="6082824"/>
            <a:ext cx="558642" cy="558642"/>
          </a:xfrm>
          <a:prstGeom prst="rect">
            <a:avLst/>
          </a:prstGeom>
        </p:spPr>
      </p:pic>
      <p:sp>
        <p:nvSpPr>
          <p:cNvPr id="116" name="Picture Placeholder 8">
            <a:extLst>
              <a:ext uri="{FF2B5EF4-FFF2-40B4-BE49-F238E27FC236}">
                <a16:creationId xmlns:a16="http://schemas.microsoft.com/office/drawing/2014/main" id="{9C39D5E0-7448-4F9A-96AB-033251F839FA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995938" y="3915975"/>
            <a:ext cx="1463040" cy="1463040"/>
          </a:xfrm>
          <a:prstGeom prst="ellipse">
            <a:avLst/>
          </a:prstGeom>
          <a:ln w="3175">
            <a:solidFill>
              <a:schemeClr val="bg2"/>
            </a:solidFill>
          </a:ln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29" name="Picture Placeholder 8">
            <a:extLst>
              <a:ext uri="{FF2B5EF4-FFF2-40B4-BE49-F238E27FC236}">
                <a16:creationId xmlns:a16="http://schemas.microsoft.com/office/drawing/2014/main" id="{B01AFC8A-C557-47CC-8E4F-4E689466CD00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4495543" y="1756374"/>
            <a:ext cx="1463040" cy="1463040"/>
          </a:xfrm>
          <a:prstGeom prst="ellipse">
            <a:avLst/>
          </a:prstGeom>
          <a:ln w="3175">
            <a:solidFill>
              <a:schemeClr val="bg2"/>
            </a:solidFill>
          </a:ln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30" name="Picture Placeholder 8">
            <a:extLst>
              <a:ext uri="{FF2B5EF4-FFF2-40B4-BE49-F238E27FC236}">
                <a16:creationId xmlns:a16="http://schemas.microsoft.com/office/drawing/2014/main" id="{991BD499-CAC3-4D49-B4F5-A358D8F4F178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4495543" y="3915975"/>
            <a:ext cx="1463040" cy="1463040"/>
          </a:xfrm>
          <a:prstGeom prst="ellipse">
            <a:avLst/>
          </a:prstGeom>
          <a:ln w="3175">
            <a:solidFill>
              <a:schemeClr val="bg2"/>
            </a:solidFill>
          </a:ln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31" name="Picture Placeholder 8">
            <a:extLst>
              <a:ext uri="{FF2B5EF4-FFF2-40B4-BE49-F238E27FC236}">
                <a16:creationId xmlns:a16="http://schemas.microsoft.com/office/drawing/2014/main" id="{1D42F689-6CCA-40F7-9556-500428F17BEB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>
            <a:off x="7995149" y="1756860"/>
            <a:ext cx="1463040" cy="1463040"/>
          </a:xfrm>
          <a:prstGeom prst="ellipse">
            <a:avLst/>
          </a:prstGeom>
          <a:ln w="3175">
            <a:solidFill>
              <a:schemeClr val="bg2"/>
            </a:solidFill>
          </a:ln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pic>
        <p:nvPicPr>
          <p:cNvPr id="128" name="Picture 127" descr="A picture containing kitchenware&#10;&#10;Description automatically generated">
            <a:extLst>
              <a:ext uri="{FF2B5EF4-FFF2-40B4-BE49-F238E27FC236}">
                <a16:creationId xmlns:a16="http://schemas.microsoft.com/office/drawing/2014/main" id="{9B7DD39D-3F3D-4B44-A52E-33F22B0887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5" b="22528"/>
          <a:stretch/>
        </p:blipFill>
        <p:spPr>
          <a:xfrm>
            <a:off x="7495190" y="4614157"/>
            <a:ext cx="4714164" cy="2276539"/>
          </a:xfrm>
          <a:prstGeom prst="rect">
            <a:avLst/>
          </a:prstGeom>
        </p:spPr>
      </p:pic>
      <p:sp>
        <p:nvSpPr>
          <p:cNvPr id="132" name="Picture Placeholder 8">
            <a:extLst>
              <a:ext uri="{FF2B5EF4-FFF2-40B4-BE49-F238E27FC236}">
                <a16:creationId xmlns:a16="http://schemas.microsoft.com/office/drawing/2014/main" id="{D817E73E-63A5-449E-BDF4-DEEEA5F24E76}"/>
              </a:ext>
            </a:extLst>
          </p:cNvPr>
          <p:cNvSpPr>
            <a:spLocks noGrp="1" noChangeAspect="1"/>
          </p:cNvSpPr>
          <p:nvPr>
            <p:ph type="pic" sz="quarter" idx="40"/>
          </p:nvPr>
        </p:nvSpPr>
        <p:spPr>
          <a:xfrm>
            <a:off x="7995149" y="3916461"/>
            <a:ext cx="1463040" cy="1463040"/>
          </a:xfrm>
          <a:prstGeom prst="ellipse">
            <a:avLst/>
          </a:prstGeom>
          <a:ln w="3175">
            <a:solidFill>
              <a:schemeClr val="bg2"/>
            </a:solidFill>
          </a:ln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39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eam_Int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729239" y="1756375"/>
            <a:ext cx="1113979" cy="1113979"/>
          </a:xfrm>
          <a:prstGeom prst="ellipse">
            <a:avLst/>
          </a:prstGeom>
          <a:ln w="3175">
            <a:solidFill>
              <a:schemeClr val="bg2"/>
            </a:solidFill>
          </a:ln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643049" y="410880"/>
            <a:ext cx="7157527" cy="49045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3000" b="0" i="0">
                <a:solidFill>
                  <a:schemeClr val="tx1">
                    <a:lumMod val="85000"/>
                    <a:lumOff val="15000"/>
                  </a:schemeClr>
                </a:solidFill>
                <a:latin typeface="Maison Neue Bold" panose="020B0804040000000000" pitchFamily="34" charset="0"/>
                <a:ea typeface="Gulim" pitchFamily="34" charset="-127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643049" y="920860"/>
            <a:ext cx="5821166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500" b="0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id-ID"/>
              <a:t>Lorem Ipsum Dolor sit Amet</a:t>
            </a:r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9" y="6082824"/>
            <a:ext cx="558642" cy="558642"/>
          </a:xfrm>
          <a:prstGeom prst="rect">
            <a:avLst/>
          </a:prstGeom>
        </p:spPr>
      </p:pic>
      <p:sp>
        <p:nvSpPr>
          <p:cNvPr id="116" name="Picture Placeholder 8">
            <a:extLst>
              <a:ext uri="{FF2B5EF4-FFF2-40B4-BE49-F238E27FC236}">
                <a16:creationId xmlns:a16="http://schemas.microsoft.com/office/drawing/2014/main" id="{9C39D5E0-7448-4F9A-96AB-033251F839FA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729239" y="3915976"/>
            <a:ext cx="1113979" cy="1113979"/>
          </a:xfrm>
          <a:prstGeom prst="ellipse">
            <a:avLst/>
          </a:prstGeom>
          <a:ln w="3175">
            <a:solidFill>
              <a:schemeClr val="bg2"/>
            </a:solidFill>
          </a:ln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29" name="Picture Placeholder 8">
            <a:extLst>
              <a:ext uri="{FF2B5EF4-FFF2-40B4-BE49-F238E27FC236}">
                <a16:creationId xmlns:a16="http://schemas.microsoft.com/office/drawing/2014/main" id="{B01AFC8A-C557-47CC-8E4F-4E689466CD00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2742944" y="1756375"/>
            <a:ext cx="1113979" cy="1113979"/>
          </a:xfrm>
          <a:prstGeom prst="ellipse">
            <a:avLst/>
          </a:prstGeom>
          <a:ln w="3175">
            <a:solidFill>
              <a:schemeClr val="bg2"/>
            </a:solidFill>
          </a:ln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30" name="Picture Placeholder 8">
            <a:extLst>
              <a:ext uri="{FF2B5EF4-FFF2-40B4-BE49-F238E27FC236}">
                <a16:creationId xmlns:a16="http://schemas.microsoft.com/office/drawing/2014/main" id="{991BD499-CAC3-4D49-B4F5-A358D8F4F178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2742944" y="3915976"/>
            <a:ext cx="1113979" cy="1113979"/>
          </a:xfrm>
          <a:prstGeom prst="ellipse">
            <a:avLst/>
          </a:prstGeom>
          <a:ln w="3175">
            <a:solidFill>
              <a:schemeClr val="bg2"/>
            </a:solidFill>
          </a:ln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31" name="Picture Placeholder 8">
            <a:extLst>
              <a:ext uri="{FF2B5EF4-FFF2-40B4-BE49-F238E27FC236}">
                <a16:creationId xmlns:a16="http://schemas.microsoft.com/office/drawing/2014/main" id="{1D42F689-6CCA-40F7-9556-500428F17BEB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>
            <a:off x="4756650" y="1756861"/>
            <a:ext cx="1113979" cy="1113979"/>
          </a:xfrm>
          <a:prstGeom prst="ellipse">
            <a:avLst/>
          </a:prstGeom>
          <a:ln w="3175">
            <a:solidFill>
              <a:schemeClr val="bg2"/>
            </a:solidFill>
          </a:ln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132" name="Picture Placeholder 8">
            <a:extLst>
              <a:ext uri="{FF2B5EF4-FFF2-40B4-BE49-F238E27FC236}">
                <a16:creationId xmlns:a16="http://schemas.microsoft.com/office/drawing/2014/main" id="{D817E73E-63A5-449E-BDF4-DEEEA5F24E76}"/>
              </a:ext>
            </a:extLst>
          </p:cNvPr>
          <p:cNvSpPr>
            <a:spLocks noGrp="1" noChangeAspect="1"/>
          </p:cNvSpPr>
          <p:nvPr>
            <p:ph type="pic" sz="quarter" idx="40"/>
          </p:nvPr>
        </p:nvSpPr>
        <p:spPr>
          <a:xfrm>
            <a:off x="4756650" y="3916462"/>
            <a:ext cx="1113979" cy="1113979"/>
          </a:xfrm>
          <a:prstGeom prst="ellipse">
            <a:avLst/>
          </a:prstGeom>
          <a:ln w="3175">
            <a:solidFill>
              <a:schemeClr val="bg2"/>
            </a:solidFill>
          </a:ln>
        </p:spPr>
        <p:txBody>
          <a:bodyPr/>
          <a:lstStyle>
            <a:lvl1pPr>
              <a:defRPr sz="13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pic>
        <p:nvPicPr>
          <p:cNvPr id="128" name="Picture 127" descr="A picture containing kitchenware&#10;&#10;Description automatically generated">
            <a:extLst>
              <a:ext uri="{FF2B5EF4-FFF2-40B4-BE49-F238E27FC236}">
                <a16:creationId xmlns:a16="http://schemas.microsoft.com/office/drawing/2014/main" id="{8D620DC0-7668-4D41-8102-CB0140E665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5" b="22528"/>
          <a:stretch/>
        </p:blipFill>
        <p:spPr>
          <a:xfrm>
            <a:off x="7495190" y="4614157"/>
            <a:ext cx="4714164" cy="227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6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 Placeholder 139">
            <a:extLst>
              <a:ext uri="{FF2B5EF4-FFF2-40B4-BE49-F238E27FC236}">
                <a16:creationId xmlns:a16="http://schemas.microsoft.com/office/drawing/2014/main" id="{17A4316F-9301-4745-98A4-EED99E8C4D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2938" y="1674813"/>
            <a:ext cx="4329112" cy="392588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 sz="15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2pPr>
            <a:lvl3pPr marL="1143000" indent="-228600">
              <a:buFont typeface="Courier New" panose="02070309020205020404" pitchFamily="49" charset="0"/>
              <a:buChar char="o"/>
              <a:defRPr sz="14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3pPr>
            <a:lvl4pPr marL="1600200" indent="-228600">
              <a:buFont typeface="Courier New" panose="02070309020205020404" pitchFamily="49" charset="0"/>
              <a:buChar char="o"/>
              <a:defRPr sz="13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4pPr>
            <a:lvl5pPr marL="2057400" indent="-228600">
              <a:buFont typeface="Courier New" panose="02070309020205020404" pitchFamily="49" charset="0"/>
              <a:buChar char="o"/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4" name="Text Placeholder 139">
            <a:extLst>
              <a:ext uri="{FF2B5EF4-FFF2-40B4-BE49-F238E27FC236}">
                <a16:creationId xmlns:a16="http://schemas.microsoft.com/office/drawing/2014/main" id="{C9AB219B-0600-4AB2-BE30-56DB3F0EB7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3247" y="1674813"/>
            <a:ext cx="4329112" cy="39258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600">
                <a:solidFill>
                  <a:schemeClr val="accent1"/>
                </a:solidFill>
                <a:latin typeface="Maison Neue Medium" panose="020B0604040000000000" pitchFamily="34" charset="0"/>
              </a:defRPr>
            </a:lvl1pPr>
            <a:lvl2pPr marL="457200" indent="0">
              <a:buFontTx/>
              <a:buNone/>
              <a:defRPr sz="1500">
                <a:solidFill>
                  <a:schemeClr val="accent1"/>
                </a:solidFill>
                <a:latin typeface="Maison Neue Medium" panose="020B0604040000000000" pitchFamily="34" charset="0"/>
              </a:defRPr>
            </a:lvl2pPr>
            <a:lvl3pPr marL="914400" indent="0">
              <a:buFontTx/>
              <a:buNone/>
              <a:defRPr sz="1400">
                <a:solidFill>
                  <a:schemeClr val="accent1"/>
                </a:solidFill>
                <a:latin typeface="Maison Neue Medium" panose="020B0604040000000000" pitchFamily="34" charset="0"/>
              </a:defRPr>
            </a:lvl3pPr>
            <a:lvl4pPr marL="1371600" indent="0">
              <a:buFontTx/>
              <a:buNone/>
              <a:defRPr sz="1300">
                <a:solidFill>
                  <a:schemeClr val="accent1"/>
                </a:solidFill>
                <a:latin typeface="Maison Neue Medium" panose="020B0604040000000000" pitchFamily="34" charset="0"/>
              </a:defRPr>
            </a:lvl4pPr>
            <a:lvl5pPr marL="1828800" indent="0">
              <a:buFontTx/>
              <a:buNone/>
              <a:defRPr sz="1200">
                <a:solidFill>
                  <a:schemeClr val="accent1"/>
                </a:solidFill>
                <a:latin typeface="Maison Neue Medium" panose="020B0604040000000000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5" name="Title 1">
            <a:extLst>
              <a:ext uri="{FF2B5EF4-FFF2-40B4-BE49-F238E27FC236}">
                <a16:creationId xmlns:a16="http://schemas.microsoft.com/office/drawing/2014/main" id="{FED8F7B5-EDC1-43F8-B8E8-FB18CB71F4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3049" y="410880"/>
            <a:ext cx="7157527" cy="49045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3000" b="0" i="0">
                <a:solidFill>
                  <a:schemeClr val="tx1">
                    <a:lumMod val="85000"/>
                    <a:lumOff val="15000"/>
                  </a:schemeClr>
                </a:solidFill>
                <a:latin typeface="Maison Neue Bold" panose="020B0804040000000000" pitchFamily="34" charset="0"/>
                <a:ea typeface="Gulim" pitchFamily="34" charset="-127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146" name="Text Placeholder 8">
            <a:extLst>
              <a:ext uri="{FF2B5EF4-FFF2-40B4-BE49-F238E27FC236}">
                <a16:creationId xmlns:a16="http://schemas.microsoft.com/office/drawing/2014/main" id="{3D21F3DD-64A8-4D11-8FA8-1071D3A98C1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3049" y="884764"/>
            <a:ext cx="5821166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350" b="0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id-ID"/>
              <a:t>Lorem Ipsum Dolor sit Amet</a:t>
            </a:r>
            <a:endParaRPr lang="en-US"/>
          </a:p>
        </p:txBody>
      </p:sp>
      <p:pic>
        <p:nvPicPr>
          <p:cNvPr id="147" name="Picture 146" descr="A picture containing circuit&#10;&#10;Description automatically generated">
            <a:extLst>
              <a:ext uri="{FF2B5EF4-FFF2-40B4-BE49-F238E27FC236}">
                <a16:creationId xmlns:a16="http://schemas.microsoft.com/office/drawing/2014/main" id="{226D6043-5D5E-4130-B8F9-0ED57229EA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19" r="6074"/>
          <a:stretch/>
        </p:blipFill>
        <p:spPr>
          <a:xfrm>
            <a:off x="6025065" y="0"/>
            <a:ext cx="6178612" cy="2531409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A03F5A4C-B322-44F1-97FE-824A0FEC16F9}"/>
              </a:ext>
            </a:extLst>
          </p:cNvPr>
          <p:cNvSpPr txBox="1"/>
          <p:nvPr userDrawn="1"/>
        </p:nvSpPr>
        <p:spPr>
          <a:xfrm>
            <a:off x="5895833" y="6305548"/>
            <a:ext cx="614769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50">
                <a:solidFill>
                  <a:schemeClr val="tx1">
                    <a:lumMod val="60000"/>
                    <a:lumOff val="40000"/>
                  </a:schemeClr>
                </a:solidFill>
              </a:rPr>
              <a:t>The content of this presentation is proprietary and confidential information of Odessa.</a:t>
            </a:r>
            <a:r>
              <a:rPr lang="en-US" sz="850" baseline="0">
                <a:solidFill>
                  <a:schemeClr val="tx1">
                    <a:lumMod val="60000"/>
                    <a:lumOff val="40000"/>
                  </a:schemeClr>
                </a:solidFill>
              </a:rPr>
              <a:t> It is not intended to be distributed to any third party without the express written consent of Odessa. © 1998-2021 Odessa Technologies. All Rights Reserved.</a:t>
            </a:r>
            <a:endParaRPr lang="en-US" sz="85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51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477000" y="0"/>
            <a:ext cx="5715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latin typeface="Maison Neue Medium" panose="020B0604040000000000" pitchFamily="34" charset="0"/>
              </a:defRPr>
            </a:lvl1pPr>
          </a:lstStyle>
          <a:p>
            <a:r>
              <a:rPr lang="en-US"/>
              <a:t>Drag and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966617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ED7A361-C794-4ED1-B3A9-89A1CF50DE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94915" y="2012153"/>
            <a:ext cx="2566866" cy="3219917"/>
          </a:xfrm>
          <a:custGeom>
            <a:avLst/>
            <a:gdLst>
              <a:gd name="connsiteX0" fmla="*/ 1957266 w 2566866"/>
              <a:gd name="connsiteY0" fmla="*/ 0 h 3219917"/>
              <a:gd name="connsiteX1" fmla="*/ 2566866 w 2566866"/>
              <a:gd name="connsiteY1" fmla="*/ 2545003 h 3219917"/>
              <a:gd name="connsiteX2" fmla="*/ 631372 w 2566866"/>
              <a:gd name="connsiteY2" fmla="*/ 3219917 h 3219917"/>
              <a:gd name="connsiteX3" fmla="*/ 0 w 2566866"/>
              <a:gd name="connsiteY3" fmla="*/ 478971 h 3219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6866" h="3219917">
                <a:moveTo>
                  <a:pt x="1957266" y="0"/>
                </a:moveTo>
                <a:lnTo>
                  <a:pt x="2566866" y="2545003"/>
                </a:lnTo>
                <a:lnTo>
                  <a:pt x="631372" y="3219917"/>
                </a:lnTo>
                <a:lnTo>
                  <a:pt x="0" y="4789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>
                <a:latin typeface="Maison Neue Medium" panose="020B0604040000000000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2482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3911601" y="0"/>
            <a:ext cx="3619499" cy="6858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>
                <a:latin typeface="Maison Neue Medium" panose="020B0604040000000000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Drag and Drop Image Here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43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B52E7C-9AD6-43D5-865C-8AC34CFC7CF7}"/>
              </a:ext>
            </a:extLst>
          </p:cNvPr>
          <p:cNvSpPr txBox="1"/>
          <p:nvPr userDrawn="1"/>
        </p:nvSpPr>
        <p:spPr>
          <a:xfrm>
            <a:off x="6095999" y="-6622816"/>
            <a:ext cx="8424979" cy="20097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0">
                <a:solidFill>
                  <a:schemeClr val="bg1"/>
                </a:solidFill>
                <a:latin typeface="Circular Pro Medium" panose="020B0604020101010102" pitchFamily="34" charset="0"/>
                <a:cs typeface="Circular Pro Medium" panose="020B0604020101010102" pitchFamily="34" charset="0"/>
              </a:rPr>
              <a:t>o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-5820"/>
            <a:ext cx="12191999" cy="686381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0">
                <a:srgbClr val="0090A8">
                  <a:alpha val="31765"/>
                </a:srgbClr>
              </a:gs>
              <a:gs pos="100000">
                <a:schemeClr val="accent1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646A6C-E63C-4B7B-A224-5CC87D6FF3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9" y="6082824"/>
            <a:ext cx="558642" cy="558642"/>
          </a:xfrm>
          <a:prstGeom prst="rect">
            <a:avLst/>
          </a:prstGeom>
        </p:spPr>
      </p:pic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3E278A9E-3CBA-496C-B30B-73DDD31147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70" b="27871"/>
          <a:stretch/>
        </p:blipFill>
        <p:spPr>
          <a:xfrm>
            <a:off x="6982727" y="527914"/>
            <a:ext cx="5209272" cy="633008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0282AC7-24A6-4770-A382-B39DB7F5BA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991" y="2669051"/>
            <a:ext cx="7157527" cy="49045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lang="en-US" sz="3000" kern="1200" dirty="0">
                <a:solidFill>
                  <a:schemeClr val="bg1"/>
                </a:solidFill>
                <a:latin typeface="Maison Neue Bold" panose="020B0804040000000000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Demo Name</a:t>
            </a:r>
          </a:p>
        </p:txBody>
      </p:sp>
    </p:spTree>
    <p:extLst>
      <p:ext uri="{BB962C8B-B14F-4D97-AF65-F5344CB8AC3E}">
        <p14:creationId xmlns:p14="http://schemas.microsoft.com/office/powerpoint/2010/main" val="30931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_Cub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43049" y="410880"/>
            <a:ext cx="7157527" cy="49045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3000" b="0" i="0">
                <a:solidFill>
                  <a:schemeClr val="tx1">
                    <a:lumMod val="85000"/>
                    <a:lumOff val="15000"/>
                  </a:schemeClr>
                </a:solidFill>
                <a:latin typeface="Maison Neue Bold" panose="020B0804040000000000" pitchFamily="34" charset="0"/>
                <a:ea typeface="Gulim" pitchFamily="34" charset="-127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643049" y="920860"/>
            <a:ext cx="5821166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500" b="0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id-ID"/>
              <a:t>Lorem Ipsum Dolor sit Amet</a:t>
            </a:r>
            <a:endParaRPr lang="en-US"/>
          </a:p>
        </p:txBody>
      </p:sp>
      <p:sp>
        <p:nvSpPr>
          <p:cNvPr id="305" name="Text Placeholder 139"/>
          <p:cNvSpPr>
            <a:spLocks noGrp="1"/>
          </p:cNvSpPr>
          <p:nvPr>
            <p:ph type="body" sz="quarter" idx="14"/>
          </p:nvPr>
        </p:nvSpPr>
        <p:spPr>
          <a:xfrm>
            <a:off x="642937" y="1674813"/>
            <a:ext cx="5821277" cy="392588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 sz="15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2pPr>
            <a:lvl3pPr marL="1143000" indent="-228600">
              <a:buFont typeface="Courier New" panose="02070309020205020404" pitchFamily="49" charset="0"/>
              <a:buChar char="o"/>
              <a:defRPr sz="14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3pPr>
            <a:lvl4pPr marL="1600200" indent="-228600">
              <a:buFont typeface="Courier New" panose="02070309020205020404" pitchFamily="49" charset="0"/>
              <a:buChar char="o"/>
              <a:defRPr sz="13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4pPr>
            <a:lvl5pPr marL="2057400" indent="-228600">
              <a:buFont typeface="Courier New" panose="02070309020205020404" pitchFamily="49" charset="0"/>
              <a:buChar char="o"/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A picture containing dish rack&#10;&#10;Description automatically generated">
            <a:extLst>
              <a:ext uri="{FF2B5EF4-FFF2-40B4-BE49-F238E27FC236}">
                <a16:creationId xmlns:a16="http://schemas.microsoft.com/office/drawing/2014/main" id="{02D1305E-BE6E-4250-BEA9-F304DEE356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97"/>
          <a:stretch/>
        </p:blipFill>
        <p:spPr>
          <a:xfrm>
            <a:off x="10684652" y="1113865"/>
            <a:ext cx="1520590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048" y="3495038"/>
            <a:ext cx="6839712" cy="2209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43049" y="2448463"/>
            <a:ext cx="8465820" cy="598834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>
              <a:defRPr lang="en-US" sz="30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Maison Neue Bold" panose="020B0804040000000000" pitchFamily="34" charset="0"/>
                <a:ea typeface="Gulim" pitchFamily="34" charset="-127"/>
              </a:defRPr>
            </a:lvl1pPr>
          </a:lstStyle>
          <a:p>
            <a:pPr marL="0" lvl="0"/>
            <a:r>
              <a:rPr lang="en-US"/>
              <a:t>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643049" y="3948815"/>
            <a:ext cx="8465820" cy="365764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>
              <a:defRPr lang="en-US" sz="1500" b="0" i="0" baseline="0" dirty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>
              <a:spcBef>
                <a:spcPts val="1200"/>
              </a:spcBef>
              <a:buNone/>
            </a:pPr>
            <a:r>
              <a:rPr lang="id-ID"/>
              <a:t>Lorem Ipsum Dolor sit Amet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3495040"/>
            <a:ext cx="6842760" cy="2209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0">
                <a:schemeClr val="accent2">
                  <a:alpha val="68000"/>
                </a:schemeClr>
              </a:gs>
              <a:gs pos="100000">
                <a:schemeClr val="accent1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11D5D0-1AC4-4276-B2EE-2D3A4FDE9F04}"/>
              </a:ext>
            </a:extLst>
          </p:cNvPr>
          <p:cNvSpPr/>
          <p:nvPr userDrawn="1"/>
        </p:nvSpPr>
        <p:spPr>
          <a:xfrm>
            <a:off x="0" y="3151956"/>
            <a:ext cx="4206240" cy="2209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7796ED-4FC8-44C7-8547-C0523980A40C}"/>
              </a:ext>
            </a:extLst>
          </p:cNvPr>
          <p:cNvSpPr/>
          <p:nvPr userDrawn="1"/>
        </p:nvSpPr>
        <p:spPr>
          <a:xfrm>
            <a:off x="0" y="3151957"/>
            <a:ext cx="4206240" cy="220981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0">
                <a:schemeClr val="accent2">
                  <a:alpha val="68000"/>
                </a:schemeClr>
              </a:gs>
              <a:gs pos="100000">
                <a:schemeClr val="accent1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119" name="Picture 118" descr="A picture containing kitchenware&#10;&#10;Description automatically generated">
            <a:extLst>
              <a:ext uri="{FF2B5EF4-FFF2-40B4-BE49-F238E27FC236}">
                <a16:creationId xmlns:a16="http://schemas.microsoft.com/office/drawing/2014/main" id="{BA3B6334-6D3C-4F64-8B24-E38B64C8BB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4" b="24838"/>
          <a:stretch/>
        </p:blipFill>
        <p:spPr>
          <a:xfrm>
            <a:off x="7499241" y="4826194"/>
            <a:ext cx="4692759" cy="203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8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lan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43049" y="410880"/>
            <a:ext cx="7157527" cy="49045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3000" b="0" i="0">
                <a:solidFill>
                  <a:schemeClr val="tx1">
                    <a:lumMod val="85000"/>
                    <a:lumOff val="15000"/>
                  </a:schemeClr>
                </a:solidFill>
                <a:latin typeface="Maison Neue Bold" panose="020B0804040000000000" pitchFamily="34" charset="0"/>
                <a:ea typeface="Gulim" pitchFamily="34" charset="-127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84661793-8CC7-4CD5-BF4C-621FA0935EA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3049" y="884764"/>
            <a:ext cx="5821166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350" b="0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id-ID"/>
              <a:t>Lorem Ipsum Dolor sit Amet</a:t>
            </a:r>
            <a:endParaRPr lang="en-US"/>
          </a:p>
        </p:txBody>
      </p:sp>
      <p:sp>
        <p:nvSpPr>
          <p:cNvPr id="8" name="Text Placeholder 139">
            <a:extLst>
              <a:ext uri="{FF2B5EF4-FFF2-40B4-BE49-F238E27FC236}">
                <a16:creationId xmlns:a16="http://schemas.microsoft.com/office/drawing/2014/main" id="{0252E7F3-A70F-46F8-AC07-DB615C1027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2938" y="1674813"/>
            <a:ext cx="7157526" cy="392588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15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 sz="15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2pPr>
            <a:lvl3pPr marL="1143000" indent="-228600">
              <a:buFont typeface="Courier New" panose="02070309020205020404" pitchFamily="49" charset="0"/>
              <a:buChar char="o"/>
              <a:defRPr sz="14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3pPr>
            <a:lvl4pPr marL="1600200" indent="-228600">
              <a:buFont typeface="Courier New" panose="02070309020205020404" pitchFamily="49" charset="0"/>
              <a:buChar char="o"/>
              <a:defRPr sz="13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4pPr>
            <a:lvl5pPr marL="2057400" indent="-228600">
              <a:buFont typeface="Courier New" panose="02070309020205020404" pitchFamily="49" charset="0"/>
              <a:buChar char="o"/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623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ub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597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43049" y="410880"/>
            <a:ext cx="7157527" cy="49045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3000" b="0" i="0">
                <a:solidFill>
                  <a:schemeClr val="tx1">
                    <a:lumMod val="85000"/>
                    <a:lumOff val="15000"/>
                  </a:schemeClr>
                </a:solidFill>
                <a:latin typeface="Maison Neue Bold" panose="020B0804040000000000" pitchFamily="34" charset="0"/>
                <a:ea typeface="Gulim" pitchFamily="34" charset="-127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83" name="Text Placeholder 8">
            <a:extLst>
              <a:ext uri="{FF2B5EF4-FFF2-40B4-BE49-F238E27FC236}">
                <a16:creationId xmlns:a16="http://schemas.microsoft.com/office/drawing/2014/main" id="{6098E2C9-9C95-4FBA-88F7-6D8FA04FC39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3049" y="884764"/>
            <a:ext cx="5821166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350" b="0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id-ID"/>
              <a:t>Lorem Ipsum Dolor sit Amet</a:t>
            </a:r>
            <a:endParaRPr lang="en-US"/>
          </a:p>
        </p:txBody>
      </p:sp>
      <p:sp>
        <p:nvSpPr>
          <p:cNvPr id="84" name="Text Placeholder 139">
            <a:extLst>
              <a:ext uri="{FF2B5EF4-FFF2-40B4-BE49-F238E27FC236}">
                <a16:creationId xmlns:a16="http://schemas.microsoft.com/office/drawing/2014/main" id="{9AA45A61-4136-4AD0-B964-EF2A72E224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2938" y="1674813"/>
            <a:ext cx="7157526" cy="392588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15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 sz="15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2pPr>
            <a:lvl3pPr marL="1143000" indent="-228600">
              <a:buFont typeface="Courier New" panose="02070309020205020404" pitchFamily="49" charset="0"/>
              <a:buChar char="o"/>
              <a:defRPr sz="14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3pPr>
            <a:lvl4pPr marL="1600200" indent="-228600">
              <a:buFont typeface="Courier New" panose="02070309020205020404" pitchFamily="49" charset="0"/>
              <a:buChar char="o"/>
              <a:defRPr sz="13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4pPr>
            <a:lvl5pPr marL="2057400" indent="-228600">
              <a:buFont typeface="Courier New" panose="02070309020205020404" pitchFamily="49" charset="0"/>
              <a:buChar char="o"/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5" name="Picture 84" descr="A picture containing dish rack&#10;&#10;Description automatically generated">
            <a:extLst>
              <a:ext uri="{FF2B5EF4-FFF2-40B4-BE49-F238E27FC236}">
                <a16:creationId xmlns:a16="http://schemas.microsoft.com/office/drawing/2014/main" id="{5D8BC837-0920-4373-BE43-D5FDB7CE7F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97"/>
          <a:stretch/>
        </p:blipFill>
        <p:spPr>
          <a:xfrm>
            <a:off x="10684652" y="1113865"/>
            <a:ext cx="1520590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2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Bottom cube s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15" descr="A picture containing kitchenware&#10;&#10;Description automatically generated">
            <a:extLst>
              <a:ext uri="{FF2B5EF4-FFF2-40B4-BE49-F238E27FC236}">
                <a16:creationId xmlns:a16="http://schemas.microsoft.com/office/drawing/2014/main" id="{A411044B-B92D-412E-ADB3-128AE7A56A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5" b="22528"/>
          <a:stretch/>
        </p:blipFill>
        <p:spPr>
          <a:xfrm>
            <a:off x="7495190" y="4614157"/>
            <a:ext cx="4714164" cy="2276539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643049" y="410880"/>
            <a:ext cx="7157527" cy="49045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3000" b="0" i="0">
                <a:solidFill>
                  <a:schemeClr val="tx1">
                    <a:lumMod val="85000"/>
                    <a:lumOff val="15000"/>
                  </a:schemeClr>
                </a:solidFill>
                <a:latin typeface="Maison Neue Bold" panose="020B0804040000000000" pitchFamily="34" charset="0"/>
                <a:ea typeface="Gulim" pitchFamily="34" charset="-127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699" y="6082824"/>
            <a:ext cx="558642" cy="558642"/>
          </a:xfrm>
          <a:prstGeom prst="rect">
            <a:avLst/>
          </a:prstGeom>
        </p:spPr>
      </p:pic>
      <p:sp>
        <p:nvSpPr>
          <p:cNvPr id="114" name="Text Placeholder 8">
            <a:extLst>
              <a:ext uri="{FF2B5EF4-FFF2-40B4-BE49-F238E27FC236}">
                <a16:creationId xmlns:a16="http://schemas.microsoft.com/office/drawing/2014/main" id="{C172FF2D-7283-4845-BC02-113145365B4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3049" y="884764"/>
            <a:ext cx="5821166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350" b="0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id-ID"/>
              <a:t>Lorem Ipsum Dolor sit Amet</a:t>
            </a:r>
            <a:endParaRPr lang="en-US"/>
          </a:p>
        </p:txBody>
      </p:sp>
      <p:sp>
        <p:nvSpPr>
          <p:cNvPr id="115" name="Text Placeholder 139">
            <a:extLst>
              <a:ext uri="{FF2B5EF4-FFF2-40B4-BE49-F238E27FC236}">
                <a16:creationId xmlns:a16="http://schemas.microsoft.com/office/drawing/2014/main" id="{99D1EA7C-F1E1-43DA-A587-442F9CF79C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2938" y="1674813"/>
            <a:ext cx="7157526" cy="392588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15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 sz="15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2pPr>
            <a:lvl3pPr marL="1143000" indent="-228600">
              <a:buFont typeface="Courier New" panose="02070309020205020404" pitchFamily="49" charset="0"/>
              <a:buChar char="o"/>
              <a:defRPr sz="14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3pPr>
            <a:lvl4pPr marL="1600200" indent="-228600">
              <a:buFont typeface="Courier New" panose="02070309020205020404" pitchFamily="49" charset="0"/>
              <a:buChar char="o"/>
              <a:defRPr sz="13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4pPr>
            <a:lvl5pPr marL="2057400" indent="-228600">
              <a:buFont typeface="Courier New" panose="02070309020205020404" pitchFamily="49" charset="0"/>
              <a:buChar char="o"/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442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Bottom cube s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14">
            <a:extLst>
              <a:ext uri="{FF2B5EF4-FFF2-40B4-BE49-F238E27FC236}">
                <a16:creationId xmlns:a16="http://schemas.microsoft.com/office/drawing/2014/main" id="{7DB02153-9509-462E-9881-7177077FF9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5" b="23171"/>
          <a:stretch/>
        </p:blipFill>
        <p:spPr>
          <a:xfrm>
            <a:off x="7495443" y="4600359"/>
            <a:ext cx="4702908" cy="2257642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43049" y="410880"/>
            <a:ext cx="7157527" cy="49045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3000" b="0" i="0">
                <a:solidFill>
                  <a:schemeClr val="tx1">
                    <a:lumMod val="85000"/>
                    <a:lumOff val="15000"/>
                  </a:schemeClr>
                </a:solidFill>
                <a:latin typeface="Maison Neue Bold" panose="020B0804040000000000" pitchFamily="34" charset="0"/>
                <a:ea typeface="Gulim" pitchFamily="34" charset="-127"/>
              </a:defRPr>
            </a:lvl1pPr>
          </a:lstStyle>
          <a:p>
            <a:r>
              <a:rPr lang="en-US"/>
              <a:t>Title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699" y="6082824"/>
            <a:ext cx="558642" cy="558642"/>
          </a:xfrm>
          <a:prstGeom prst="rect">
            <a:avLst/>
          </a:prstGeom>
        </p:spPr>
      </p:pic>
      <p:sp>
        <p:nvSpPr>
          <p:cNvPr id="113" name="Text Placeholder 8">
            <a:extLst>
              <a:ext uri="{FF2B5EF4-FFF2-40B4-BE49-F238E27FC236}">
                <a16:creationId xmlns:a16="http://schemas.microsoft.com/office/drawing/2014/main" id="{B299C165-4FCB-4F0E-9110-B1039CB6470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3049" y="884764"/>
            <a:ext cx="5821166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350" b="0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id-ID"/>
              <a:t>Lorem Ipsum Dolor sit Amet</a:t>
            </a:r>
            <a:endParaRPr lang="en-US"/>
          </a:p>
        </p:txBody>
      </p:sp>
      <p:sp>
        <p:nvSpPr>
          <p:cNvPr id="114" name="Text Placeholder 139">
            <a:extLst>
              <a:ext uri="{FF2B5EF4-FFF2-40B4-BE49-F238E27FC236}">
                <a16:creationId xmlns:a16="http://schemas.microsoft.com/office/drawing/2014/main" id="{B9ADA142-EA45-42BA-AF08-9316403152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2938" y="1674813"/>
            <a:ext cx="7157526" cy="392588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15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 sz="15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2pPr>
            <a:lvl3pPr marL="1143000" indent="-228600">
              <a:buFont typeface="Courier New" panose="02070309020205020404" pitchFamily="49" charset="0"/>
              <a:buChar char="o"/>
              <a:defRPr sz="14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3pPr>
            <a:lvl4pPr marL="1600200" indent="-228600">
              <a:buFont typeface="Courier New" panose="02070309020205020404" pitchFamily="49" charset="0"/>
              <a:buChar char="o"/>
              <a:defRPr sz="13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4pPr>
            <a:lvl5pPr marL="2057400" indent="-228600">
              <a:buFont typeface="Courier New" panose="02070309020205020404" pitchFamily="49" charset="0"/>
              <a:buChar char="o"/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645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Body text 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43049" y="410880"/>
            <a:ext cx="7157527" cy="49045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3000" b="0" i="0">
                <a:solidFill>
                  <a:schemeClr val="tx1">
                    <a:lumMod val="85000"/>
                    <a:lumOff val="15000"/>
                  </a:schemeClr>
                </a:solidFill>
                <a:latin typeface="Maison Neue Bold" panose="020B0804040000000000" pitchFamily="34" charset="0"/>
                <a:ea typeface="Gulim" pitchFamily="34" charset="-127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163E78E1-0BF8-4E35-BA2E-8475E1824E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3049" y="884764"/>
            <a:ext cx="5821166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1200"/>
              </a:spcBef>
              <a:buNone/>
              <a:defRPr sz="1350" b="0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id-ID"/>
              <a:t>Lorem Ipsum Dolor sit Amet</a:t>
            </a:r>
            <a:endParaRPr lang="en-US"/>
          </a:p>
        </p:txBody>
      </p:sp>
      <p:sp>
        <p:nvSpPr>
          <p:cNvPr id="8" name="Text Placeholder 139">
            <a:extLst>
              <a:ext uri="{FF2B5EF4-FFF2-40B4-BE49-F238E27FC236}">
                <a16:creationId xmlns:a16="http://schemas.microsoft.com/office/drawing/2014/main" id="{E3D35A0A-32FF-45F2-A6A4-870B31CF61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2938" y="1674813"/>
            <a:ext cx="7157526" cy="392588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15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 sz="15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2pPr>
            <a:lvl3pPr marL="1143000" indent="-228600">
              <a:buFont typeface="Courier New" panose="02070309020205020404" pitchFamily="49" charset="0"/>
              <a:buChar char="o"/>
              <a:defRPr sz="14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3pPr>
            <a:lvl4pPr marL="1600200" indent="-228600">
              <a:buFont typeface="Courier New" panose="02070309020205020404" pitchFamily="49" charset="0"/>
              <a:buChar char="o"/>
              <a:defRPr sz="13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4pPr>
            <a:lvl5pPr marL="2057400" indent="-228600">
              <a:buFont typeface="Courier New" panose="02070309020205020404" pitchFamily="49" charset="0"/>
              <a:buChar char="o"/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967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Background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553744" y="410881"/>
            <a:ext cx="7157527" cy="50998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ctr">
              <a:lnSpc>
                <a:spcPct val="90000"/>
              </a:lnSpc>
              <a:defRPr sz="3000" b="0" i="0">
                <a:solidFill>
                  <a:schemeClr val="tx1">
                    <a:lumMod val="85000"/>
                    <a:lumOff val="15000"/>
                  </a:schemeClr>
                </a:solidFill>
                <a:latin typeface="Maison Neue Bold" panose="020B0804040000000000" pitchFamily="34" charset="0"/>
                <a:ea typeface="Gulim" pitchFamily="34" charset="-127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7" name="Text Placeholder 139">
            <a:extLst>
              <a:ext uri="{FF2B5EF4-FFF2-40B4-BE49-F238E27FC236}">
                <a16:creationId xmlns:a16="http://schemas.microsoft.com/office/drawing/2014/main" id="{28536513-3271-4C05-857D-D58FFBC0ED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1923" y="1711817"/>
            <a:ext cx="5821167" cy="392588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60000"/>
                    <a:lumOff val="40000"/>
                  </a:schemeClr>
                </a:solidFill>
                <a:latin typeface="Maison Neue Medium" panose="020B0604040000000000" pitchFamily="34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 sz="150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2pPr>
            <a:lvl3pPr marL="1143000" indent="-228600">
              <a:buFont typeface="Courier New" panose="02070309020205020404" pitchFamily="49" charset="0"/>
              <a:buChar char="o"/>
              <a:defRPr sz="140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3pPr>
            <a:lvl4pPr marL="1600200" indent="-228600">
              <a:buFont typeface="Courier New" panose="02070309020205020404" pitchFamily="49" charset="0"/>
              <a:buChar char="o"/>
              <a:defRPr sz="130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4pPr>
            <a:lvl5pPr marL="2057400" indent="-228600">
              <a:buFont typeface="Courier New" panose="02070309020205020404" pitchFamily="49" charset="0"/>
              <a:buChar char="o"/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B38B41DD-A6BC-444A-AA0D-964729E8909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53904" y="884764"/>
            <a:ext cx="5821166" cy="24085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None/>
              <a:defRPr sz="1350" b="0" i="0" baseline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id-ID"/>
              <a:t>Lorem Ipsum Dolor sit Amet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2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699" y="6082824"/>
            <a:ext cx="558642" cy="55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23" r:id="rId2"/>
    <p:sldLayoutId id="2147483771" r:id="rId3"/>
    <p:sldLayoutId id="2147483670" r:id="rId4"/>
    <p:sldLayoutId id="2147483725" r:id="rId5"/>
    <p:sldLayoutId id="2147483731" r:id="rId6"/>
    <p:sldLayoutId id="2147483732" r:id="rId7"/>
    <p:sldLayoutId id="2147483721" r:id="rId8"/>
    <p:sldLayoutId id="2147483722" r:id="rId9"/>
    <p:sldLayoutId id="2147483672" r:id="rId10"/>
    <p:sldLayoutId id="2147483772" r:id="rId11"/>
    <p:sldLayoutId id="2147483773" r:id="rId12"/>
    <p:sldLayoutId id="2147483767" r:id="rId13"/>
    <p:sldLayoutId id="2147483774" r:id="rId14"/>
    <p:sldLayoutId id="2147483775" r:id="rId15"/>
    <p:sldLayoutId id="2147483776" r:id="rId16"/>
    <p:sldLayoutId id="2147483777" r:id="rId17"/>
    <p:sldLayoutId id="2147483778" r:id="rId18"/>
    <p:sldLayoutId id="2147483779" r:id="rId19"/>
    <p:sldLayoutId id="2147483780" r:id="rId20"/>
    <p:sldLayoutId id="2147483781" r:id="rId21"/>
    <p:sldLayoutId id="2147483782" r:id="rId22"/>
    <p:sldLayoutId id="2147483783" r:id="rId23"/>
    <p:sldLayoutId id="2147483785" r:id="rId24"/>
  </p:sldLayoutIdLst>
  <p:transition spd="med" advClick="0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27120A-9B39-41CA-8C4E-284AD211EE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Odessa Error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B9E47-203B-68F2-F516-D30ED46EC1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Prepared for: HPE Financial Services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6ED0F-427D-65F4-9F78-C094C3BB8C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June 2023</a:t>
            </a:r>
          </a:p>
        </p:txBody>
      </p:sp>
    </p:spTree>
    <p:extLst>
      <p:ext uri="{BB962C8B-B14F-4D97-AF65-F5344CB8AC3E}">
        <p14:creationId xmlns:p14="http://schemas.microsoft.com/office/powerpoint/2010/main" val="244181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A1A9-825F-455A-A531-B4F654893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Odessa Error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9B68E-FE96-4720-9650-7E82A955D47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42938" y="1674813"/>
            <a:ext cx="5916482" cy="3925887"/>
          </a:xfrm>
          <a:prstGeom prst="rect">
            <a:avLst/>
          </a:prstGeom>
        </p:spPr>
        <p:txBody>
          <a:bodyPr/>
          <a:lstStyle/>
          <a:p>
            <a:pPr marL="0" marR="0" lvl="1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258888" algn="l"/>
              </a:tabLst>
              <a:defRPr/>
            </a:pPr>
            <a:r>
              <a:rPr lang="en-US" sz="1500">
                <a:solidFill>
                  <a:schemeClr val="accent1"/>
                </a:solidFill>
                <a:latin typeface="Maison Neue Medium" panose="020B0604040000000000" pitchFamily="34" charset="0"/>
              </a:rPr>
              <a:t>Application Failures</a:t>
            </a:r>
          </a:p>
          <a:p>
            <a:pPr marL="548640" lvl="2" indent="-285750" eaLnBrk="0" hangingPunct="0">
              <a:spcBef>
                <a:spcPts val="1000"/>
              </a:spcBef>
              <a:buFont typeface="Courier New" panose="02070309020205020404" pitchFamily="49" charset="0"/>
              <a:buChar char="o"/>
              <a:tabLst>
                <a:tab pos="1258888" algn="l"/>
              </a:tabLst>
              <a:defRPr/>
            </a:pPr>
            <a:r>
              <a:rPr lang="en-US" sz="1200">
                <a:solidFill>
                  <a:schemeClr val="tx1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Odessa Core – </a:t>
            </a:r>
            <a:r>
              <a:rPr lang="en-US" sz="120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Completed in Dev</a:t>
            </a:r>
          </a:p>
          <a:p>
            <a:pPr marL="548640" lvl="2" indent="-285750" eaLnBrk="0" hangingPunct="0">
              <a:spcBef>
                <a:spcPts val="1000"/>
              </a:spcBef>
              <a:buFont typeface="Courier New" panose="02070309020205020404" pitchFamily="49" charset="0"/>
              <a:buChar char="o"/>
              <a:tabLst>
                <a:tab pos="1258888" algn="l"/>
              </a:tabLst>
              <a:defRPr/>
            </a:pPr>
            <a:r>
              <a:rPr lang="en-US" sz="1200">
                <a:solidFill>
                  <a:schemeClr val="tx1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Data Hub – </a:t>
            </a:r>
            <a:r>
              <a:rPr lang="en-US" sz="120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Completed in Dev</a:t>
            </a:r>
          </a:p>
          <a:p>
            <a:pPr marL="548640" lvl="2" indent="-285750" eaLnBrk="0" hangingPunct="0">
              <a:spcBef>
                <a:spcPts val="1000"/>
              </a:spcBef>
              <a:buFont typeface="Courier New" panose="02070309020205020404" pitchFamily="49" charset="0"/>
              <a:buChar char="o"/>
              <a:tabLst>
                <a:tab pos="1258888" algn="l"/>
              </a:tabLst>
              <a:defRPr/>
            </a:pPr>
            <a:r>
              <a:rPr lang="en-US" sz="1200">
                <a:solidFill>
                  <a:schemeClr val="tx1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Insights / Data Warehouse – </a:t>
            </a:r>
            <a:r>
              <a:rPr lang="en-US" sz="120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Completed in Dev</a:t>
            </a:r>
          </a:p>
          <a:p>
            <a:pPr marL="548640" lvl="2" indent="-285750" eaLnBrk="0" hangingPunct="0">
              <a:spcBef>
                <a:spcPts val="1000"/>
              </a:spcBef>
              <a:buFont typeface="Courier New" panose="02070309020205020404" pitchFamily="49" charset="0"/>
              <a:buChar char="o"/>
              <a:tabLst>
                <a:tab pos="1258888" algn="l"/>
              </a:tabLst>
              <a:defRPr/>
            </a:pPr>
            <a:r>
              <a:rPr lang="en-US" sz="1200">
                <a:solidFill>
                  <a:schemeClr val="tx1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Report Builder – </a:t>
            </a:r>
            <a:r>
              <a:rPr lang="en-US" sz="1200">
                <a:solidFill>
                  <a:srgbClr val="FFC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In Progress</a:t>
            </a:r>
          </a:p>
          <a:p>
            <a:pPr marL="548640" lvl="2" indent="-285750" eaLnBrk="0" hangingPunct="0">
              <a:spcBef>
                <a:spcPts val="1000"/>
              </a:spcBef>
              <a:buFont typeface="Courier New" panose="02070309020205020404" pitchFamily="49" charset="0"/>
              <a:buChar char="o"/>
              <a:tabLst>
                <a:tab pos="1258888" algn="l"/>
              </a:tabLst>
              <a:defRPr/>
            </a:pPr>
            <a:r>
              <a:rPr lang="en-US" sz="1200">
                <a:solidFill>
                  <a:schemeClr val="tx1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Partner Portal – </a:t>
            </a:r>
            <a:r>
              <a:rPr lang="en-US" sz="1200">
                <a:solidFill>
                  <a:srgbClr val="FFC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In Progress</a:t>
            </a:r>
          </a:p>
          <a:p>
            <a:pPr marL="548640" marR="0" lvl="1" indent="-28575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258888" algn="l"/>
              </a:tabLst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highlight>
                <a:srgbClr val="FFFF00"/>
              </a:highlight>
              <a:uLnTx/>
              <a:uFillTx/>
              <a:ea typeface="+mn-ea"/>
              <a:cs typeface="+mn-cs"/>
            </a:endParaRPr>
          </a:p>
          <a:p>
            <a:pPr marL="0" marR="0" lvl="1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258888" algn="l"/>
              </a:tabLst>
              <a:defRPr/>
            </a:pPr>
            <a:r>
              <a:rPr lang="en-US" sz="1500">
                <a:solidFill>
                  <a:schemeClr val="accent1"/>
                </a:solidFill>
                <a:latin typeface="Maison Neue Medium" panose="020B0604040000000000" pitchFamily="34" charset="0"/>
              </a:rPr>
              <a:t>Infra Failures</a:t>
            </a:r>
          </a:p>
          <a:p>
            <a:pPr marL="548640" lvl="2" indent="-285750" eaLnBrk="0" hangingPunct="0">
              <a:spcBef>
                <a:spcPts val="1000"/>
              </a:spcBef>
              <a:buFont typeface="Courier New" panose="02070309020205020404" pitchFamily="49" charset="0"/>
              <a:buChar char="o"/>
              <a:tabLst>
                <a:tab pos="1258888" algn="l"/>
              </a:tabLst>
              <a:defRPr/>
            </a:pPr>
            <a:r>
              <a:rPr lang="en-US" sz="1200">
                <a:solidFill>
                  <a:schemeClr val="tx1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Azure PaaS Services – </a:t>
            </a:r>
            <a:r>
              <a:rPr lang="en-US" sz="1200">
                <a:solidFill>
                  <a:srgbClr val="00B05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Completed</a:t>
            </a:r>
          </a:p>
          <a:p>
            <a:pPr marL="548640" lvl="2" indent="-285750" eaLnBrk="0" hangingPunct="0">
              <a:spcBef>
                <a:spcPts val="1000"/>
              </a:spcBef>
              <a:buFont typeface="Courier New" panose="02070309020205020404" pitchFamily="49" charset="0"/>
              <a:buChar char="o"/>
              <a:tabLst>
                <a:tab pos="1258888" algn="l"/>
              </a:tabLst>
              <a:defRPr/>
            </a:pPr>
            <a:r>
              <a:rPr lang="en-US" sz="1200">
                <a:solidFill>
                  <a:schemeClr val="tx1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VM components – </a:t>
            </a:r>
            <a:r>
              <a:rPr lang="en-US" sz="1200">
                <a:solidFill>
                  <a:srgbClr val="FFC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In Progress</a:t>
            </a:r>
          </a:p>
          <a:p>
            <a:pPr marL="548640" lvl="2" indent="-285750" eaLnBrk="0" hangingPunct="0">
              <a:spcBef>
                <a:spcPts val="1000"/>
              </a:spcBef>
              <a:buFont typeface="Courier New" panose="02070309020205020404" pitchFamily="49" charset="0"/>
              <a:buChar char="o"/>
              <a:tabLst>
                <a:tab pos="1258888" algn="l"/>
              </a:tabLst>
              <a:defRPr/>
            </a:pPr>
            <a:r>
              <a:rPr lang="en-US" sz="1200">
                <a:solidFill>
                  <a:schemeClr val="tx1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SQL Server on VM – </a:t>
            </a:r>
            <a:r>
              <a:rPr lang="en-US" sz="1200">
                <a:solidFill>
                  <a:srgbClr val="FFC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In Progress</a:t>
            </a:r>
          </a:p>
          <a:p>
            <a:pPr marL="91440" marR="0" lvl="1" indent="-285750" eaLnBrk="0" fontAlgn="auto" hangingPunct="0"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1258888" algn="l"/>
              </a:tabLst>
              <a:defRPr/>
            </a:pPr>
            <a:endParaRPr lang="en-US" sz="120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48640" marR="0" lvl="1" indent="-285750" eaLnBrk="0" fontAlgn="auto" hangingPunct="0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1258888" algn="l"/>
              </a:tabLst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4891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A1A9-825F-455A-A531-B4F654893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Failures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9B68E-FE96-4720-9650-7E82A955D47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42938" y="1674813"/>
            <a:ext cx="7157526" cy="3925887"/>
          </a:xfrm>
          <a:prstGeom prst="rect">
            <a:avLst/>
          </a:prstGeom>
        </p:spPr>
        <p:txBody>
          <a:bodyPr/>
          <a:lstStyle/>
          <a:p>
            <a:pPr marL="0" marR="0" lvl="1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258888" algn="l"/>
              </a:tabLst>
              <a:defRPr/>
            </a:pPr>
            <a:r>
              <a:rPr lang="en-US" sz="1500" dirty="0">
                <a:solidFill>
                  <a:schemeClr val="accent1"/>
                </a:solidFill>
                <a:latin typeface="Maison Neue Medium" panose="020B0604040000000000" pitchFamily="34" charset="0"/>
              </a:rPr>
              <a:t>Solution is reviewed and implemented in Dev</a:t>
            </a:r>
          </a:p>
          <a:p>
            <a:pPr marL="548640" marR="0" lvl="2" indent="-285750" eaLnBrk="0" fontAlgn="auto" hangingPunct="0"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1258888" algn="l"/>
              </a:tabLst>
              <a:defRPr/>
            </a:pP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Logs are Categorized </a:t>
            </a:r>
          </a:p>
          <a:p>
            <a:pPr marL="548640" marR="0" lvl="2" indent="-285750" eaLnBrk="0" fontAlgn="auto" hangingPunct="0"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1258888" algn="l"/>
              </a:tabLst>
              <a:defRPr/>
            </a:pP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Unique reference Ids are mapped to New Relic </a:t>
            </a:r>
          </a:p>
          <a:p>
            <a:pPr marL="548640" marR="0" lvl="2" indent="-285750" eaLnBrk="0" fontAlgn="auto" hangingPunct="0"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1258888" algn="l"/>
              </a:tabLst>
              <a:defRPr/>
            </a:pP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Dashboards are completed and reviewed</a:t>
            </a:r>
          </a:p>
          <a:p>
            <a:pPr marL="548640" marR="0" lvl="2" indent="-285750" eaLnBrk="0" fontAlgn="auto" hangingPunct="0"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1258888" algn="l"/>
              </a:tabLst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highlight>
                <a:srgbClr val="FFFF00"/>
              </a:highlight>
              <a:uLnTx/>
              <a:uFillTx/>
              <a:latin typeface="Maison Neue Book"/>
              <a:ea typeface="+mn-ea"/>
              <a:cs typeface="+mn-cs"/>
            </a:endParaRPr>
          </a:p>
          <a:p>
            <a:pPr marL="0" marR="0" lvl="1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258888" algn="l"/>
              </a:tabLst>
              <a:defRPr/>
            </a:pPr>
            <a:r>
              <a:rPr lang="en-US" sz="1500" dirty="0">
                <a:solidFill>
                  <a:schemeClr val="accent1"/>
                </a:solidFill>
                <a:latin typeface="Maison Neue Medium" panose="020B0604040000000000" pitchFamily="34" charset="0"/>
              </a:rPr>
              <a:t>Documentation</a:t>
            </a:r>
          </a:p>
          <a:p>
            <a:pPr marL="548640" marR="0" lvl="2" indent="-285750" eaLnBrk="0" fontAlgn="auto" hangingPunct="0"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1258888" algn="l"/>
              </a:tabLst>
              <a:defRPr/>
            </a:pP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Alert rule configurations</a:t>
            </a:r>
          </a:p>
          <a:p>
            <a:pPr marL="548640" marR="0" lvl="2" indent="-285750" eaLnBrk="0" fontAlgn="auto" hangingPunct="0"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1258888" algn="l"/>
              </a:tabLst>
              <a:defRPr/>
            </a:pP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Steps to gather detailed information from within Odessa system </a:t>
            </a:r>
          </a:p>
          <a:p>
            <a:pPr marL="548640" marR="0" lvl="2" indent="-285750" eaLnBrk="0" fontAlgn="auto" hangingPunct="0"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1258888" algn="l"/>
              </a:tabLst>
              <a:defRPr/>
            </a:pP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  <a:latin typeface="Maison Neue Medium" panose="020B0604040000000000" pitchFamily="34" charset="0"/>
              <a:cs typeface="Calibri" panose="020F0502020204030204" pitchFamily="34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tabLst>
                <a:tab pos="1258888" algn="l"/>
              </a:tabLst>
              <a:defRPr/>
            </a:pPr>
            <a:r>
              <a:rPr lang="en-US" sz="1500" dirty="0">
                <a:solidFill>
                  <a:schemeClr val="accent1"/>
                </a:solidFill>
                <a:latin typeface="Maison Neue Medium" panose="020B0604040000000000" pitchFamily="34" charset="0"/>
              </a:rPr>
              <a:t>Additional sessions requested – To be scheduled</a:t>
            </a:r>
          </a:p>
          <a:p>
            <a:pPr marL="548640" lvl="2" indent="-285750" eaLnBrk="0" hangingPunct="0">
              <a:spcBef>
                <a:spcPts val="1000"/>
              </a:spcBef>
              <a:buFont typeface="Courier New" panose="02070309020205020404" pitchFamily="49" charset="0"/>
              <a:buChar char="o"/>
              <a:tabLst>
                <a:tab pos="1258888" algn="l"/>
              </a:tabLst>
              <a:defRPr/>
            </a:pP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For Technical team – Alert rule configuration Demo</a:t>
            </a:r>
          </a:p>
          <a:p>
            <a:pPr marL="548640" lvl="2" indent="-285750" eaLnBrk="0" hangingPunct="0">
              <a:spcBef>
                <a:spcPts val="1000"/>
              </a:spcBef>
              <a:buFont typeface="Courier New" panose="02070309020205020404" pitchFamily="49" charset="0"/>
              <a:buChar char="o"/>
              <a:tabLst>
                <a:tab pos="1258888" algn="l"/>
              </a:tabLst>
              <a:defRPr/>
            </a:pP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For Testing Service team – Review/Test Application failures</a:t>
            </a:r>
          </a:p>
          <a:p>
            <a:pPr marL="548640" marR="0" lvl="2" indent="-285750" eaLnBrk="0" fontAlgn="auto" hangingPunct="0">
              <a:spcBef>
                <a:spcPts val="10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1258888" algn="l"/>
              </a:tabLst>
              <a:defRPr/>
            </a:pP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4" name="Text Placeholder 25">
            <a:extLst>
              <a:ext uri="{FF2B5EF4-FFF2-40B4-BE49-F238E27FC236}">
                <a16:creationId xmlns:a16="http://schemas.microsoft.com/office/drawing/2014/main" id="{04D2488C-9EF8-71B4-C41F-2EE42929659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3049" y="884764"/>
            <a:ext cx="5821166" cy="240851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Current Status</a:t>
            </a:r>
          </a:p>
        </p:txBody>
      </p:sp>
    </p:spTree>
    <p:extLst>
      <p:ext uri="{BB962C8B-B14F-4D97-AF65-F5344CB8AC3E}">
        <p14:creationId xmlns:p14="http://schemas.microsoft.com/office/powerpoint/2010/main" val="127889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A1A9-825F-455A-A531-B4F654893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Failures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9B68E-FE96-4720-9650-7E82A955D47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42937" y="1674813"/>
            <a:ext cx="10065167" cy="3925887"/>
          </a:xfrm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tabLst>
                <a:tab pos="1258888" algn="l"/>
              </a:tabLst>
              <a:defRPr/>
            </a:pPr>
            <a:r>
              <a:rPr lang="en-US" sz="1500" dirty="0">
                <a:solidFill>
                  <a:schemeClr val="accent1"/>
                </a:solidFill>
                <a:latin typeface="Maison Neue Medium" panose="020B0604040000000000" pitchFamily="34" charset="0"/>
              </a:rPr>
              <a:t>Azure configuration</a:t>
            </a:r>
          </a:p>
          <a:p>
            <a:pPr marL="548640" lvl="2" indent="-285750" eaLnBrk="0" hangingPunct="0">
              <a:spcBef>
                <a:spcPts val="1000"/>
              </a:spcBef>
              <a:buFont typeface="Courier New" panose="02070309020205020404" pitchFamily="49" charset="0"/>
              <a:buChar char="o"/>
              <a:tabLst>
                <a:tab pos="1258888" algn="l"/>
              </a:tabLst>
              <a:defRPr/>
            </a:pP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Step by step instructions for Alert rule configurations – Approx effort is 2 hours per environment</a:t>
            </a:r>
          </a:p>
          <a:p>
            <a:pPr marL="548640" lvl="2" indent="-285750" eaLnBrk="0" hangingPunct="0">
              <a:spcBef>
                <a:spcPts val="1000"/>
              </a:spcBef>
              <a:buFont typeface="Courier New" panose="02070309020205020404" pitchFamily="49" charset="0"/>
              <a:buChar char="o"/>
              <a:tabLst>
                <a:tab pos="1258888" algn="l"/>
              </a:tabLst>
              <a:defRPr/>
            </a:pP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Automated solution to promote to higher environments</a:t>
            </a:r>
          </a:p>
          <a:p>
            <a:pPr marL="548640" lvl="2" indent="-285750" eaLnBrk="0" hangingPunct="0">
              <a:spcBef>
                <a:spcPts val="1000"/>
              </a:spcBef>
              <a:buFont typeface="Courier New" panose="02070309020205020404" pitchFamily="49" charset="0"/>
              <a:buChar char="o"/>
              <a:tabLst>
                <a:tab pos="1258888" algn="l"/>
              </a:tabLst>
              <a:defRPr/>
            </a:pP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  <a:cs typeface="Calibri" panose="020F0502020204030204" pitchFamily="34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tabLst>
                <a:tab pos="1258888" algn="l"/>
              </a:tabLst>
              <a:defRPr/>
            </a:pPr>
            <a:r>
              <a:rPr lang="en-US" sz="1500" dirty="0">
                <a:solidFill>
                  <a:schemeClr val="accent1"/>
                </a:solidFill>
                <a:latin typeface="Maison Neue Medium" panose="020B0604040000000000" pitchFamily="34" charset="0"/>
              </a:rPr>
              <a:t>Agree on Support model and Odessa’s involvement</a:t>
            </a:r>
          </a:p>
          <a:p>
            <a:pPr marL="548640" lvl="2" indent="-285750" eaLnBrk="0" hangingPunct="0">
              <a:spcBef>
                <a:spcPts val="1000"/>
              </a:spcBef>
              <a:buFont typeface="Courier New" panose="02070309020205020404" pitchFamily="49" charset="0"/>
              <a:buChar char="o"/>
              <a:tabLst>
                <a:tab pos="1258888" algn="l"/>
              </a:tabLst>
              <a:defRPr/>
            </a:pP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Support Run Book describing all the errors and instructions on how to troubleshoot the same</a:t>
            </a:r>
          </a:p>
          <a:p>
            <a:pPr marL="548640" lvl="2" indent="-285750" eaLnBrk="0" hangingPunct="0">
              <a:spcBef>
                <a:spcPts val="1000"/>
              </a:spcBef>
              <a:buFont typeface="Courier New" panose="02070309020205020404" pitchFamily="49" charset="0"/>
              <a:buChar char="o"/>
              <a:tabLst>
                <a:tab pos="1258888" algn="l"/>
              </a:tabLst>
              <a:defRPr/>
            </a:pP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Business Team to sign off on error handling</a:t>
            </a:r>
          </a:p>
          <a:p>
            <a:pPr marL="548640" lvl="2" indent="-285750" eaLnBrk="0" hangingPunct="0">
              <a:spcBef>
                <a:spcPts val="1000"/>
              </a:spcBef>
              <a:buFont typeface="Courier New" panose="02070309020205020404" pitchFamily="49" charset="0"/>
              <a:buChar char="o"/>
              <a:tabLst>
                <a:tab pos="1258888" algn="l"/>
              </a:tabLst>
              <a:defRPr/>
            </a:pP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Azure Dashboard review calls to be done prior to error handling session</a:t>
            </a:r>
          </a:p>
          <a:p>
            <a:pPr marL="548640" lvl="2" indent="-285750" eaLnBrk="0" hangingPunct="0">
              <a:spcBef>
                <a:spcPts val="1000"/>
              </a:spcBef>
              <a:buFont typeface="Courier New" panose="02070309020205020404" pitchFamily="49" charset="0"/>
              <a:buChar char="o"/>
              <a:tabLst>
                <a:tab pos="1258888" algn="l"/>
              </a:tabLst>
              <a:defRPr/>
            </a:pP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Error &amp; performance monitoring at individual internal component level</a:t>
            </a:r>
          </a:p>
        </p:txBody>
      </p:sp>
      <p:sp>
        <p:nvSpPr>
          <p:cNvPr id="4" name="Text Placeholder 25">
            <a:extLst>
              <a:ext uri="{FF2B5EF4-FFF2-40B4-BE49-F238E27FC236}">
                <a16:creationId xmlns:a16="http://schemas.microsoft.com/office/drawing/2014/main" id="{04D2488C-9EF8-71B4-C41F-2EE42929659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3049" y="884764"/>
            <a:ext cx="5821166" cy="240851"/>
          </a:xfrm>
        </p:spPr>
        <p:txBody>
          <a:bodyPr/>
          <a:lstStyle/>
          <a:p>
            <a:r>
              <a:rPr lang="en-US">
                <a:solidFill>
                  <a:schemeClr val="accent3"/>
                </a:solidFill>
              </a:rPr>
              <a:t>Discussion Points</a:t>
            </a:r>
          </a:p>
        </p:txBody>
      </p:sp>
    </p:spTree>
    <p:extLst>
      <p:ext uri="{BB962C8B-B14F-4D97-AF65-F5344CB8AC3E}">
        <p14:creationId xmlns:p14="http://schemas.microsoft.com/office/powerpoint/2010/main" val="118889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A7E8-9477-10AA-1A0E-4949A4EEE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Proposed next steps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0C528-7CC0-DA5C-6C2C-6C37444FBA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2938" y="1674813"/>
            <a:ext cx="9269158" cy="489972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Environment configuration + setup</a:t>
            </a:r>
          </a:p>
          <a:p>
            <a:pPr marL="548640" lvl="2" indent="-285750" eaLnBrk="0" hangingPunct="0">
              <a:spcBef>
                <a:spcPts val="1000"/>
              </a:spcBef>
              <a:tabLst>
                <a:tab pos="1258888" algn="l"/>
              </a:tabLst>
              <a:defRPr/>
            </a:pPr>
            <a:r>
              <a:rPr lang="en-US" sz="1200" dirty="0">
                <a:latin typeface="+mn-lt"/>
                <a:cs typeface="Calibri" panose="020F0502020204030204" pitchFamily="34" charset="0"/>
              </a:rPr>
              <a:t>Odessa to complete Dev Environment setup + configuration</a:t>
            </a:r>
          </a:p>
          <a:p>
            <a:pPr marL="548640" lvl="2" indent="-285750" eaLnBrk="0" hangingPunct="0">
              <a:spcBef>
                <a:spcPts val="1000"/>
              </a:spcBef>
              <a:tabLst>
                <a:tab pos="1258888" algn="l"/>
              </a:tabLst>
              <a:defRPr/>
            </a:pPr>
            <a:r>
              <a:rPr lang="en-US" sz="1200" dirty="0">
                <a:latin typeface="+mn-lt"/>
                <a:cs typeface="Calibri" panose="020F0502020204030204" pitchFamily="34" charset="0"/>
              </a:rPr>
              <a:t>Identify an HPEFS IT owner for setup Alert configuration in higher environments</a:t>
            </a:r>
          </a:p>
          <a:p>
            <a:pPr marL="548640" lvl="2" indent="-285750" eaLnBrk="0" hangingPunct="0">
              <a:spcBef>
                <a:spcPts val="1000"/>
              </a:spcBef>
              <a:tabLst>
                <a:tab pos="1258888" algn="l"/>
              </a:tabLst>
              <a:defRPr/>
            </a:pPr>
            <a:r>
              <a:rPr lang="en-US" sz="1200" dirty="0">
                <a:latin typeface="+mn-lt"/>
                <a:cs typeface="Calibri" panose="020F0502020204030204" pitchFamily="34" charset="0"/>
              </a:rPr>
              <a:t>Odessa team to support HPEFS IT owner with setup and troubleshooting</a:t>
            </a:r>
          </a:p>
          <a:p>
            <a:pPr marL="548640" lvl="2" indent="-285750" eaLnBrk="0" hangingPunct="0">
              <a:spcBef>
                <a:spcPts val="1000"/>
              </a:spcBef>
              <a:tabLst>
                <a:tab pos="1258888" algn="l"/>
              </a:tabLst>
              <a:defRPr/>
            </a:pPr>
            <a:endParaRPr lang="en-US" sz="1200" dirty="0">
              <a:latin typeface="+mn-lt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Support model</a:t>
            </a:r>
          </a:p>
          <a:p>
            <a:pPr marL="548640" lvl="2" indent="-285750" eaLnBrk="0" hangingPunct="0">
              <a:spcBef>
                <a:spcPts val="1000"/>
              </a:spcBef>
              <a:tabLst>
                <a:tab pos="1258888" algn="l"/>
              </a:tabLst>
              <a:defRPr/>
            </a:pPr>
            <a:r>
              <a:rPr lang="en-US" sz="1200" dirty="0">
                <a:latin typeface="+mn-lt"/>
                <a:cs typeface="Calibri" panose="020F0502020204030204" pitchFamily="34" charset="0"/>
              </a:rPr>
              <a:t>Define/Document the support engagement model during Hypercare </a:t>
            </a:r>
          </a:p>
          <a:p>
            <a:pPr marL="548640" lvl="2" indent="-285750" eaLnBrk="0" hangingPunct="0">
              <a:spcBef>
                <a:spcPts val="1000"/>
              </a:spcBef>
              <a:tabLst>
                <a:tab pos="1258888" algn="l"/>
              </a:tabLst>
              <a:defRPr/>
            </a:pPr>
            <a:r>
              <a:rPr lang="en-US" sz="1200" dirty="0">
                <a:latin typeface="+mn-lt"/>
                <a:cs typeface="Calibri" panose="020F0502020204030204" pitchFamily="34" charset="0"/>
              </a:rPr>
              <a:t>Odessa to provide RCA + solution against each ticket</a:t>
            </a:r>
          </a:p>
          <a:p>
            <a:pPr marL="548640" lvl="2" indent="-285750" eaLnBrk="0" hangingPunct="0">
              <a:spcBef>
                <a:spcPts val="1000"/>
              </a:spcBef>
              <a:tabLst>
                <a:tab pos="1258888" algn="l"/>
              </a:tabLst>
              <a:defRPr/>
            </a:pPr>
            <a:r>
              <a:rPr lang="en-US" sz="1200" dirty="0">
                <a:latin typeface="+mn-lt"/>
                <a:cs typeface="Calibri" panose="020F0502020204030204" pitchFamily="34" charset="0"/>
              </a:rPr>
              <a:t>HPEFS to define the repository for support knowledgebase and publish FAQ, RCA and solutions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2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5444A6-27DB-CFF9-CD0E-297957897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Azure Infra – Odessa Scope</a:t>
            </a:r>
          </a:p>
        </p:txBody>
      </p:sp>
    </p:spTree>
    <p:extLst>
      <p:ext uri="{BB962C8B-B14F-4D97-AF65-F5344CB8AC3E}">
        <p14:creationId xmlns:p14="http://schemas.microsoft.com/office/powerpoint/2010/main" val="100752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A1A9-825F-455A-A531-B4F654893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969" y="319440"/>
            <a:ext cx="7157527" cy="490457"/>
          </a:xfrm>
        </p:spPr>
        <p:txBody>
          <a:bodyPr/>
          <a:lstStyle/>
          <a:p>
            <a:r>
              <a:rPr lang="en-US"/>
              <a:t>Dashboards in Azure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9B68E-FE96-4720-9650-7E82A955D47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0858" y="1583373"/>
            <a:ext cx="10563542" cy="4257025"/>
          </a:xfrm>
          <a:prstGeom prst="rect">
            <a:avLst/>
          </a:prstGeom>
        </p:spPr>
        <p:txBody>
          <a:bodyPr/>
          <a:lstStyle/>
          <a:p>
            <a:pPr marL="0" marR="0" lvl="1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1258888" algn="l"/>
              </a:tabLst>
              <a:defRPr/>
            </a:pPr>
            <a:r>
              <a:rPr lang="en-US" sz="1500" dirty="0">
                <a:solidFill>
                  <a:schemeClr val="accent1"/>
                </a:solidFill>
                <a:latin typeface="Maison Neue Medium" panose="020B0604040000000000" pitchFamily="34" charset="0"/>
              </a:rPr>
              <a:t>Infra</a:t>
            </a:r>
          </a:p>
          <a:p>
            <a:pPr marL="548640" lvl="2" indent="-285750" eaLnBrk="0" hangingPunct="0">
              <a:spcBef>
                <a:spcPts val="1000"/>
              </a:spcBef>
              <a:buFont typeface="Courier New" panose="02070309020205020404" pitchFamily="49" charset="0"/>
              <a:buChar char="o"/>
              <a:tabLst>
                <a:tab pos="1258888" algn="l"/>
              </a:tabLst>
              <a:defRPr/>
            </a:pP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App Services – Availability, CPU and Memory</a:t>
            </a:r>
          </a:p>
          <a:p>
            <a:pPr marL="548640" lvl="2" indent="-285750" eaLnBrk="0" hangingPunct="0">
              <a:spcBef>
                <a:spcPts val="1000"/>
              </a:spcBef>
              <a:buFont typeface="Courier New" panose="02070309020205020404" pitchFamily="49" charset="0"/>
              <a:buChar char="o"/>
              <a:tabLst>
                <a:tab pos="1258888" algn="l"/>
              </a:tabLst>
              <a:defRPr/>
            </a:pP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VM – CPU, Network In, Network Out, Disk Read, Disk Write, Available Memory Bytes </a:t>
            </a:r>
          </a:p>
          <a:p>
            <a:pPr marL="548640" lvl="2" indent="-285750" eaLnBrk="0" hangingPunct="0">
              <a:spcBef>
                <a:spcPts val="1000"/>
              </a:spcBef>
              <a:buFont typeface="Courier New" panose="02070309020205020404" pitchFamily="49" charset="0"/>
              <a:buChar char="o"/>
              <a:tabLst>
                <a:tab pos="1258888" algn="l"/>
              </a:tabLst>
              <a:defRPr/>
            </a:pP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SQL MI – Availability, CPU, Storage Available vs Used</a:t>
            </a:r>
          </a:p>
          <a:p>
            <a:pPr marL="548640" lvl="2" indent="-285750" eaLnBrk="0" hangingPunct="0">
              <a:spcBef>
                <a:spcPts val="1000"/>
              </a:spcBef>
              <a:buFont typeface="Courier New" panose="02070309020205020404" pitchFamily="49" charset="0"/>
              <a:buChar char="o"/>
              <a:tabLst>
                <a:tab pos="1258888" algn="l"/>
              </a:tabLst>
              <a:defRPr/>
            </a:pP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Storage Account – Blob Capacity, Blob Count, Availability </a:t>
            </a:r>
          </a:p>
          <a:p>
            <a:pPr marL="548640" lvl="2" indent="-285750" eaLnBrk="0" hangingPunct="0">
              <a:spcBef>
                <a:spcPts val="1000"/>
              </a:spcBef>
              <a:buFont typeface="Courier New" panose="02070309020205020404" pitchFamily="49" charset="0"/>
              <a:buChar char="o"/>
              <a:tabLst>
                <a:tab pos="1258888" algn="l"/>
              </a:tabLst>
              <a:defRPr/>
            </a:pP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Azure Key Vault – Availability</a:t>
            </a:r>
          </a:p>
          <a:p>
            <a:pPr marL="548640" marR="0" lvl="1" indent="-285750" eaLnBrk="0" fontAlgn="auto" hangingPunct="0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1258888" algn="l"/>
              </a:tabLst>
              <a:defRPr/>
            </a:pPr>
            <a:endParaRPr lang="en-US" sz="13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tabLst>
                <a:tab pos="1258888" algn="l"/>
              </a:tabLst>
              <a:defRPr/>
            </a:pPr>
            <a:r>
              <a:rPr lang="en-US" sz="1500" dirty="0">
                <a:solidFill>
                  <a:schemeClr val="accent1"/>
                </a:solidFill>
                <a:latin typeface="Maison Neue Medium" panose="020B0604040000000000" pitchFamily="34" charset="0"/>
              </a:rPr>
              <a:t>Performance</a:t>
            </a:r>
          </a:p>
          <a:p>
            <a:pPr marL="548640" lvl="2" indent="-285750" eaLnBrk="0" hangingPunct="0">
              <a:spcBef>
                <a:spcPts val="1000"/>
              </a:spcBef>
              <a:buFont typeface="Courier New" panose="02070309020205020404" pitchFamily="49" charset="0"/>
              <a:buChar char="o"/>
              <a:tabLst>
                <a:tab pos="1258888" algn="l"/>
              </a:tabLst>
              <a:defRPr/>
            </a:pP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App Services – Requests, Response Time, Data In, Data Out, Operation performance, Dependency performance. </a:t>
            </a:r>
          </a:p>
          <a:p>
            <a:pPr marL="548640" lvl="2" indent="-285750" eaLnBrk="0" hangingPunct="0">
              <a:spcBef>
                <a:spcPts val="1000"/>
              </a:spcBef>
              <a:buFont typeface="Courier New" panose="02070309020205020404" pitchFamily="49" charset="0"/>
              <a:buChar char="o"/>
              <a:tabLst>
                <a:tab pos="1258888" algn="l"/>
              </a:tabLst>
              <a:defRPr/>
            </a:pP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SQL MI – IO Requests  </a:t>
            </a:r>
          </a:p>
          <a:p>
            <a:pPr marL="548640" lvl="2" indent="-285750" eaLnBrk="0" hangingPunct="0">
              <a:spcBef>
                <a:spcPts val="1000"/>
              </a:spcBef>
              <a:buFont typeface="Courier New" panose="02070309020205020404" pitchFamily="49" charset="0"/>
              <a:buChar char="o"/>
              <a:tabLst>
                <a:tab pos="1258888" algn="l"/>
              </a:tabLst>
              <a:defRPr/>
            </a:pP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Storage Account – Ingress, Egress </a:t>
            </a:r>
          </a:p>
          <a:p>
            <a:pPr marL="548640" lvl="2" indent="-285750" eaLnBrk="0" hangingPunct="0">
              <a:spcBef>
                <a:spcPts val="1000"/>
              </a:spcBef>
              <a:buFont typeface="Courier New" panose="02070309020205020404" pitchFamily="49" charset="0"/>
              <a:buChar char="o"/>
              <a:tabLst>
                <a:tab pos="1258888" algn="l"/>
              </a:tabLst>
              <a:defRPr/>
            </a:pP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Azure Key vault – Latency, API Hits, API Results </a:t>
            </a:r>
          </a:p>
          <a:p>
            <a:pPr marL="548640" lvl="2" indent="-285750" eaLnBrk="0" hangingPunct="0">
              <a:spcBef>
                <a:spcPts val="1000"/>
              </a:spcBef>
              <a:buFont typeface="Courier New" panose="02070309020205020404" pitchFamily="49" charset="0"/>
              <a:buChar char="o"/>
              <a:tabLst>
                <a:tab pos="1258888" algn="l"/>
              </a:tabLst>
              <a:defRPr/>
            </a:pPr>
            <a:r>
              <a:rPr lang="en-US" sz="1200" dirty="0">
                <a:solidFill>
                  <a:schemeClr val="tx1">
                    <a:lumMod val="60000"/>
                    <a:lumOff val="40000"/>
                  </a:schemeClr>
                </a:solidFill>
                <a:cs typeface="Calibri" panose="020F0502020204030204" pitchFamily="34" charset="0"/>
              </a:rPr>
              <a:t>App Configuration – HTTP Incoming Request Count, HTTP Incoming Request Duration </a:t>
            </a:r>
          </a:p>
          <a:p>
            <a:pPr marL="548640" lvl="2" indent="-285750" eaLnBrk="0" hangingPunct="0">
              <a:spcBef>
                <a:spcPts val="1000"/>
              </a:spcBef>
              <a:buFont typeface="Courier New" panose="02070309020205020404" pitchFamily="49" charset="0"/>
              <a:buChar char="o"/>
              <a:tabLst>
                <a:tab pos="1258888" algn="l"/>
              </a:tabLst>
              <a:defRPr/>
            </a:pPr>
            <a:endParaRPr lang="en-US" sz="1200" dirty="0">
              <a:solidFill>
                <a:schemeClr val="tx1">
                  <a:lumMod val="60000"/>
                  <a:lumOff val="40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49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64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83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dessa_Brand+Standard">
  <a:themeElements>
    <a:clrScheme name="Odessa_Brand_Standard">
      <a:dk1>
        <a:srgbClr val="3F3F3F"/>
      </a:dk1>
      <a:lt1>
        <a:sysClr val="window" lastClr="FFFFFF"/>
      </a:lt1>
      <a:dk2>
        <a:srgbClr val="263746"/>
      </a:dk2>
      <a:lt2>
        <a:srgbClr val="D8D1CA"/>
      </a:lt2>
      <a:accent1>
        <a:srgbClr val="00ACC8"/>
      </a:accent1>
      <a:accent2>
        <a:srgbClr val="007F7F"/>
      </a:accent2>
      <a:accent3>
        <a:srgbClr val="FF495C"/>
      </a:accent3>
      <a:accent4>
        <a:srgbClr val="D83554"/>
      </a:accent4>
      <a:accent5>
        <a:srgbClr val="344F60"/>
      </a:accent5>
      <a:accent6>
        <a:srgbClr val="A49F9A"/>
      </a:accent6>
      <a:hlink>
        <a:srgbClr val="00ACC8"/>
      </a:hlink>
      <a:folHlink>
        <a:srgbClr val="007F7F"/>
      </a:folHlink>
    </a:clrScheme>
    <a:fontScheme name="Odessa_Serif_Typography">
      <a:majorFont>
        <a:latin typeface="Maison Neue"/>
        <a:ea typeface=""/>
        <a:cs typeface=""/>
      </a:majorFont>
      <a:minorFont>
        <a:latin typeface="Maison Neue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dessa_Template_2017.1" id="{01EDB101-6B9F-4C4C-BDE2-880E0BCBAF57}" vid="{534E62F3-87EF-4415-A850-3E6706B725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2AC3A172150C4988C9B23DC33C4E3A" ma:contentTypeVersion="20" ma:contentTypeDescription="Create a new document." ma:contentTypeScope="" ma:versionID="1c08d4bd77f7ed2c3e3cf0d0681bc5e0">
  <xsd:schema xmlns:xsd="http://www.w3.org/2001/XMLSchema" xmlns:xs="http://www.w3.org/2001/XMLSchema" xmlns:p="http://schemas.microsoft.com/office/2006/metadata/properties" xmlns:ns1="http://schemas.microsoft.com/sharepoint/v3" xmlns:ns2="7bd39572-1f1f-4c97-a828-e96086271b7f" xmlns:ns3="2134f712-b407-4fcb-9a57-098ddff4e234" xmlns:ns4="528dc42b-a8a9-4871-b1aa-61453096122c" targetNamespace="http://schemas.microsoft.com/office/2006/metadata/properties" ma:root="true" ma:fieldsID="25ba26b3c09b586668f2eb1769a5db1b" ns1:_="" ns2:_="" ns3:_="" ns4:_="">
    <xsd:import namespace="http://schemas.microsoft.com/sharepoint/v3"/>
    <xsd:import namespace="7bd39572-1f1f-4c97-a828-e96086271b7f"/>
    <xsd:import namespace="2134f712-b407-4fcb-9a57-098ddff4e234"/>
    <xsd:import namespace="528dc42b-a8a9-4871-b1aa-6145309612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Note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d39572-1f1f-4c97-a828-e96086271b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" ma:index="17" nillable="true" ma:displayName="Note" ma:format="Dropdown" ma:internalName="Note">
      <xsd:simpleType>
        <xsd:restriction base="dms:Text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25aa102e-2e4d-4f82-9951-c6a7f8de6b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34f712-b407-4fcb-9a57-098ddff4e23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8dc42b-a8a9-4871-b1aa-61453096122c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b8a32e9e-494a-4743-9334-5c8dba302e0c" ma:internalName="TaxCatchAll" ma:showField="CatchAllData" ma:web="2134f712-b407-4fcb-9a57-098ddff4e2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Note xmlns="7bd39572-1f1f-4c97-a828-e96086271b7f" xsi:nil="true"/>
    <TaxCatchAll xmlns="528dc42b-a8a9-4871-b1aa-61453096122c" xsi:nil="true"/>
    <lcf76f155ced4ddcb4097134ff3c332f xmlns="7bd39572-1f1f-4c97-a828-e96086271b7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73E64A4-7C5D-4AD2-855F-E57070029E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8677D4-3AF9-4AAF-B81E-777B62869A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bd39572-1f1f-4c97-a828-e96086271b7f"/>
    <ds:schemaRef ds:uri="2134f712-b407-4fcb-9a57-098ddff4e234"/>
    <ds:schemaRef ds:uri="528dc42b-a8a9-4871-b1aa-6145309612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F02400-DC7E-4FE6-AEBF-C7AAEDA9BD80}">
  <ds:schemaRefs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7bd39572-1f1f-4c97-a828-e96086271b7f"/>
    <ds:schemaRef ds:uri="http://schemas.microsoft.com/office/2006/metadata/properties"/>
    <ds:schemaRef ds:uri="http://schemas.microsoft.com/office/infopath/2007/PartnerControls"/>
    <ds:schemaRef ds:uri="528dc42b-a8a9-4871-b1aa-61453096122c"/>
    <ds:schemaRef ds:uri="http://schemas.openxmlformats.org/package/2006/metadata/core-properties"/>
    <ds:schemaRef ds:uri="2134f712-b407-4fcb-9a57-098ddff4e234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10299</TotalTime>
  <Words>493</Words>
  <Application>Microsoft Office PowerPoint</Application>
  <PresentationFormat>Widescreen</PresentationFormat>
  <Paragraphs>89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Odessa_Brand+Standard</vt:lpstr>
      <vt:lpstr>PowerPoint Presentation</vt:lpstr>
      <vt:lpstr>Odessa Error Handling</vt:lpstr>
      <vt:lpstr>Application Failures</vt:lpstr>
      <vt:lpstr>Application Failures</vt:lpstr>
      <vt:lpstr>Proposed next steps</vt:lpstr>
      <vt:lpstr>Azure Infra – Odessa Scope</vt:lpstr>
      <vt:lpstr>Dashboards in Azure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Odessa</dc:title>
  <dc:creator>Keelie Fitzgerald</dc:creator>
  <cp:keywords>Odessa</cp:keywords>
  <cp:lastModifiedBy>Paranthaman</cp:lastModifiedBy>
  <cp:revision>25</cp:revision>
  <dcterms:created xsi:type="dcterms:W3CDTF">2017-11-07T17:43:08Z</dcterms:created>
  <dcterms:modified xsi:type="dcterms:W3CDTF">2024-04-08T12:53:49Z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0x0101003B2AC3A172150C4988C9B23DC33C4E3A</vt:lpwstr>
  </property>
  <property fmtid="{D5CDD505-2E9C-101B-9397-08002B2CF9AE}" pid="3" name="MediaServiceImageTags">
    <vt:lpwstr/>
  </property>
</Properties>
</file>